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94" r:id="rId10"/>
    <p:sldId id="265" r:id="rId11"/>
    <p:sldId id="266" r:id="rId12"/>
    <p:sldId id="287" r:id="rId13"/>
    <p:sldId id="288" r:id="rId14"/>
    <p:sldId id="289" r:id="rId15"/>
    <p:sldId id="290" r:id="rId16"/>
    <p:sldId id="291" r:id="rId17"/>
    <p:sldId id="292" r:id="rId18"/>
    <p:sldId id="29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9" d="100"/>
          <a:sy n="69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7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2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24798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568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9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4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8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0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6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1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1F254-581F-453C-BC53-6026B08FCF3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88E50-A80A-4EE5-822D-AE7978BEE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3272250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869414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662" y="4007251"/>
            <a:ext cx="3231873" cy="275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874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599"/>
            <a:ext cx="9202060" cy="586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ine Callout 1 3"/>
          <p:cNvSpPr/>
          <p:nvPr/>
        </p:nvSpPr>
        <p:spPr>
          <a:xfrm>
            <a:off x="7367090" y="2926081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127651"/>
              <a:gd name="adj4" fmla="val -1305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00CC"/>
                </a:solidFill>
              </a:rPr>
              <a:t>Ăn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</a:rPr>
              <a:t>uống</a:t>
            </a:r>
            <a:r>
              <a:rPr lang="en-US" sz="1600" b="1" dirty="0" smtClean="0">
                <a:solidFill>
                  <a:srgbClr val="0000CC"/>
                </a:solidFill>
              </a:rPr>
              <a:t>, </a:t>
            </a:r>
          </a:p>
          <a:p>
            <a:pPr algn="ctr"/>
            <a:r>
              <a:rPr lang="en-US" sz="1600" b="1" dirty="0" err="1" smtClean="0">
                <a:solidFill>
                  <a:srgbClr val="0000CC"/>
                </a:solidFill>
              </a:rPr>
              <a:t>mua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</a:rPr>
              <a:t>sắm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7244807" y="1876152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152041"/>
              <a:gd name="adj4" fmla="val -4153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Vui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chơi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br>
              <a:rPr lang="en-US" sz="1800" b="1" dirty="0" smtClean="0">
                <a:solidFill>
                  <a:srgbClr val="0000CC"/>
                </a:solidFill>
              </a:rPr>
            </a:br>
            <a:r>
              <a:rPr lang="en-US" sz="1800" b="1" dirty="0" err="1" smtClean="0">
                <a:solidFill>
                  <a:srgbClr val="0000CC"/>
                </a:solidFill>
              </a:rPr>
              <a:t>giải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trí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1467034" y="1162048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310578"/>
              <a:gd name="adj4" fmla="val -233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Hoạt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động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học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tập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7128693" y="1074963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108139"/>
              <a:gd name="adj4" fmla="val -7396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Cơ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quan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br>
              <a:rPr lang="en-US" sz="1800" b="1" dirty="0" smtClean="0">
                <a:solidFill>
                  <a:srgbClr val="0000CC"/>
                </a:solidFill>
              </a:rPr>
            </a:br>
            <a:r>
              <a:rPr lang="en-US" sz="1800" b="1" dirty="0" err="1" smtClean="0">
                <a:solidFill>
                  <a:srgbClr val="0000CC"/>
                </a:solidFill>
              </a:rPr>
              <a:t>điều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hành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3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Bài 27-28: Tỉnh ( thành phố ) nơi bạn đang sống | Tự nhiên và xã hội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6" y="1121228"/>
            <a:ext cx="6477000" cy="390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80572" y="5347064"/>
            <a:ext cx="828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</a:rPr>
              <a:t>      </a:t>
            </a:r>
            <a:r>
              <a:rPr lang="en-US" sz="2400" b="1" dirty="0" err="1" smtClean="0">
                <a:solidFill>
                  <a:srgbClr val="006600"/>
                </a:solidFill>
              </a:rPr>
              <a:t>Những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nơi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sống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khác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nhau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có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quang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cảnh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khác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nhau</a:t>
            </a:r>
            <a:r>
              <a:rPr lang="en-US" sz="2400" b="1" dirty="0" smtClean="0">
                <a:solidFill>
                  <a:srgbClr val="006600"/>
                </a:solidFill>
              </a:rPr>
              <a:t>. Ở </a:t>
            </a:r>
            <a:r>
              <a:rPr lang="en-US" sz="2400" b="1" dirty="0" err="1" smtClean="0">
                <a:solidFill>
                  <a:srgbClr val="006600"/>
                </a:solidFill>
              </a:rPr>
              <a:t>đó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có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các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hoạt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động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sống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của</a:t>
            </a:r>
            <a:r>
              <a:rPr lang="en-US" sz="2400" b="1" dirty="0" smtClean="0">
                <a:solidFill>
                  <a:srgbClr val="006600"/>
                </a:solidFill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</a:rPr>
              <a:t>người</a:t>
            </a:r>
            <a:r>
              <a:rPr lang="en-US" sz="2400" b="1" dirty="0" smtClean="0">
                <a:solidFill>
                  <a:srgbClr val="006600"/>
                </a:solidFill>
              </a:rPr>
              <a:t>.</a:t>
            </a:r>
            <a:endParaRPr lang="en-US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9296400" cy="7269886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0" y="1833428"/>
            <a:ext cx="7688263" cy="256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294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3429000"/>
            <a:ext cx="3419872" cy="64807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3375946"/>
            <a:ext cx="3308323" cy="64807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1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343422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3334778"/>
            <a:ext cx="2560241" cy="341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5401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jerry</a:t>
            </a:r>
            <a:endParaRPr lang="en-US" sz="4800" b="1" dirty="0">
              <a:solidFill>
                <a:srgbClr val="FFFF00"/>
              </a:solidFill>
              <a:latin typeface="VNI-Ju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4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140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3362347"/>
            <a:ext cx="748112" cy="815515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74742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Giống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nhau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901670" y="76192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Khác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nhau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761920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Đông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vui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90714" y="768839"/>
            <a:ext cx="2232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Vắng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vẻ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969001"/>
            <a:ext cx="9144000" cy="889000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Câu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hỏi</a:t>
              </a:r>
              <a:r>
                <a:rPr lang="en-US" sz="2400" dirty="0" smtClean="0"/>
                <a:t> 1: </a:t>
              </a:r>
              <a:r>
                <a:rPr lang="en-US" sz="2400" dirty="0" err="1" smtClean="0"/>
                <a:t>Những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khác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nhau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có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quang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cảnh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thế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nào</a:t>
              </a:r>
              <a:r>
                <a:rPr lang="en-US" sz="2400" dirty="0" smtClean="0"/>
                <a:t>?</a:t>
              </a:r>
              <a:endParaRPr lang="en-US" sz="2400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2306071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4" y="4470374"/>
            <a:ext cx="986091" cy="16002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2268409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2319165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2" y="2268408"/>
            <a:ext cx="1027325" cy="197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5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140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3327400"/>
            <a:ext cx="748112" cy="815515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30057" y="764845"/>
            <a:ext cx="212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Bình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thường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76192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Yêu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thích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467430" y="761920"/>
            <a:ext cx="2104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thích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76192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Xa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lạ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969001"/>
            <a:ext cx="9144000" cy="889000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/>
                <a:t>Câu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hỏi</a:t>
              </a:r>
              <a:r>
                <a:rPr lang="en-US" sz="2000" dirty="0" smtClean="0"/>
                <a:t> 2: </a:t>
              </a:r>
              <a:r>
                <a:rPr lang="en-US" sz="2000" dirty="0" err="1" smtClean="0"/>
                <a:t>Thái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độ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của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mỗi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người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với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nơi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mình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sống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như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thế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nào</a:t>
              </a:r>
              <a:r>
                <a:rPr lang="en-US" sz="2000" dirty="0" smtClean="0"/>
                <a:t>?</a:t>
              </a:r>
              <a:endParaRPr lang="en-US" sz="2000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2306071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4" y="4470374"/>
            <a:ext cx="986091" cy="16002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2268409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2306071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2" y="2306071"/>
            <a:ext cx="1037133" cy="197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32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140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28" y="3324685"/>
            <a:ext cx="748112" cy="815515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228600" y="76192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Sân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bay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4572000" y="76192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Trường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học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761920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Bến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tàu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76192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Khu</a:t>
            </a:r>
            <a:r>
              <a:rPr lang="es-ES_tradnl" sz="2000" b="1" dirty="0" smtClean="0">
                <a:solidFill>
                  <a:srgbClr val="0000CC"/>
                </a:solidFill>
              </a:rPr>
              <a:t> du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lịch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969001"/>
            <a:ext cx="9144000" cy="889000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bg1"/>
                  </a:solidFill>
                </a:rPr>
                <a:t>Câu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hỏi</a:t>
              </a:r>
              <a:r>
                <a:rPr lang="en-US" sz="2800" dirty="0" smtClean="0">
                  <a:solidFill>
                    <a:schemeClr val="bg1"/>
                  </a:solidFill>
                </a:rPr>
                <a:t> 3: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Nơi</a:t>
              </a:r>
              <a:r>
                <a:rPr lang="en-US" sz="2800" dirty="0" smtClean="0">
                  <a:solidFill>
                    <a:schemeClr val="bg1"/>
                  </a:solidFill>
                </a:rPr>
                <a:t> ở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của</a:t>
              </a:r>
              <a:r>
                <a:rPr lang="en-US" sz="2800" dirty="0" smtClean="0">
                  <a:solidFill>
                    <a:schemeClr val="bg1"/>
                  </a:solidFill>
                </a:rPr>
                <a:t>  An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có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gì</a:t>
              </a:r>
              <a:r>
                <a:rPr lang="en-US" sz="2800" dirty="0" smtClean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2306071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4" y="4470374"/>
            <a:ext cx="986091" cy="16002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2268409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2306071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5083849" y="2306071"/>
            <a:ext cx="1037133" cy="197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11858 -0.313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140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3308443"/>
            <a:ext cx="748112" cy="815515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787401"/>
            <a:ext cx="210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smtClean="0">
                <a:solidFill>
                  <a:srgbClr val="008000"/>
                </a:solidFill>
              </a:rPr>
              <a:t>C.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Trồng</a:t>
            </a:r>
            <a:r>
              <a:rPr lang="es-ES_tradnl" sz="1800" b="1" dirty="0" smtClean="0">
                <a:solidFill>
                  <a:srgbClr val="008000"/>
                </a:solidFill>
              </a:rPr>
              <a:t>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trọt</a:t>
            </a:r>
            <a:endParaRPr lang="es-ES" sz="1800" b="1" dirty="0">
              <a:solidFill>
                <a:srgbClr val="008000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7874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smtClean="0">
                <a:solidFill>
                  <a:srgbClr val="008000"/>
                </a:solidFill>
              </a:rPr>
              <a:t>B.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Buôn</a:t>
            </a:r>
            <a:r>
              <a:rPr lang="es-ES_tradnl" sz="1800" b="1" dirty="0" smtClean="0">
                <a:solidFill>
                  <a:srgbClr val="008000"/>
                </a:solidFill>
              </a:rPr>
              <a:t>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bán</a:t>
            </a:r>
            <a:endParaRPr lang="es-ES" sz="1800" b="1" dirty="0">
              <a:solidFill>
                <a:srgbClr val="008000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787401"/>
            <a:ext cx="183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smtClean="0">
                <a:solidFill>
                  <a:srgbClr val="008000"/>
                </a:solidFill>
              </a:rPr>
              <a:t>D.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Chăn</a:t>
            </a:r>
            <a:r>
              <a:rPr lang="es-ES_tradnl" sz="1800" b="1" dirty="0" smtClean="0">
                <a:solidFill>
                  <a:srgbClr val="008000"/>
                </a:solidFill>
              </a:rPr>
              <a:t>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nuôi</a:t>
            </a:r>
            <a:endParaRPr lang="es-ES" sz="1800" b="1" dirty="0">
              <a:solidFill>
                <a:srgbClr val="008000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78740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smtClean="0">
                <a:solidFill>
                  <a:srgbClr val="008000"/>
                </a:solidFill>
              </a:rPr>
              <a:t>A.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Lễ</a:t>
            </a:r>
            <a:r>
              <a:rPr lang="es-ES_tradnl" sz="1800" b="1" dirty="0" smtClean="0">
                <a:solidFill>
                  <a:srgbClr val="008000"/>
                </a:solidFill>
              </a:rPr>
              <a:t>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hội</a:t>
            </a:r>
            <a:endParaRPr lang="es-ES" sz="18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969001"/>
            <a:ext cx="9144000" cy="889000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4: </a:t>
              </a:r>
              <a:r>
                <a:rPr lang="en-US" sz="2800" dirty="0" err="1" smtClean="0"/>
                <a:t>Nơi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hoạt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động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2306071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4" y="4470374"/>
            <a:ext cx="986091" cy="16002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2319165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2319165"/>
            <a:ext cx="1238236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2321792"/>
            <a:ext cx="1277068" cy="197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5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extLst>
      <p:ext uri="{BB962C8B-B14F-4D97-AF65-F5344CB8AC3E}">
        <p14:creationId xmlns:p14="http://schemas.microsoft.com/office/powerpoint/2010/main" val="25399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36" y="1543456"/>
            <a:ext cx="6645275" cy="28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766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103"/>
            <a:ext cx="9144000" cy="6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88686" y="836023"/>
            <a:ext cx="8824685" cy="5917476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4344" y="1"/>
            <a:ext cx="686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BÀI HÁT: QUÊ HƯƠNG TƯƠI ĐẸP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4" name="Bai-hat_Que-huong-tuoi-de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8.25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50" y="864324"/>
            <a:ext cx="9025950" cy="59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0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1"/>
          <a:stretch/>
        </p:blipFill>
        <p:spPr bwMode="auto">
          <a:xfrm>
            <a:off x="1097530" y="1695995"/>
            <a:ext cx="7529513" cy="224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5658" y="4267201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</a:rPr>
              <a:t>(3 </a:t>
            </a:r>
            <a:r>
              <a:rPr lang="en-US" sz="2400" b="1" dirty="0" err="1" smtClean="0">
                <a:solidFill>
                  <a:srgbClr val="006600"/>
                </a:solidFill>
              </a:rPr>
              <a:t>Tiết</a:t>
            </a:r>
            <a:r>
              <a:rPr lang="en-US" sz="2400" b="1" dirty="0" smtClean="0">
                <a:solidFill>
                  <a:srgbClr val="006600"/>
                </a:solidFill>
              </a:rPr>
              <a:t>)</a:t>
            </a:r>
            <a:endParaRPr lang="en-US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99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2049"/>
            <a:ext cx="9146761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9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>
            <p:custDataLst>
              <p:tags r:id="rId1"/>
            </p:custDataLst>
          </p:nvPr>
        </p:nvSpPr>
        <p:spPr>
          <a:xfrm>
            <a:off x="3046193" y="1078647"/>
            <a:ext cx="3051615" cy="3815570"/>
          </a:xfrm>
          <a:prstGeom prst="roundRect">
            <a:avLst/>
          </a:prstGeom>
          <a:solidFill>
            <a:srgbClr val="00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vi-VN" sz="2000" dirty="0"/>
              <a:t>bức tranh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44-45 </a:t>
            </a:r>
            <a:r>
              <a:rPr lang="en-US" sz="2000" dirty="0" err="1"/>
              <a:t>và</a:t>
            </a:r>
            <a:r>
              <a:rPr lang="en-US" sz="2000" dirty="0"/>
              <a:t> 46 – 47,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vi-VN" sz="2000" dirty="0"/>
              <a:t>vị trí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trường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b</a:t>
            </a:r>
            <a:r>
              <a:rPr lang="vi-VN" sz="2000" dirty="0"/>
              <a:t>ưu điện, trạm y tế xã ở đâu</a:t>
            </a:r>
            <a:r>
              <a:rPr lang="en-US" sz="2000" dirty="0"/>
              <a:t>, </a:t>
            </a:r>
            <a:r>
              <a:rPr lang="en-US" sz="2000" dirty="0" err="1"/>
              <a:t>nơi</a:t>
            </a:r>
            <a:r>
              <a:rPr lang="en-US" sz="2000" dirty="0"/>
              <a:t> </a:t>
            </a:r>
            <a:r>
              <a:rPr lang="vi-VN" sz="2000" dirty="0"/>
              <a:t>mua bán thực phẩm, hàng</a:t>
            </a:r>
            <a:r>
              <a:rPr lang="en-US" sz="2000" dirty="0"/>
              <a:t>,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vực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phòng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t</a:t>
            </a:r>
            <a:r>
              <a:rPr lang="vi-VN" sz="2000" dirty="0"/>
              <a:t>rường của bạn </a:t>
            </a:r>
            <a:r>
              <a:rPr lang="en-US" sz="2000" dirty="0"/>
              <a:t>An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. 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0" y="5016137"/>
            <a:ext cx="9144000" cy="1841862"/>
          </a:xfrm>
          <a:prstGeom prst="roundRect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Yêu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cầu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Lớp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chia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thành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4,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dựa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vào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hình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ảnh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lên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giới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thiệu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và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giao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lưu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.</a:t>
            </a:r>
            <a:endParaRPr lang="en-US" altLang="en-US" sz="2000" b="1" dirty="0" smtClean="0">
              <a:solidFill>
                <a:schemeClr val="bg1"/>
              </a:solidFill>
              <a:cs typeface="Arial" charset="0"/>
            </a:endParaRP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theo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tranh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ảnh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sơ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đồ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….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Đại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diện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(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ngắn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gọn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mạch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),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giao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lưu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.</a:t>
            </a:r>
            <a:endParaRPr lang="en-US" alt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Flowchart: Terminator 2"/>
          <p:cNvSpPr/>
          <p:nvPr/>
        </p:nvSpPr>
        <p:spPr bwMode="auto">
          <a:xfrm>
            <a:off x="457200" y="204187"/>
            <a:ext cx="8686800" cy="519113"/>
          </a:xfrm>
          <a:prstGeom prst="flowChartTerminator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13500000">
              <a:schemeClr val="bg2"/>
            </a:prst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b="1" smtClean="0">
                <a:solidFill>
                  <a:schemeClr val="bg1"/>
                </a:solidFill>
                <a:cs typeface="Arial" charset="0"/>
              </a:rPr>
              <a:t>BÁO CÁO BÀI TẬP DỰ ÁN</a:t>
            </a:r>
            <a:endParaRPr lang="en-US" altLang="en-US" sz="20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" y="1125167"/>
            <a:ext cx="2878318" cy="37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56" y="1075173"/>
            <a:ext cx="2786131" cy="381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9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2049"/>
            <a:ext cx="9146761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7367090" y="2211976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459358"/>
              <a:gd name="adj4" fmla="val -100856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CC"/>
                </a:solidFill>
              </a:rPr>
              <a:t>TRƯỜNG HỌC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3803833" y="1162050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303261"/>
              <a:gd name="adj4" fmla="val -6763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TRẠM Y TẾ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6742977" y="1162050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220334"/>
              <a:gd name="adj4" fmla="val -6209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CHỢ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1467034" y="1162048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310578"/>
              <a:gd name="adj4" fmla="val -233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BƯU ĐIỆN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2170977" y="3800746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69115"/>
              <a:gd name="adj4" fmla="val -9531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HIỆU SÁCH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2737030" y="5620838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69115"/>
              <a:gd name="adj4" fmla="val -9531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CỬA HÀNG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18" y="1162050"/>
            <a:ext cx="7335765" cy="456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4118" y="5869577"/>
            <a:ext cx="733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</a:rPr>
              <a:t> An </a:t>
            </a:r>
            <a:r>
              <a:rPr lang="en-US" sz="2800" b="1" dirty="0" err="1" smtClean="0">
                <a:solidFill>
                  <a:srgbClr val="006600"/>
                </a:solidFill>
              </a:rPr>
              <a:t>rất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yêu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thích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nơi</a:t>
            </a:r>
            <a:r>
              <a:rPr lang="en-US" sz="2800" b="1" dirty="0" smtClean="0">
                <a:solidFill>
                  <a:srgbClr val="006600"/>
                </a:solidFill>
              </a:rPr>
              <a:t> ở </a:t>
            </a:r>
            <a:r>
              <a:rPr lang="en-US" sz="2800" b="1" dirty="0" err="1" smtClean="0">
                <a:solidFill>
                  <a:srgbClr val="006600"/>
                </a:solidFill>
              </a:rPr>
              <a:t>của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ấy</a:t>
            </a:r>
            <a:r>
              <a:rPr lang="en-US" sz="2800" b="1" dirty="0" smtClean="0">
                <a:solidFill>
                  <a:srgbClr val="006600"/>
                </a:solidFill>
              </a:rPr>
              <a:t>!</a:t>
            </a:r>
            <a:endParaRPr lang="en-US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8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2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1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484</Words>
  <Application>Microsoft Office PowerPoint</Application>
  <PresentationFormat>On-screen Show (4:3)</PresentationFormat>
  <Paragraphs>55</Paragraphs>
  <Slides>18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2020-11-04T06:27:06Z</dcterms:created>
  <dcterms:modified xsi:type="dcterms:W3CDTF">2020-11-07T11:27:00Z</dcterms:modified>
</cp:coreProperties>
</file>