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256" r:id="rId3"/>
    <p:sldId id="418" r:id="rId4"/>
    <p:sldId id="419" r:id="rId5"/>
    <p:sldId id="420" r:id="rId6"/>
    <p:sldId id="421" r:id="rId7"/>
    <p:sldId id="380" r:id="rId8"/>
    <p:sldId id="417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350" r:id="rId23"/>
  </p:sldIdLst>
  <p:sldSz cx="9144000" cy="5715000" type="screen16x10"/>
  <p:notesSz cx="6858000" cy="9144000"/>
  <p:embeddedFontLst>
    <p:embeddedFont>
      <p:font typeface=".VnArial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宋体" pitchFamily="2" charset="-122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9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83099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3" y="1322564"/>
            <a:ext cx="1966232" cy="3198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04" y="1441449"/>
            <a:ext cx="3089275" cy="28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5" y="1712534"/>
            <a:ext cx="4223657" cy="26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2" y="1727048"/>
            <a:ext cx="2721429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554132"/>
            <a:ext cx="3682093" cy="30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Bao nhiêu khối 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308" y="4127577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862137"/>
            <a:ext cx="3028950" cy="1990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196" y="41517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6456" y="4550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206" y="346528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Bao nhiêu khối 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700" y="4461399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588" y="448553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2848" y="488467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1162"/>
            <a:ext cx="3200400" cy="2352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2206" y="390070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Bao nhiêu khối 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347" y="44901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160" y="49081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38" y="1712533"/>
            <a:ext cx="2710876" cy="2632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7063" y="385547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Bao nhiêu khối 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347" y="44901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160" y="490813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38" y="1712533"/>
            <a:ext cx="2710876" cy="2632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8034" y="386539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4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9144000" cy="5715000"/>
            <a:chOff x="-1" y="0"/>
            <a:chExt cx="9144000" cy="5715000"/>
          </a:xfrm>
        </p:grpSpPr>
        <p:pic>
          <p:nvPicPr>
            <p:cNvPr id="1029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\Documents\Package - Lesson\Data\3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0"/>
              <a:ext cx="2640013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3809422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\Documents\Package - Lesson\Data\Pictur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9718"/>
              <a:ext cx="3004457" cy="19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39484" y="360690"/>
            <a:ext cx="6088743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Hãy xếp hình em thích bằng những khối hộp chữ nhật và khối lập phương.</a:t>
            </a:r>
          </a:p>
        </p:txBody>
      </p:sp>
    </p:spTree>
    <p:extLst>
      <p:ext uri="{BB962C8B-B14F-4D97-AF65-F5344CB8AC3E}">
        <p14:creationId xmlns:p14="http://schemas.microsoft.com/office/powerpoint/2010/main" val="2152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6" y="319315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23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KHỐI HỘP CHỮ NHẬT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KHÔI LẬP PHƯƠNG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5" y="2133600"/>
            <a:ext cx="6982995" cy="32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770" y="4016695"/>
            <a:ext cx="9144000" cy="1815874"/>
            <a:chOff x="-1" y="3954556"/>
            <a:chExt cx="9144000" cy="1815874"/>
          </a:xfrm>
        </p:grpSpPr>
        <p:pic>
          <p:nvPicPr>
            <p:cNvPr id="1029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04" y="3954556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40" y="304801"/>
            <a:ext cx="3018619" cy="3249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999816"/>
            <a:ext cx="3461657" cy="21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0" cy="5715000"/>
            <a:chOff x="-1" y="0"/>
            <a:chExt cx="9144000" cy="5715000"/>
          </a:xfrm>
        </p:grpSpPr>
        <p:pic>
          <p:nvPicPr>
            <p:cNvPr id="5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ocuments\Package - Lesson\Data\3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0"/>
              <a:ext cx="2640013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3809422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Admin\Documents\Package - Lesson\Data\Pictur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9718"/>
              <a:ext cx="3004457" cy="19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39485" y="410243"/>
            <a:ext cx="62133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</a:rPr>
              <a:t>Em </a:t>
            </a:r>
            <a:r>
              <a:rPr lang="vi-VN" sz="2800" b="1" dirty="0">
                <a:solidFill>
                  <a:srgbClr val="FF0000"/>
                </a:solidFill>
              </a:rPr>
              <a:t>hãy kể tên các đồ vật trong thực tế có dạng khối hộp chữ nhật</a:t>
            </a:r>
            <a:r>
              <a:rPr lang="vi-VN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</a:rPr>
              <a:t>Em </a:t>
            </a:r>
            <a:r>
              <a:rPr lang="vi-VN" sz="2800" b="1" dirty="0">
                <a:solidFill>
                  <a:srgbClr val="FF0000"/>
                </a:solidFill>
              </a:rPr>
              <a:t>hãy kể tên các đồ vật trong thực tế có dạng khối lập phương</a:t>
            </a:r>
            <a:r>
              <a:rPr lang="vi-VN" sz="2800" b="1" dirty="0" smtClean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762000"/>
            <a:ext cx="3192463" cy="359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762000"/>
            <a:ext cx="3700463" cy="359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7000"/>
            <a:ext cx="6159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3257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444500"/>
            <a:ext cx="87598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5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75000" cy="26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651000"/>
            <a:ext cx="31591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524000"/>
            <a:ext cx="3649662" cy="26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3257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3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54000"/>
            <a:ext cx="8286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7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257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3" y="1500186"/>
            <a:ext cx="3124200" cy="27146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47" y="1471610"/>
            <a:ext cx="2733675" cy="27717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5934" y="2046514"/>
            <a:ext cx="4544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375</Words>
  <Application>Microsoft Office PowerPoint</Application>
  <PresentationFormat>On-screen Show (16:10)</PresentationFormat>
  <Paragraphs>64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.VnArial</vt:lpstr>
      <vt:lpstr>Tahoma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310</cp:revision>
  <dcterms:created xsi:type="dcterms:W3CDTF">2020-02-10T09:35:50Z</dcterms:created>
  <dcterms:modified xsi:type="dcterms:W3CDTF">2020-11-01T13:05:02Z</dcterms:modified>
</cp:coreProperties>
</file>