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media/audio11.wav" ContentType="audio/x-wav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36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40" r:id="rId12"/>
    <p:sldId id="354" r:id="rId13"/>
    <p:sldId id="369" r:id="rId14"/>
    <p:sldId id="370" r:id="rId15"/>
    <p:sldId id="371" r:id="rId16"/>
    <p:sldId id="372" r:id="rId17"/>
    <p:sldId id="350" r:id="rId18"/>
  </p:sldIdLst>
  <p:sldSz cx="9144000" cy="5715000" type="screen16x10"/>
  <p:notesSz cx="6858000" cy="9144000"/>
  <p:embeddedFontLst>
    <p:embeddedFont>
      <p:font typeface="Tahoma" pitchFamily="34" charset="0"/>
      <p:regular r:id="rId20"/>
      <p:bold r:id="rId21"/>
    </p:embeddedFont>
    <p:embeddedFont>
      <p:font typeface="Arial Black" pitchFamily="34" charset="0"/>
      <p:bold r:id="rId22"/>
    </p:embeddedFont>
    <p:embeddedFont>
      <p:font typeface=".VnArial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宋体" pitchFamily="2" charset="-122"/>
      <p:regular r:id="rId31"/>
    </p:embeddedFont>
    <p:embeddedFont>
      <p:font typeface=".VnAvant" pitchFamily="34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006600"/>
    <a:srgbClr val="99FFCC"/>
    <a:srgbClr val="00CCFF"/>
    <a:srgbClr val="FF66FF"/>
    <a:srgbClr val="FFFF99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err="1" smtClean="0"/>
              <a:t>lời</a:t>
            </a:r>
            <a:r>
              <a:rPr lang="en-US" baseline="0" smtClean="0"/>
              <a:t> gv ấn vào phép tính để nối được kết quả 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28.gif"/><Relationship Id="rId18" Type="http://schemas.openxmlformats.org/officeDocument/2006/relationships/image" Target="../media/image11.jpg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12" Type="http://schemas.openxmlformats.org/officeDocument/2006/relationships/image" Target="../media/image27.gif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gif"/><Relationship Id="rId5" Type="http://schemas.openxmlformats.org/officeDocument/2006/relationships/image" Target="../media/image32.jpeg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7.wav"/><Relationship Id="rId18" Type="http://schemas.openxmlformats.org/officeDocument/2006/relationships/image" Target="../media/image37.gif"/><Relationship Id="rId26" Type="http://schemas.openxmlformats.org/officeDocument/2006/relationships/image" Target="../media/image45.gif"/><Relationship Id="rId3" Type="http://schemas.openxmlformats.org/officeDocument/2006/relationships/tags" Target="../tags/tag3.xml"/><Relationship Id="rId21" Type="http://schemas.openxmlformats.org/officeDocument/2006/relationships/image" Target="../media/image40.gif"/><Relationship Id="rId7" Type="http://schemas.openxmlformats.org/officeDocument/2006/relationships/tags" Target="../tags/tag7.xml"/><Relationship Id="rId12" Type="http://schemas.openxmlformats.org/officeDocument/2006/relationships/audio" Target="../media/audio6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4.gif"/><Relationship Id="rId2" Type="http://schemas.openxmlformats.org/officeDocument/2006/relationships/tags" Target="../tags/tag2.xml"/><Relationship Id="rId16" Type="http://schemas.openxmlformats.org/officeDocument/2006/relationships/audio" Target="../media/audio10.wav"/><Relationship Id="rId20" Type="http://schemas.openxmlformats.org/officeDocument/2006/relationships/image" Target="../media/image39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5.wav"/><Relationship Id="rId24" Type="http://schemas.openxmlformats.org/officeDocument/2006/relationships/image" Target="../media/image43.gif"/><Relationship Id="rId5" Type="http://schemas.openxmlformats.org/officeDocument/2006/relationships/tags" Target="../tags/tag5.xml"/><Relationship Id="rId15" Type="http://schemas.openxmlformats.org/officeDocument/2006/relationships/audio" Target="../media/audio9.wav"/><Relationship Id="rId23" Type="http://schemas.openxmlformats.org/officeDocument/2006/relationships/image" Target="../media/image42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38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8.wav"/><Relationship Id="rId22" Type="http://schemas.openxmlformats.org/officeDocument/2006/relationships/image" Target="../media/image41.gif"/><Relationship Id="rId27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7.wav"/><Relationship Id="rId18" Type="http://schemas.openxmlformats.org/officeDocument/2006/relationships/image" Target="../media/image37.gif"/><Relationship Id="rId26" Type="http://schemas.openxmlformats.org/officeDocument/2006/relationships/image" Target="../media/image45.gif"/><Relationship Id="rId3" Type="http://schemas.openxmlformats.org/officeDocument/2006/relationships/tags" Target="../tags/tag11.xml"/><Relationship Id="rId21" Type="http://schemas.openxmlformats.org/officeDocument/2006/relationships/image" Target="../media/image40.gif"/><Relationship Id="rId7" Type="http://schemas.openxmlformats.org/officeDocument/2006/relationships/tags" Target="../tags/tag15.xml"/><Relationship Id="rId12" Type="http://schemas.openxmlformats.org/officeDocument/2006/relationships/audio" Target="../media/audio6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4.gif"/><Relationship Id="rId2" Type="http://schemas.openxmlformats.org/officeDocument/2006/relationships/tags" Target="../tags/tag10.xml"/><Relationship Id="rId16" Type="http://schemas.openxmlformats.org/officeDocument/2006/relationships/audio" Target="../media/audio10.wav"/><Relationship Id="rId20" Type="http://schemas.openxmlformats.org/officeDocument/2006/relationships/image" Target="../media/image39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5.wav"/><Relationship Id="rId24" Type="http://schemas.openxmlformats.org/officeDocument/2006/relationships/image" Target="../media/image43.gif"/><Relationship Id="rId5" Type="http://schemas.openxmlformats.org/officeDocument/2006/relationships/tags" Target="../tags/tag13.xml"/><Relationship Id="rId15" Type="http://schemas.openxmlformats.org/officeDocument/2006/relationships/audio" Target="../media/audio9.wav"/><Relationship Id="rId23" Type="http://schemas.openxmlformats.org/officeDocument/2006/relationships/image" Target="../media/image42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8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8.wav"/><Relationship Id="rId22" Type="http://schemas.openxmlformats.org/officeDocument/2006/relationships/image" Target="../media/image41.gif"/><Relationship Id="rId27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audio" Target="../media/audio11.wav"/><Relationship Id="rId9" Type="http://schemas.openxmlformats.org/officeDocument/2006/relationships/image" Target="../media/image5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wmf"/><Relationship Id="rId5" Type="http://schemas.openxmlformats.org/officeDocument/2006/relationships/image" Target="../media/image5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12" Type="http://schemas.openxmlformats.org/officeDocument/2006/relationships/image" Target="../media/image21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.gif"/><Relationship Id="rId1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28.gif"/><Relationship Id="rId17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15.gif"/><Relationship Id="rId19" Type="http://schemas.openxmlformats.org/officeDocument/2006/relationships/image" Target="../media/image8.jpg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.gif"/><Relationship Id="rId18" Type="http://schemas.openxmlformats.org/officeDocument/2006/relationships/image" Target="../media/image9.jpg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28.gif"/><Relationship Id="rId17" Type="http://schemas.openxmlformats.org/officeDocument/2006/relationships/image" Target="../media/image33.gif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27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28.gif"/><Relationship Id="rId17" Type="http://schemas.openxmlformats.org/officeDocument/2006/relationships/image" Target="../media/image10.jpg"/><Relationship Id="rId2" Type="http://schemas.openxmlformats.org/officeDocument/2006/relationships/audio" Target="../media/audio1.wav"/><Relationship Id="rId16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7.gif"/><Relationship Id="rId5" Type="http://schemas.openxmlformats.org/officeDocument/2006/relationships/image" Target="../media/image32.jpeg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2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50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066530" y="1219912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956117" y="1219911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066530" y="2043470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923083" y="2057583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38" y="1063350"/>
            <a:ext cx="2942814" cy="17502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634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436" y="930060"/>
            <a:ext cx="1140280" cy="289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1 - 1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4 – 1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3 - 1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8046" y="982897"/>
            <a:ext cx="1140280" cy="289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5 – 2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2 – 1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3 - 2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9021" y="976316"/>
            <a:ext cx="1140280" cy="289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5 – 4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6 – 1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4 - 3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3662" y="124823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4505" y="225339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3620" y="3224946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3013" y="132080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6269" y="2235826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3012" y="323883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0555" y="131989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1931" y="225339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5610" y="322494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084038"/>
            <a:ext cx="8886825" cy="3924300"/>
          </a:xfrm>
          <a:prstGeom prst="rect">
            <a:avLst/>
          </a:prstGeom>
        </p:spPr>
      </p:pic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6429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Chän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¶ ®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r="80518" b="53652"/>
          <a:stretch/>
        </p:blipFill>
        <p:spPr>
          <a:xfrm>
            <a:off x="257176" y="1407886"/>
            <a:ext cx="1731282" cy="14949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34743" y="3657600"/>
            <a:ext cx="348343" cy="348343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2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r="62879" b="59940"/>
          <a:stretch/>
        </p:blipFill>
        <p:spPr>
          <a:xfrm>
            <a:off x="1988458" y="1084038"/>
            <a:ext cx="1567542" cy="15720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2" r="43526" b="57536"/>
          <a:stretch/>
        </p:blipFill>
        <p:spPr>
          <a:xfrm>
            <a:off x="3556000" y="1207409"/>
            <a:ext cx="1669144" cy="166641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429829" y="3089730"/>
            <a:ext cx="348343" cy="348343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4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7" r="21804" b="65303"/>
          <a:stretch/>
        </p:blipFill>
        <p:spPr>
          <a:xfrm>
            <a:off x="5413828" y="1120326"/>
            <a:ext cx="1741715" cy="13616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49075" r="76681" b="10934"/>
          <a:stretch/>
        </p:blipFill>
        <p:spPr>
          <a:xfrm>
            <a:off x="566057" y="3046188"/>
            <a:ext cx="1712686" cy="15693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54623" r="55775" b="10934"/>
          <a:stretch/>
        </p:blipFill>
        <p:spPr>
          <a:xfrm>
            <a:off x="2409371" y="3263900"/>
            <a:ext cx="1741715" cy="1351643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7228109" y="3595917"/>
            <a:ext cx="348343" cy="348343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3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264397" y="3603177"/>
            <a:ext cx="348343" cy="348343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3</a:t>
            </a:r>
            <a:endParaRPr lang="en-US" sz="2800" b="1" dirty="0">
              <a:solidFill>
                <a:srgbClr val="0000CC"/>
              </a:solidFill>
            </a:endParaRPr>
          </a:p>
        </p:txBody>
      </p:sp>
      <p:cxnSp>
        <p:nvCxnSpPr>
          <p:cNvPr id="4" name="Straight Connector 3"/>
          <p:cNvCxnSpPr>
            <a:endCxn id="8" idx="3"/>
          </p:cNvCxnSpPr>
          <p:nvPr/>
        </p:nvCxnSpPr>
        <p:spPr>
          <a:xfrm>
            <a:off x="1770743" y="2656114"/>
            <a:ext cx="4115014" cy="12988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3"/>
          </p:cNvCxnSpPr>
          <p:nvPr/>
        </p:nvCxnSpPr>
        <p:spPr>
          <a:xfrm>
            <a:off x="2569029" y="2481943"/>
            <a:ext cx="3316728" cy="14729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07429" y="2656114"/>
            <a:ext cx="1422400" cy="562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7010400" y="2297102"/>
            <a:ext cx="428169" cy="1306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3" idx="2"/>
          </p:cNvCxnSpPr>
          <p:nvPr/>
        </p:nvCxnSpPr>
        <p:spPr>
          <a:xfrm>
            <a:off x="1320800" y="3263902"/>
            <a:ext cx="51090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0" idx="3"/>
          </p:cNvCxnSpPr>
          <p:nvPr/>
        </p:nvCxnSpPr>
        <p:spPr>
          <a:xfrm flipV="1">
            <a:off x="3214982" y="3900506"/>
            <a:ext cx="4100429" cy="511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885190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93965" y="4408030"/>
            <a:ext cx="2545987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4 – 3 = 1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984752" y="4365876"/>
            <a:ext cx="2549649" cy="47923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5 – 3 = 2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969803" y="3389175"/>
            <a:ext cx="2538385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6 – 3 = 3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93965" y="3335093"/>
            <a:ext cx="2540004" cy="45649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3 – 3 = 0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28846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28846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34138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28846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55575" y="64489"/>
            <a:ext cx="8606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ªu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trừ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phï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”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63" y="1055916"/>
            <a:ext cx="44672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499" y="18522"/>
            <a:ext cx="8432625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7421034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Quan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s¸t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tranh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nªu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phï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hîp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”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3764996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6 – 2 = 4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489433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5 – 3 = 2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3759704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5 – 2 = 3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2122" y="4911820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4 – 2 = 3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5" y="3764996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5" y="3764996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5" y="3770288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6" y="3764996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0" y="1014168"/>
            <a:ext cx="3921239" cy="24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6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90500"/>
            <a:ext cx="8962120" cy="520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79400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Nêu 1 số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tình huống trong thực tế liên quan đến phép trừ trong phạm vi 6.</a:t>
            </a:r>
          </a:p>
        </p:txBody>
      </p:sp>
    </p:spTree>
    <p:extLst>
      <p:ext uri="{BB962C8B-B14F-4D97-AF65-F5344CB8AC3E}">
        <p14:creationId xmlns:p14="http://schemas.microsoft.com/office/powerpoint/2010/main" val="380177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996" y="653142"/>
            <a:ext cx="7968343" cy="2569025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26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LuyÖn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Arial" pitchFamily="34" charset="0"/>
              </a:rPr>
              <a:t>tËp</a:t>
            </a:r>
            <a:endParaRPr lang="en-US" sz="6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9029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3" y="928460"/>
            <a:ext cx="3018589" cy="178832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31" y="979192"/>
            <a:ext cx="3563966" cy="173759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3" y="3578187"/>
            <a:ext cx="2993224" cy="166149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65" y="3533795"/>
            <a:ext cx="3614698" cy="17502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73"/>
          <a:stretch/>
        </p:blipFill>
        <p:spPr bwMode="auto">
          <a:xfrm>
            <a:off x="2801259" y="1812018"/>
            <a:ext cx="4447607" cy="2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5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9" y="2776371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4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8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4" y="1219912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793022" y="1277730"/>
            <a:ext cx="127755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4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4276" y="2350865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793022" y="2192710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D. 5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38" y="1277730"/>
            <a:ext cx="2459064" cy="145684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06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3" y="2846686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3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3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4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188238" y="1174302"/>
            <a:ext cx="144560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2128094" y="2064678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960879" y="1163741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6980965" y="2050165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90" y="1224883"/>
            <a:ext cx="2833764" cy="13815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235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84676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8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4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7574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8064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Em hãy điền số thích hợp vào ô trống.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98064" y="956491"/>
            <a:ext cx="12559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98063" y="2018857"/>
            <a:ext cx="1297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671418" y="941976"/>
            <a:ext cx="131498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6687214" y="1943071"/>
            <a:ext cx="131498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92" y="935344"/>
            <a:ext cx="2993224" cy="166149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05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</TotalTime>
  <Words>397</Words>
  <Application>Microsoft Office PowerPoint</Application>
  <PresentationFormat>On-screen Show (16:10)</PresentationFormat>
  <Paragraphs>79</Paragraphs>
  <Slides>17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Tahoma</vt:lpstr>
      <vt:lpstr>Arial Black</vt:lpstr>
      <vt:lpstr>.VnArial</vt:lpstr>
      <vt:lpstr>Calibri</vt:lpstr>
      <vt:lpstr>宋体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248</cp:revision>
  <dcterms:created xsi:type="dcterms:W3CDTF">2020-02-10T09:35:50Z</dcterms:created>
  <dcterms:modified xsi:type="dcterms:W3CDTF">2020-11-14T10:31:11Z</dcterms:modified>
</cp:coreProperties>
</file>