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6" r:id="rId4"/>
    <p:sldId id="267" r:id="rId5"/>
    <p:sldId id="268" r:id="rId6"/>
    <p:sldId id="269" r:id="rId7"/>
    <p:sldId id="263" r:id="rId8"/>
    <p:sldId id="27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92750-0AF5-4509-A1B6-2465DC4D7896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3F2BE-EC74-410F-820E-1A8BBB23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56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357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3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7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7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3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6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3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F62A-73F2-45A8-9F0F-20F2DCB720B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4249D-D6B5-41CD-8F72-408576307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2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.wmf"/><Relationship Id="rId5" Type="http://schemas.openxmlformats.org/officeDocument/2006/relationships/image" Target="../media/image18.gif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" y="0"/>
            <a:ext cx="9137659" cy="69494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2472" y="2616705"/>
            <a:ext cx="53814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Luyện</a:t>
            </a:r>
            <a:r>
              <a:rPr lang="en-US" sz="8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tập</a:t>
            </a:r>
            <a:r>
              <a:rPr lang="en-US" sz="8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8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08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95195" y="669812"/>
            <a:ext cx="6150881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altLang="en-US" sz="30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</a:t>
            </a:r>
            <a:endParaRPr lang="en-US" altLang="en-US" sz="3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13634" y="709884"/>
            <a:ext cx="560645" cy="699592"/>
            <a:chOff x="1369984" y="2093715"/>
            <a:chExt cx="747527" cy="699592"/>
          </a:xfrm>
        </p:grpSpPr>
        <p:grpSp>
          <p:nvGrpSpPr>
            <p:cNvPr id="18" name="Group 30"/>
            <p:cNvGrpSpPr>
              <a:grpSpLocks/>
            </p:cNvGrpSpPr>
            <p:nvPr/>
          </p:nvGrpSpPr>
          <p:grpSpPr bwMode="auto">
            <a:xfrm>
              <a:off x="1369984" y="2093715"/>
              <a:ext cx="747527" cy="699592"/>
              <a:chOff x="336549" y="1916117"/>
              <a:chExt cx="699594" cy="69943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6549" y="1916117"/>
                <a:ext cx="699594" cy="69943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13786" y="1985949"/>
                <a:ext cx="547763" cy="550703"/>
              </a:xfrm>
              <a:prstGeom prst="ellipse">
                <a:avLst/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542819" y="2146589"/>
              <a:ext cx="538835" cy="584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-144" t="9201"/>
          <a:stretch/>
        </p:blipFill>
        <p:spPr>
          <a:xfrm>
            <a:off x="985234" y="1563572"/>
            <a:ext cx="7225048" cy="4707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8181" y="2844226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0180" y="2844226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2180" y="2844225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8181" y="3429000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0180" y="3442577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2180" y="3429000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68181" y="3972720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2963" y="3972720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12180" y="3972720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33747" y="4536967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0180" y="4571071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02732" y="4577684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97413" y="3442577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5567" y="3442577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4767" y="3442577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76067" y="4051969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85068" y="4009766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22920" y="3991690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81381" y="4594769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06854" y="4594769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40517" y="4594769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70752" y="5156864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01539" y="5121742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48174" y="5114506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581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950326" y="597261"/>
            <a:ext cx="7333501" cy="823912"/>
            <a:chOff x="336549" y="1838347"/>
            <a:chExt cx="7534988" cy="823724"/>
          </a:xfrm>
        </p:grpSpPr>
        <p:sp>
          <p:nvSpPr>
            <p:cNvPr id="5" name="Oval 4"/>
            <p:cNvSpPr/>
            <p:nvPr/>
          </p:nvSpPr>
          <p:spPr>
            <a:xfrm>
              <a:off x="336549" y="1916117"/>
              <a:ext cx="593910" cy="69943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456305" y="2004283"/>
              <a:ext cx="354397" cy="52310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chemeClr val="bg1"/>
                  </a:solidFill>
                  <a:latin typeface=".VnArial" panose="020B7200000000000000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 bwMode="auto">
            <a:xfrm>
              <a:off x="1095722" y="1838347"/>
              <a:ext cx="6775815" cy="823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 err="1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altLang="en-US" sz="2800" b="1" dirty="0" smtClean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alt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0663"/>
          <a:stretch/>
        </p:blipFill>
        <p:spPr>
          <a:xfrm>
            <a:off x="623070" y="1712890"/>
            <a:ext cx="4143375" cy="3863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60358"/>
            <a:ext cx="42719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0663"/>
          <a:stretch/>
        </p:blipFill>
        <p:spPr>
          <a:xfrm>
            <a:off x="822960" y="728151"/>
            <a:ext cx="7374988" cy="55319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8072" y="5100438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8072" y="5550605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61909" y="5100437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1909" y="5550605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3676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371" r="2222" b="4074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639927"/>
            <a:ext cx="6949440" cy="5451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4587" y="4439257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4587" y="4972896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3002" y="4439257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96223" y="5024032"/>
            <a:ext cx="4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30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7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6212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4960" y="3323532"/>
            <a:ext cx="7487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/>
              <a:t>Nêu </a:t>
            </a:r>
            <a:r>
              <a:rPr lang="en-US" sz="4800" b="1"/>
              <a:t>một số tình huống trong thực tế liên quan đến </a:t>
            </a:r>
            <a:r>
              <a:rPr lang="en-US" sz="4800" b="1" smtClean="0"/>
              <a:t>phép cộng và </a:t>
            </a:r>
            <a:r>
              <a:rPr lang="en-US" sz="4800" b="1"/>
              <a:t>trừ trong phạm vi 10.</a:t>
            </a:r>
          </a:p>
        </p:txBody>
      </p:sp>
    </p:spTree>
    <p:extLst>
      <p:ext uri="{BB962C8B-B14F-4D97-AF65-F5344CB8AC3E}">
        <p14:creationId xmlns:p14="http://schemas.microsoft.com/office/powerpoint/2010/main" val="17629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56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93</Words>
  <Application>Microsoft Office PowerPoint</Application>
  <PresentationFormat>On-screen Show (4:3)</PresentationFormat>
  <Paragraphs>44</Paragraphs>
  <Slides>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2020-12-10T02:38:55Z</dcterms:created>
  <dcterms:modified xsi:type="dcterms:W3CDTF">2020-12-11T02:12:32Z</dcterms:modified>
</cp:coreProperties>
</file>