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65" r:id="rId4"/>
    <p:sldId id="394" r:id="rId5"/>
    <p:sldId id="408" r:id="rId6"/>
    <p:sldId id="414" r:id="rId7"/>
    <p:sldId id="410" r:id="rId8"/>
    <p:sldId id="409" r:id="rId9"/>
    <p:sldId id="411" r:id="rId10"/>
    <p:sldId id="412" r:id="rId11"/>
    <p:sldId id="374" r:id="rId12"/>
    <p:sldId id="395" r:id="rId13"/>
    <p:sldId id="413" r:id="rId14"/>
    <p:sldId id="350" r:id="rId15"/>
  </p:sldIdLst>
  <p:sldSz cx="9144000" cy="5715000" type="screen16x10"/>
  <p:notesSz cx="6858000" cy="9144000"/>
  <p:embeddedFontLst>
    <p:embeddedFont>
      <p:font typeface="Arial Black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.VnAvant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VNI-Thufap2" pitchFamily="2" charset="0"/>
      <p:regular r:id="rId28"/>
    </p:embeddedFont>
    <p:embeddedFont>
      <p:font typeface=".VnTifani Heavy" pitchFamily="34" charset="0"/>
      <p:regular r:id="rId29"/>
    </p:embeddedFont>
    <p:embeddedFont>
      <p:font typeface="宋体" charset="-122"/>
      <p:regular r:id="rId30"/>
    </p:embeddedFont>
    <p:embeddedFont>
      <p:font typeface=".VnArial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3366"/>
    <a:srgbClr val="00CCFF"/>
    <a:srgbClr val="FF66FF"/>
    <a:srgbClr val="FFFF99"/>
    <a:srgbClr val="0066CC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5.gif"/><Relationship Id="rId26" Type="http://schemas.openxmlformats.org/officeDocument/2006/relationships/image" Target="../media/image33.jpg"/><Relationship Id="rId3" Type="http://schemas.openxmlformats.org/officeDocument/2006/relationships/tags" Target="../tags/tag6.xml"/><Relationship Id="rId21" Type="http://schemas.openxmlformats.org/officeDocument/2006/relationships/image" Target="../media/image28.gif"/><Relationship Id="rId7" Type="http://schemas.openxmlformats.org/officeDocument/2006/relationships/tags" Target="../tags/tag10.xml"/><Relationship Id="rId12" Type="http://schemas.openxmlformats.org/officeDocument/2006/relationships/audio" Target="../media/audio5.wav"/><Relationship Id="rId17" Type="http://schemas.openxmlformats.org/officeDocument/2006/relationships/image" Target="../media/image24.gif"/><Relationship Id="rId25" Type="http://schemas.openxmlformats.org/officeDocument/2006/relationships/image" Target="../media/image32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7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31.gif"/><Relationship Id="rId5" Type="http://schemas.openxmlformats.org/officeDocument/2006/relationships/tags" Target="../tags/tag8.xml"/><Relationship Id="rId15" Type="http://schemas.openxmlformats.org/officeDocument/2006/relationships/audio" Target="../media/audio7.wav"/><Relationship Id="rId23" Type="http://schemas.openxmlformats.org/officeDocument/2006/relationships/image" Target="../media/image30.gif"/><Relationship Id="rId28" Type="http://schemas.openxmlformats.org/officeDocument/2006/relationships/image" Target="../media/image35.jpg"/><Relationship Id="rId10" Type="http://schemas.openxmlformats.org/officeDocument/2006/relationships/audio" Target="../media/audio4.wav"/><Relationship Id="rId19" Type="http://schemas.openxmlformats.org/officeDocument/2006/relationships/image" Target="../media/image26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4.xml"/><Relationship Id="rId14" Type="http://schemas.openxmlformats.org/officeDocument/2006/relationships/audio" Target="../media/audio6.wav"/><Relationship Id="rId22" Type="http://schemas.openxmlformats.org/officeDocument/2006/relationships/image" Target="../media/image29.gif"/><Relationship Id="rId27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5.gif"/><Relationship Id="rId26" Type="http://schemas.openxmlformats.org/officeDocument/2006/relationships/image" Target="../media/image33.jpg"/><Relationship Id="rId3" Type="http://schemas.openxmlformats.org/officeDocument/2006/relationships/tags" Target="../tags/tag13.xml"/><Relationship Id="rId21" Type="http://schemas.openxmlformats.org/officeDocument/2006/relationships/image" Target="../media/image28.gif"/><Relationship Id="rId7" Type="http://schemas.openxmlformats.org/officeDocument/2006/relationships/tags" Target="../tags/tag17.xml"/><Relationship Id="rId12" Type="http://schemas.openxmlformats.org/officeDocument/2006/relationships/audio" Target="../media/audio5.wav"/><Relationship Id="rId17" Type="http://schemas.openxmlformats.org/officeDocument/2006/relationships/image" Target="../media/image24.gif"/><Relationship Id="rId25" Type="http://schemas.openxmlformats.org/officeDocument/2006/relationships/image" Target="../media/image32.gif"/><Relationship Id="rId2" Type="http://schemas.openxmlformats.org/officeDocument/2006/relationships/tags" Target="../tags/tag1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7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1.wav"/><Relationship Id="rId24" Type="http://schemas.openxmlformats.org/officeDocument/2006/relationships/image" Target="../media/image31.gif"/><Relationship Id="rId5" Type="http://schemas.openxmlformats.org/officeDocument/2006/relationships/tags" Target="../tags/tag15.xml"/><Relationship Id="rId15" Type="http://schemas.openxmlformats.org/officeDocument/2006/relationships/audio" Target="../media/audio7.wav"/><Relationship Id="rId23" Type="http://schemas.openxmlformats.org/officeDocument/2006/relationships/image" Target="../media/image30.gif"/><Relationship Id="rId28" Type="http://schemas.openxmlformats.org/officeDocument/2006/relationships/image" Target="../media/image35.jpg"/><Relationship Id="rId10" Type="http://schemas.openxmlformats.org/officeDocument/2006/relationships/audio" Target="../media/audio4.wav"/><Relationship Id="rId19" Type="http://schemas.openxmlformats.org/officeDocument/2006/relationships/image" Target="../media/image26.gif"/><Relationship Id="rId4" Type="http://schemas.openxmlformats.org/officeDocument/2006/relationships/tags" Target="../tags/tag14.xml"/><Relationship Id="rId9" Type="http://schemas.openxmlformats.org/officeDocument/2006/relationships/notesSlide" Target="../notesSlides/notesSlide5.xml"/><Relationship Id="rId14" Type="http://schemas.openxmlformats.org/officeDocument/2006/relationships/audio" Target="../media/audio6.wav"/><Relationship Id="rId22" Type="http://schemas.openxmlformats.org/officeDocument/2006/relationships/image" Target="../media/image29.gif"/><Relationship Id="rId27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.wmf"/><Relationship Id="rId5" Type="http://schemas.openxmlformats.org/officeDocument/2006/relationships/image" Target="../media/image36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" y="1276515"/>
            <a:ext cx="9144000" cy="815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28" y="-478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527964"/>
            <a:ext cx="8839206" cy="7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193" y="14662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62" y="65569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2314" y="14510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5754" y="14510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6653" y="14495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5005" y="14278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62" y="231758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28" y="2887504"/>
            <a:ext cx="42511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213" y="353786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56      57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6916" y="356689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01674" y="352735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66      60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6377" y="355638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10268" y="352009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63      63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999" y="354912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67198" y="352735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62      59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0929" y="355638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93873" y="35407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377" y="350686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3602" y="34947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645" y="350307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2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3002" y="1465943"/>
            <a:ext cx="59665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4: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16949"/>
            <a:ext cx="7054398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3984399" y="4935084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Nam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5686425" y="410285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Lan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187576" y="4103829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Mai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78" y="1549798"/>
            <a:ext cx="1430185" cy="2243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43" y="1565048"/>
            <a:ext cx="1538635" cy="2202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7" y="1521505"/>
            <a:ext cx="1911432" cy="22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b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16949"/>
            <a:ext cx="7054398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3984399" y="4935084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Nam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174763" y="3991893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Mai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5731785" y="399286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Lan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78" y="1549798"/>
            <a:ext cx="1430185" cy="2243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43" y="1565048"/>
            <a:ext cx="1538635" cy="2202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7" y="1521505"/>
            <a:ext cx="1911432" cy="22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7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7942" y="1277251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</a:t>
            </a:r>
          </a:p>
          <a:p>
            <a:pPr algn="ctr"/>
            <a:r>
              <a:rPr lang="en-US" sz="5400" b="1" dirty="0" smtClean="0">
                <a:solidFill>
                  <a:srgbClr val="99336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 SÁNH CÁC SỐ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712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23" y="651332"/>
            <a:ext cx="6198121" cy="405499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1" y="1491471"/>
            <a:ext cx="4694005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cs typeface="Arial" pitchFamily="34" charset="0"/>
              </a:rPr>
              <a:t>Sau khi quan sát tranh, </a:t>
            </a:r>
            <a:r>
              <a:rPr lang="vi-VN" sz="2800" b="1" dirty="0" smtClean="0">
                <a:solidFill>
                  <a:schemeClr val="bg1"/>
                </a:solidFill>
              </a:rPr>
              <a:t>em </a:t>
            </a:r>
            <a:r>
              <a:rPr lang="en-US" sz="2800" b="1" dirty="0" err="1" smtClean="0">
                <a:solidFill>
                  <a:schemeClr val="bg1"/>
                </a:solidFill>
              </a:rPr>
              <a:t>hãy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</a:rPr>
              <a:t>các </a:t>
            </a:r>
            <a:r>
              <a:rPr lang="vi-VN" sz="2800" b="1" dirty="0">
                <a:solidFill>
                  <a:schemeClr val="bg1"/>
                </a:solidFill>
              </a:rPr>
              <a:t>bạn trong bức tranh đang làm gì?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12" y="1594266"/>
            <a:ext cx="3596788" cy="23531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198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769248"/>
            <a:ext cx="8734425" cy="2211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4" y="3075110"/>
            <a:ext cx="8791575" cy="24397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7264" y="166459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 SÁNH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1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20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4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7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7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629" y="2181157"/>
            <a:ext cx="4158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Luyeän</a:t>
            </a:r>
            <a:r>
              <a:rPr lang="en-US" sz="8000" b="1" dirty="0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taäp</a:t>
            </a:r>
            <a:endParaRPr lang="en-US" sz="8000" b="1" dirty="0">
              <a:solidFill>
                <a:srgbClr val="C00000"/>
              </a:solidFill>
              <a:latin typeface="VNI-Thufap2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250779"/>
            <a:ext cx="9056914" cy="804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28" y="-478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527964"/>
            <a:ext cx="8839206" cy="7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0119" y="14510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62" y="65569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9893" y="14364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7322" y="144054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6293" y="14198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7262" y="143841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0176" y="14158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62" y="231758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28" y="2887504"/>
            <a:ext cx="42511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213" y="3102442"/>
            <a:ext cx="155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11      18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98860" y="313147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01674" y="309193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15      13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6377" y="312096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10268" y="3084679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16       20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999" y="311370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67198" y="3091939"/>
            <a:ext cx="165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11       19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0929" y="312096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35817" y="310531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377" y="307144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3602" y="305930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645" y="306765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2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0" y="1188986"/>
            <a:ext cx="8063484" cy="1099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28" y="-478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527964"/>
            <a:ext cx="8839206" cy="7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1931" y="14510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62" y="65569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548" y="146552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3184" y="14510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0629" y="145276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142" y="14690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1016" y="145934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62" y="231758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28" y="2887504"/>
            <a:ext cx="42511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213" y="353786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20      40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6916" y="356689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01674" y="352735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30      70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6377" y="355638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10268" y="3520099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90       50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999" y="354912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67198" y="3527359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60       60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0929" y="355638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93873" y="35407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377" y="350686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3602" y="34947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645" y="350307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2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</TotalTime>
  <Words>283</Words>
  <Application>Microsoft Office PowerPoint</Application>
  <PresentationFormat>On-screen Show (16:10)</PresentationFormat>
  <Paragraphs>123</Paragraphs>
  <Slides>14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.VnAvant</vt:lpstr>
      <vt:lpstr>Tahoma</vt:lpstr>
      <vt:lpstr>VNI-Thufap2</vt:lpstr>
      <vt:lpstr>.VnTifani Heavy</vt:lpstr>
      <vt:lpstr>宋体</vt:lpstr>
      <vt:lpstr>.VnArial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264</cp:revision>
  <dcterms:created xsi:type="dcterms:W3CDTF">2020-02-10T09:35:50Z</dcterms:created>
  <dcterms:modified xsi:type="dcterms:W3CDTF">2021-03-01T02:54:06Z</dcterms:modified>
</cp:coreProperties>
</file>