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59" r:id="rId3"/>
    <p:sldId id="260" r:id="rId4"/>
    <p:sldId id="261" r:id="rId5"/>
    <p:sldId id="269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B8E80-FCF6-4D73-ABEA-FB0C13998A9B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830B9-1189-40DB-9C62-B5E877708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7FC1FD9-D8FD-4268-8F22-A7A88DADA7EE}" type="slidenum">
              <a:rPr lang="vi-VN" altLang="en-US">
                <a:latin typeface="Arial" charset="0"/>
              </a:rPr>
              <a:pPr/>
              <a:t>6</a:t>
            </a:fld>
            <a:endParaRPr lang="vi-VN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42F-EB45-467A-925C-DA73B2A1D55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C10F-70B4-4C25-B8A4-2082E4BF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6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42F-EB45-467A-925C-DA73B2A1D55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C10F-70B4-4C25-B8A4-2082E4BF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4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42F-EB45-467A-925C-DA73B2A1D55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C10F-70B4-4C25-B8A4-2082E4BF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2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4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42F-EB45-467A-925C-DA73B2A1D55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C10F-70B4-4C25-B8A4-2082E4BF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42F-EB45-467A-925C-DA73B2A1D55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C10F-70B4-4C25-B8A4-2082E4BF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2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42F-EB45-467A-925C-DA73B2A1D55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C10F-70B4-4C25-B8A4-2082E4BF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0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42F-EB45-467A-925C-DA73B2A1D55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C10F-70B4-4C25-B8A4-2082E4BF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7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42F-EB45-467A-925C-DA73B2A1D55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C10F-70B4-4C25-B8A4-2082E4BF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2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42F-EB45-467A-925C-DA73B2A1D55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C10F-70B4-4C25-B8A4-2082E4BF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7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42F-EB45-467A-925C-DA73B2A1D55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C10F-70B4-4C25-B8A4-2082E4BF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42F-EB45-467A-925C-DA73B2A1D55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C10F-70B4-4C25-B8A4-2082E4BF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2242F-EB45-467A-925C-DA73B2A1D55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FC10F-70B4-4C25-B8A4-2082E4BF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4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audio" Target="../media/audio1.wav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029200"/>
          </a:xfrm>
          <a:prstGeom prst="rect">
            <a:avLst/>
          </a:prstGeom>
          <a:solidFill>
            <a:srgbClr val="DDFFF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NGOAN!</a:t>
            </a:r>
          </a:p>
          <a:p>
            <a:pPr algn="ctr">
              <a:defRPr/>
            </a:pP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22" descr="daisy_button_pink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2" descr="daisy_button_pink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7788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2" descr="daisy_button_pink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5575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057400"/>
            <a:ext cx="5257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0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1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0" y="3962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6934200" y="39624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2971800" y="38481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1800" y="38862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38862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5029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2971800" y="48768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5029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6781800" y="48768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38862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48768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48768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6020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/>
      <p:bldP spid="13" grpId="0"/>
      <p:bldP spid="14" grpId="0"/>
      <p:bldP spid="9" grpId="0"/>
      <p:bldP spid="1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1026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6172200" y="2362200"/>
            <a:ext cx="76200" cy="1828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95600" y="3962400"/>
            <a:ext cx="3276600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17950" y="2286000"/>
            <a:ext cx="0" cy="441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567363" y="2362200"/>
            <a:ext cx="26987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76800" y="4191000"/>
            <a:ext cx="144780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5800" y="2362200"/>
            <a:ext cx="381000" cy="1828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7212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93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3" y="609600"/>
            <a:ext cx="8769443" cy="445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16764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=</a:t>
            </a:r>
            <a:endParaRPr lang="en-US" sz="4400" b="1"/>
          </a:p>
        </p:txBody>
      </p:sp>
      <p:sp>
        <p:nvSpPr>
          <p:cNvPr id="10" name="TextBox 9"/>
          <p:cNvSpPr txBox="1"/>
          <p:nvPr/>
        </p:nvSpPr>
        <p:spPr>
          <a:xfrm>
            <a:off x="2362200" y="2202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=</a:t>
            </a:r>
            <a:endParaRPr lang="en-US" sz="4400" b="1"/>
          </a:p>
        </p:txBody>
      </p:sp>
      <p:sp>
        <p:nvSpPr>
          <p:cNvPr id="11" name="TextBox 10"/>
          <p:cNvSpPr txBox="1"/>
          <p:nvPr/>
        </p:nvSpPr>
        <p:spPr>
          <a:xfrm>
            <a:off x="2362200" y="38862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=</a:t>
            </a:r>
            <a:endParaRPr lang="en-US" sz="4400" b="1"/>
          </a:p>
        </p:txBody>
      </p:sp>
      <p:sp>
        <p:nvSpPr>
          <p:cNvPr id="17" name="TextBox 16"/>
          <p:cNvSpPr txBox="1"/>
          <p:nvPr/>
        </p:nvSpPr>
        <p:spPr>
          <a:xfrm>
            <a:off x="2362200" y="32766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=</a:t>
            </a:r>
            <a:endParaRPr lang="en-US" sz="4400" b="1"/>
          </a:p>
        </p:txBody>
      </p:sp>
      <p:sp>
        <p:nvSpPr>
          <p:cNvPr id="18" name="TextBox 17"/>
          <p:cNvSpPr txBox="1"/>
          <p:nvPr/>
        </p:nvSpPr>
        <p:spPr>
          <a:xfrm>
            <a:off x="8153400" y="16002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=</a:t>
            </a:r>
            <a:endParaRPr lang="en-US" sz="4400" b="1"/>
          </a:p>
        </p:txBody>
      </p:sp>
      <p:sp>
        <p:nvSpPr>
          <p:cNvPr id="19" name="TextBox 18"/>
          <p:cNvSpPr txBox="1"/>
          <p:nvPr/>
        </p:nvSpPr>
        <p:spPr>
          <a:xfrm>
            <a:off x="5334000" y="21336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=</a:t>
            </a:r>
            <a:endParaRPr lang="en-US" sz="4400" b="1"/>
          </a:p>
        </p:txBody>
      </p:sp>
      <p:sp>
        <p:nvSpPr>
          <p:cNvPr id="20" name="TextBox 19"/>
          <p:cNvSpPr txBox="1"/>
          <p:nvPr/>
        </p:nvSpPr>
        <p:spPr>
          <a:xfrm>
            <a:off x="5334000" y="16764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=</a:t>
            </a:r>
            <a:endParaRPr lang="en-US" sz="4400" b="1"/>
          </a:p>
        </p:txBody>
      </p:sp>
      <p:sp>
        <p:nvSpPr>
          <p:cNvPr id="21" name="TextBox 20"/>
          <p:cNvSpPr txBox="1"/>
          <p:nvPr/>
        </p:nvSpPr>
        <p:spPr>
          <a:xfrm>
            <a:off x="8153400" y="2202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=</a:t>
            </a:r>
            <a:endParaRPr lang="en-US" sz="4400" b="1"/>
          </a:p>
        </p:txBody>
      </p:sp>
      <p:sp>
        <p:nvSpPr>
          <p:cNvPr id="22" name="TextBox 21"/>
          <p:cNvSpPr txBox="1"/>
          <p:nvPr/>
        </p:nvSpPr>
        <p:spPr>
          <a:xfrm>
            <a:off x="5257800" y="3345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=</a:t>
            </a:r>
            <a:endParaRPr lang="en-US" sz="4400" b="1"/>
          </a:p>
        </p:txBody>
      </p:sp>
      <p:sp>
        <p:nvSpPr>
          <p:cNvPr id="23" name="TextBox 22"/>
          <p:cNvSpPr txBox="1"/>
          <p:nvPr/>
        </p:nvSpPr>
        <p:spPr>
          <a:xfrm>
            <a:off x="5257800" y="38862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=</a:t>
            </a:r>
            <a:endParaRPr lang="en-US" sz="4400" b="1"/>
          </a:p>
        </p:txBody>
      </p:sp>
      <p:sp>
        <p:nvSpPr>
          <p:cNvPr id="24" name="TextBox 23"/>
          <p:cNvSpPr txBox="1"/>
          <p:nvPr/>
        </p:nvSpPr>
        <p:spPr>
          <a:xfrm>
            <a:off x="8153400" y="32766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=</a:t>
            </a:r>
            <a:endParaRPr lang="en-US" sz="4400" b="1"/>
          </a:p>
        </p:txBody>
      </p:sp>
      <p:sp>
        <p:nvSpPr>
          <p:cNvPr id="25" name="TextBox 24"/>
          <p:cNvSpPr txBox="1"/>
          <p:nvPr/>
        </p:nvSpPr>
        <p:spPr>
          <a:xfrm>
            <a:off x="8153400" y="388247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=</a:t>
            </a:r>
            <a:endParaRPr lang="en-US" sz="4400" b="1"/>
          </a:p>
        </p:txBody>
      </p:sp>
      <p:sp>
        <p:nvSpPr>
          <p:cNvPr id="26" name="TextBox 25"/>
          <p:cNvSpPr txBox="1"/>
          <p:nvPr/>
        </p:nvSpPr>
        <p:spPr>
          <a:xfrm>
            <a:off x="2791691" y="16002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19400" y="21261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0" y="3878759"/>
            <a:ext cx="1108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10</a:t>
            </a:r>
            <a:endParaRPr lang="en-US" sz="4400" b="1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49636" y="2202359"/>
            <a:ext cx="1108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10</a:t>
            </a:r>
            <a:endParaRPr lang="en-US" sz="4400" b="1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69036" y="1524000"/>
            <a:ext cx="1108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69036" y="2202358"/>
            <a:ext cx="1108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54036" y="3269159"/>
            <a:ext cx="1108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  <a:endParaRPr lang="en-US" sz="4400" b="1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4036" y="3909674"/>
            <a:ext cx="1108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  <a:endParaRPr lang="en-US" sz="4400" b="1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3490" y="3140233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63490" y="3916601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82000" y="3269159"/>
            <a:ext cx="1108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10</a:t>
            </a:r>
            <a:endParaRPr lang="en-US" sz="4400" b="1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5000" y="1676400"/>
            <a:ext cx="1108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10</a:t>
            </a:r>
            <a:endParaRPr lang="en-US" sz="4400" b="1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83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759" r="6250" b="2431"/>
          <a:stretch>
            <a:fillRect/>
          </a:stretch>
        </p:blipFill>
        <p:spPr bwMode="auto">
          <a:xfrm>
            <a:off x="914400" y="31750"/>
            <a:ext cx="65278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1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5"/>
          <p:cNvGrpSpPr>
            <a:grpSpLocks/>
          </p:cNvGrpSpPr>
          <p:nvPr/>
        </p:nvGrpSpPr>
        <p:grpSpPr bwMode="auto">
          <a:xfrm>
            <a:off x="2765425" y="4648200"/>
            <a:ext cx="3267075" cy="708025"/>
            <a:chOff x="4581525" y="3200400"/>
            <a:chExt cx="3267075" cy="708025"/>
          </a:xfrm>
        </p:grpSpPr>
        <p:sp>
          <p:nvSpPr>
            <p:cNvPr id="3" name="Rounded Rectangle 2"/>
            <p:cNvSpPr/>
            <p:nvPr/>
          </p:nvSpPr>
          <p:spPr>
            <a:xfrm>
              <a:off x="4581525" y="3200400"/>
              <a:ext cx="650875" cy="685800"/>
            </a:xfrm>
            <a:prstGeom prst="roundRect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019800" y="3217863"/>
              <a:ext cx="650875" cy="685800"/>
            </a:xfrm>
            <a:prstGeom prst="roundRect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5334000" y="3244850"/>
              <a:ext cx="609600" cy="609600"/>
            </a:xfrm>
            <a:prstGeom prst="ellipse">
              <a:avLst/>
            </a:prstGeom>
            <a:ln w="190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29400" y="3325813"/>
              <a:ext cx="685800" cy="5603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197725" y="3222625"/>
              <a:ext cx="650875" cy="685800"/>
            </a:xfrm>
            <a:prstGeom prst="roundRect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59" name="Group 1"/>
          <p:cNvGrpSpPr>
            <a:grpSpLocks/>
          </p:cNvGrpSpPr>
          <p:nvPr/>
        </p:nvGrpSpPr>
        <p:grpSpPr bwMode="auto">
          <a:xfrm>
            <a:off x="2925763" y="4735513"/>
            <a:ext cx="2946400" cy="487362"/>
            <a:chOff x="4752975" y="3322638"/>
            <a:chExt cx="2946400" cy="487362"/>
          </a:xfrm>
        </p:grpSpPr>
        <p:sp>
          <p:nvSpPr>
            <p:cNvPr id="5" name="Rectangle 4"/>
            <p:cNvSpPr/>
            <p:nvPr/>
          </p:nvSpPr>
          <p:spPr>
            <a:xfrm>
              <a:off x="4752975" y="3325813"/>
              <a:ext cx="352425" cy="407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95925" y="3340100"/>
              <a:ext cx="352425" cy="40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10300" y="3402013"/>
              <a:ext cx="352425" cy="407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46950" y="3322638"/>
              <a:ext cx="352425" cy="407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905125" y="4729163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51250" y="4800600"/>
            <a:ext cx="311150" cy="3444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47244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48006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4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2536" r="2971" b="21375"/>
          <a:stretch>
            <a:fillRect/>
          </a:stretch>
        </p:blipFill>
        <p:spPr bwMode="auto">
          <a:xfrm>
            <a:off x="776288" y="71438"/>
            <a:ext cx="699611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72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 r="93849" b="36540"/>
          <a:stretch>
            <a:fillRect/>
          </a:stretch>
        </p:blipFill>
        <p:spPr bwMode="auto">
          <a:xfrm>
            <a:off x="152400" y="-76200"/>
            <a:ext cx="5476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2765425" y="4614863"/>
            <a:ext cx="3267075" cy="708025"/>
            <a:chOff x="4581525" y="3200400"/>
            <a:chExt cx="3267075" cy="708025"/>
          </a:xfrm>
        </p:grpSpPr>
        <p:sp>
          <p:nvSpPr>
            <p:cNvPr id="11" name="Rounded Rectangle 10"/>
            <p:cNvSpPr/>
            <p:nvPr/>
          </p:nvSpPr>
          <p:spPr>
            <a:xfrm>
              <a:off x="4581525" y="3200400"/>
              <a:ext cx="650875" cy="685800"/>
            </a:xfrm>
            <a:prstGeom prst="roundRect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019800" y="3217862"/>
              <a:ext cx="650875" cy="685800"/>
            </a:xfrm>
            <a:prstGeom prst="roundRect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334000" y="3244850"/>
              <a:ext cx="609600" cy="609600"/>
            </a:xfrm>
            <a:prstGeom prst="ellipse">
              <a:avLst/>
            </a:prstGeom>
            <a:ln w="190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9400" y="3325812"/>
              <a:ext cx="685800" cy="560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197725" y="3222625"/>
              <a:ext cx="650875" cy="685800"/>
            </a:xfrm>
            <a:prstGeom prst="roundRect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484" name="Group 15"/>
          <p:cNvGrpSpPr>
            <a:grpSpLocks/>
          </p:cNvGrpSpPr>
          <p:nvPr/>
        </p:nvGrpSpPr>
        <p:grpSpPr bwMode="auto">
          <a:xfrm>
            <a:off x="2925763" y="4735513"/>
            <a:ext cx="2946400" cy="487362"/>
            <a:chOff x="4752975" y="3322638"/>
            <a:chExt cx="2946400" cy="487362"/>
          </a:xfrm>
        </p:grpSpPr>
        <p:sp>
          <p:nvSpPr>
            <p:cNvPr id="17" name="Rectangle 16"/>
            <p:cNvSpPr/>
            <p:nvPr/>
          </p:nvSpPr>
          <p:spPr>
            <a:xfrm>
              <a:off x="4752975" y="3325813"/>
              <a:ext cx="352425" cy="407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95925" y="3340100"/>
              <a:ext cx="352425" cy="40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10300" y="3402013"/>
              <a:ext cx="352425" cy="407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46950" y="3322638"/>
              <a:ext cx="352425" cy="407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895600" y="47244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08388" y="47498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3238" y="47244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47244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9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5640" r="285" b="36539"/>
          <a:stretch>
            <a:fillRect/>
          </a:stretch>
        </p:blipFill>
        <p:spPr bwMode="auto">
          <a:xfrm>
            <a:off x="381000" y="1152525"/>
            <a:ext cx="84582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8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76</Words>
  <Application>Microsoft Office PowerPoint</Application>
  <PresentationFormat>On-screen Show (4:3)</PresentationFormat>
  <Paragraphs>57</Paragraphs>
  <Slides>10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2020-10-29T07:25:52Z</dcterms:created>
  <dcterms:modified xsi:type="dcterms:W3CDTF">2020-10-29T07:39:10Z</dcterms:modified>
</cp:coreProperties>
</file>