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5.xml" ContentType="application/vnd.openxmlformats-officedocument.presentationml.notesSlide+xml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tags/tag30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4"/>
  </p:notesMasterIdLst>
  <p:sldIdLst>
    <p:sldId id="280" r:id="rId2"/>
    <p:sldId id="256" r:id="rId3"/>
    <p:sldId id="380" r:id="rId4"/>
    <p:sldId id="381" r:id="rId5"/>
    <p:sldId id="388" r:id="rId6"/>
    <p:sldId id="389" r:id="rId7"/>
    <p:sldId id="390" r:id="rId8"/>
    <p:sldId id="391" r:id="rId9"/>
    <p:sldId id="392" r:id="rId10"/>
    <p:sldId id="395" r:id="rId11"/>
    <p:sldId id="394" r:id="rId12"/>
    <p:sldId id="382" r:id="rId13"/>
    <p:sldId id="404" r:id="rId14"/>
    <p:sldId id="396" r:id="rId15"/>
    <p:sldId id="401" r:id="rId16"/>
    <p:sldId id="397" r:id="rId17"/>
    <p:sldId id="398" r:id="rId18"/>
    <p:sldId id="399" r:id="rId19"/>
    <p:sldId id="400" r:id="rId20"/>
    <p:sldId id="402" r:id="rId21"/>
    <p:sldId id="403" r:id="rId22"/>
    <p:sldId id="350" r:id="rId23"/>
  </p:sldIdLst>
  <p:sldSz cx="9144000" cy="5715000" type="screen16x10"/>
  <p:notesSz cx="6858000" cy="9144000"/>
  <p:embeddedFontLst>
    <p:embeddedFont>
      <p:font typeface=".VnAvant" pitchFamily="34" charset="0"/>
      <p:regular r:id="rId25"/>
      <p:bold r:id="rId26"/>
      <p:italic r:id="rId27"/>
      <p:boldItalic r:id="rId28"/>
    </p:embeddedFont>
    <p:embeddedFont>
      <p:font typeface="Comic Sans MS" pitchFamily="66" charset="0"/>
      <p:regular r:id="rId29"/>
      <p:bold r:id="rId30"/>
      <p:italic r:id="rId31"/>
      <p:boldItalic r:id="rId32"/>
    </p:embeddedFont>
    <p:embeddedFont>
      <p:font typeface=".VnTifani HeavyH" pitchFamily="34" charset="0"/>
      <p:regular r:id="rId33"/>
    </p:embeddedFont>
    <p:embeddedFont>
      <p:font typeface="Arial Black" pitchFamily="34" charset="0"/>
      <p:bold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宋体" pitchFamily="2" charset="-122"/>
      <p:regular r:id="rId39"/>
    </p:embeddedFont>
    <p:embeddedFont>
      <p:font typeface=".VnArial" pitchFamily="34" charset="0"/>
      <p:regular r:id="rId40"/>
      <p:bold r:id="rId41"/>
      <p:italic r:id="rId42"/>
      <p:boldItalic r:id="rId43"/>
    </p:embeddedFont>
    <p:embeddedFont>
      <p:font typeface=".VnTifani Heavy" pitchFamily="34" charset="0"/>
      <p:regular r:id="rId44"/>
    </p:embeddedFont>
    <p:embeddedFont>
      <p:font typeface="Tahoma" pitchFamily="34" charset="0"/>
      <p:regular r:id="rId45"/>
      <p:bold r:id="rId46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CC99"/>
    <a:srgbClr val="CCFFFF"/>
    <a:srgbClr val="006600"/>
    <a:srgbClr val="FFCC66"/>
    <a:srgbClr val="99FFCC"/>
    <a:srgbClr val="00CCFF"/>
    <a:srgbClr val="FF66FF"/>
    <a:srgbClr val="FFFF99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674" y="-30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7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7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 smtClean="0">
                <a:latin typeface="Arial" charset="0"/>
              </a:rPr>
              <a:t>Nhấn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chuột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vào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cánh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bông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chọn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mở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cảnh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ra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số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đến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câu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hỏi</a:t>
            </a:r>
            <a:r>
              <a:rPr lang="en-US" baseline="0" dirty="0" smtClean="0">
                <a:latin typeface="Arial" charset="0"/>
              </a:rPr>
              <a:t>.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lời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đúng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Home quay </a:t>
            </a:r>
            <a:r>
              <a:rPr lang="en-US" baseline="0" dirty="0" err="1" smtClean="0">
                <a:latin typeface="Arial" charset="0"/>
              </a:rPr>
              <a:t>lại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trang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này</a:t>
            </a:r>
            <a:r>
              <a:rPr lang="en-US" baseline="0" dirty="0" smtClean="0">
                <a:latin typeface="Arial" charset="0"/>
              </a:rPr>
              <a:t>/ </a:t>
            </a:r>
            <a:r>
              <a:rPr lang="en-US" baseline="0" dirty="0" err="1" smtClean="0">
                <a:latin typeface="Arial" charset="0"/>
              </a:rPr>
              <a:t>Chơi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xong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mũi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tên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chuyển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phần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.</a:t>
            </a:r>
            <a:endParaRPr lang="en-US" dirty="0" smtClean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7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FA22-B723-4883-940A-FF5312032E5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6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audio" Target="../media/audio5.wav"/><Relationship Id="rId18" Type="http://schemas.openxmlformats.org/officeDocument/2006/relationships/image" Target="../media/image28.gif"/><Relationship Id="rId26" Type="http://schemas.openxmlformats.org/officeDocument/2006/relationships/image" Target="../media/image39.gif"/><Relationship Id="rId3" Type="http://schemas.openxmlformats.org/officeDocument/2006/relationships/tags" Target="../tags/tag16.xml"/><Relationship Id="rId21" Type="http://schemas.openxmlformats.org/officeDocument/2006/relationships/image" Target="../media/image31.gif"/><Relationship Id="rId7" Type="http://schemas.openxmlformats.org/officeDocument/2006/relationships/tags" Target="../tags/tag20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38.gif"/><Relationship Id="rId2" Type="http://schemas.openxmlformats.org/officeDocument/2006/relationships/tags" Target="../tags/tag15.xml"/><Relationship Id="rId16" Type="http://schemas.openxmlformats.org/officeDocument/2006/relationships/audio" Target="../media/audio9.wav"/><Relationship Id="rId20" Type="http://schemas.openxmlformats.org/officeDocument/2006/relationships/image" Target="../media/image30.gif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audio" Target="../media/audio8.wav"/><Relationship Id="rId24" Type="http://schemas.openxmlformats.org/officeDocument/2006/relationships/image" Target="../media/image34.gif"/><Relationship Id="rId5" Type="http://schemas.openxmlformats.org/officeDocument/2006/relationships/tags" Target="../tags/tag18.xml"/><Relationship Id="rId15" Type="http://schemas.openxmlformats.org/officeDocument/2006/relationships/audio" Target="../media/audio7.wav"/><Relationship Id="rId23" Type="http://schemas.openxmlformats.org/officeDocument/2006/relationships/image" Target="../media/image33.gif"/><Relationship Id="rId28" Type="http://schemas.openxmlformats.org/officeDocument/2006/relationships/image" Target="../media/image40.jpg"/><Relationship Id="rId10" Type="http://schemas.openxmlformats.org/officeDocument/2006/relationships/notesSlide" Target="../notesSlides/notesSlide4.xml"/><Relationship Id="rId19" Type="http://schemas.openxmlformats.org/officeDocument/2006/relationships/image" Target="../media/image29.gif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32.gif"/><Relationship Id="rId27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audio" Target="../media/audio5.wav"/><Relationship Id="rId18" Type="http://schemas.openxmlformats.org/officeDocument/2006/relationships/image" Target="../media/image28.gif"/><Relationship Id="rId26" Type="http://schemas.openxmlformats.org/officeDocument/2006/relationships/image" Target="../media/image39.gif"/><Relationship Id="rId3" Type="http://schemas.openxmlformats.org/officeDocument/2006/relationships/tags" Target="../tags/tag24.xml"/><Relationship Id="rId21" Type="http://schemas.openxmlformats.org/officeDocument/2006/relationships/image" Target="../media/image31.gif"/><Relationship Id="rId7" Type="http://schemas.openxmlformats.org/officeDocument/2006/relationships/tags" Target="../tags/tag28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38.gif"/><Relationship Id="rId2" Type="http://schemas.openxmlformats.org/officeDocument/2006/relationships/tags" Target="../tags/tag23.xml"/><Relationship Id="rId16" Type="http://schemas.openxmlformats.org/officeDocument/2006/relationships/audio" Target="../media/audio9.wav"/><Relationship Id="rId20" Type="http://schemas.openxmlformats.org/officeDocument/2006/relationships/image" Target="../media/image30.gif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audio" Target="../media/audio8.wav"/><Relationship Id="rId24" Type="http://schemas.openxmlformats.org/officeDocument/2006/relationships/image" Target="../media/image34.gif"/><Relationship Id="rId5" Type="http://schemas.openxmlformats.org/officeDocument/2006/relationships/tags" Target="../tags/tag26.xml"/><Relationship Id="rId15" Type="http://schemas.openxmlformats.org/officeDocument/2006/relationships/audio" Target="../media/audio7.wav"/><Relationship Id="rId23" Type="http://schemas.openxmlformats.org/officeDocument/2006/relationships/image" Target="../media/image33.gif"/><Relationship Id="rId28" Type="http://schemas.openxmlformats.org/officeDocument/2006/relationships/image" Target="../media/image41.jpg"/><Relationship Id="rId10" Type="http://schemas.openxmlformats.org/officeDocument/2006/relationships/notesSlide" Target="../notesSlides/notesSlide5.xml"/><Relationship Id="rId19" Type="http://schemas.openxmlformats.org/officeDocument/2006/relationships/image" Target="../media/image29.gif"/><Relationship Id="rId4" Type="http://schemas.openxmlformats.org/officeDocument/2006/relationships/tags" Target="../tags/tag25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32.gif"/><Relationship Id="rId27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audio" Target="../media/audio10.wav"/><Relationship Id="rId9" Type="http://schemas.openxmlformats.org/officeDocument/2006/relationships/image" Target="../media/image47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0.gif"/><Relationship Id="rId12" Type="http://schemas.openxmlformats.org/officeDocument/2006/relationships/image" Target="../media/image55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9.gif"/><Relationship Id="rId11" Type="http://schemas.openxmlformats.org/officeDocument/2006/relationships/image" Target="../media/image54.png"/><Relationship Id="rId5" Type="http://schemas.microsoft.com/office/2007/relationships/hdphoto" Target="../media/hdphoto2.wdp"/><Relationship Id="rId10" Type="http://schemas.openxmlformats.org/officeDocument/2006/relationships/image" Target="../media/image53.png"/><Relationship Id="rId4" Type="http://schemas.openxmlformats.org/officeDocument/2006/relationships/image" Target="../media/image48.jpeg"/><Relationship Id="rId9" Type="http://schemas.openxmlformats.org/officeDocument/2006/relationships/image" Target="../media/image5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13" Type="http://schemas.openxmlformats.org/officeDocument/2006/relationships/image" Target="../media/image63.gif"/><Relationship Id="rId18" Type="http://schemas.openxmlformats.org/officeDocument/2006/relationships/image" Target="../media/image66.jpeg"/><Relationship Id="rId3" Type="http://schemas.openxmlformats.org/officeDocument/2006/relationships/audio" Target="../media/audio12.wav"/><Relationship Id="rId7" Type="http://schemas.microsoft.com/office/2007/relationships/hdphoto" Target="../media/hdphoto3.wdp"/><Relationship Id="rId12" Type="http://schemas.openxmlformats.org/officeDocument/2006/relationships/image" Target="../media/image62.gif"/><Relationship Id="rId17" Type="http://schemas.openxmlformats.org/officeDocument/2006/relationships/image" Target="../media/image65.gif"/><Relationship Id="rId2" Type="http://schemas.openxmlformats.org/officeDocument/2006/relationships/audio" Target="../media/audio11.wav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1.gif"/><Relationship Id="rId5" Type="http://schemas.openxmlformats.org/officeDocument/2006/relationships/audio" Target="../media/audio14.wav"/><Relationship Id="rId15" Type="http://schemas.microsoft.com/office/2007/relationships/hdphoto" Target="../media/hdphoto4.wdp"/><Relationship Id="rId10" Type="http://schemas.openxmlformats.org/officeDocument/2006/relationships/image" Target="../media/image49.gif"/><Relationship Id="rId19" Type="http://schemas.openxmlformats.org/officeDocument/2006/relationships/image" Target="../media/image67.jpg"/><Relationship Id="rId4" Type="http://schemas.openxmlformats.org/officeDocument/2006/relationships/audio" Target="../media/audio13.wav"/><Relationship Id="rId9" Type="http://schemas.openxmlformats.org/officeDocument/2006/relationships/image" Target="../media/image50.gif"/><Relationship Id="rId1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13" Type="http://schemas.openxmlformats.org/officeDocument/2006/relationships/image" Target="../media/image63.gif"/><Relationship Id="rId18" Type="http://schemas.openxmlformats.org/officeDocument/2006/relationships/image" Target="../media/image69.jpg"/><Relationship Id="rId3" Type="http://schemas.openxmlformats.org/officeDocument/2006/relationships/audio" Target="../media/audio14.wav"/><Relationship Id="rId7" Type="http://schemas.microsoft.com/office/2007/relationships/hdphoto" Target="../media/hdphoto3.wdp"/><Relationship Id="rId12" Type="http://schemas.openxmlformats.org/officeDocument/2006/relationships/image" Target="../media/image62.gif"/><Relationship Id="rId17" Type="http://schemas.openxmlformats.org/officeDocument/2006/relationships/image" Target="../media/image68.gif"/><Relationship Id="rId2" Type="http://schemas.openxmlformats.org/officeDocument/2006/relationships/audio" Target="../media/audio11.wav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61.gif"/><Relationship Id="rId5" Type="http://schemas.openxmlformats.org/officeDocument/2006/relationships/audio" Target="../media/audio13.wav"/><Relationship Id="rId15" Type="http://schemas.microsoft.com/office/2007/relationships/hdphoto" Target="../media/hdphoto4.wdp"/><Relationship Id="rId10" Type="http://schemas.openxmlformats.org/officeDocument/2006/relationships/image" Target="../media/image49.gif"/><Relationship Id="rId4" Type="http://schemas.openxmlformats.org/officeDocument/2006/relationships/audio" Target="../media/audio12.wav"/><Relationship Id="rId9" Type="http://schemas.openxmlformats.org/officeDocument/2006/relationships/image" Target="../media/image50.gif"/><Relationship Id="rId1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13" Type="http://schemas.openxmlformats.org/officeDocument/2006/relationships/image" Target="../media/image64.png"/><Relationship Id="rId3" Type="http://schemas.openxmlformats.org/officeDocument/2006/relationships/audio" Target="../media/audio12.wav"/><Relationship Id="rId7" Type="http://schemas.openxmlformats.org/officeDocument/2006/relationships/image" Target="../media/image60.gif"/><Relationship Id="rId12" Type="http://schemas.openxmlformats.org/officeDocument/2006/relationships/image" Target="../media/image62.gif"/><Relationship Id="rId17" Type="http://schemas.openxmlformats.org/officeDocument/2006/relationships/image" Target="../media/image71.jpg"/><Relationship Id="rId2" Type="http://schemas.openxmlformats.org/officeDocument/2006/relationships/audio" Target="../media/audio11.wav"/><Relationship Id="rId16" Type="http://schemas.openxmlformats.org/officeDocument/2006/relationships/image" Target="../media/image70.gif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61.gif"/><Relationship Id="rId5" Type="http://schemas.openxmlformats.org/officeDocument/2006/relationships/image" Target="../media/image66.jpeg"/><Relationship Id="rId15" Type="http://schemas.openxmlformats.org/officeDocument/2006/relationships/image" Target="../media/image53.png"/><Relationship Id="rId10" Type="http://schemas.openxmlformats.org/officeDocument/2006/relationships/image" Target="../media/image49.gif"/><Relationship Id="rId4" Type="http://schemas.openxmlformats.org/officeDocument/2006/relationships/audio" Target="../media/audio13.wav"/><Relationship Id="rId9" Type="http://schemas.openxmlformats.org/officeDocument/2006/relationships/image" Target="../media/image50.gif"/><Relationship Id="rId1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gif"/><Relationship Id="rId13" Type="http://schemas.openxmlformats.org/officeDocument/2006/relationships/image" Target="../media/image62.gif"/><Relationship Id="rId18" Type="http://schemas.openxmlformats.org/officeDocument/2006/relationships/image" Target="../media/image73.jpg"/><Relationship Id="rId3" Type="http://schemas.openxmlformats.org/officeDocument/2006/relationships/audio" Target="../media/audio11.wav"/><Relationship Id="rId7" Type="http://schemas.openxmlformats.org/officeDocument/2006/relationships/image" Target="../media/image60.gif"/><Relationship Id="rId12" Type="http://schemas.openxmlformats.org/officeDocument/2006/relationships/image" Target="../media/image61.gif"/><Relationship Id="rId17" Type="http://schemas.microsoft.com/office/2007/relationships/hdphoto" Target="../media/hdphoto4.wdp"/><Relationship Id="rId2" Type="http://schemas.openxmlformats.org/officeDocument/2006/relationships/audio" Target="../media/audio12.wav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49.gif"/><Relationship Id="rId5" Type="http://schemas.openxmlformats.org/officeDocument/2006/relationships/image" Target="../media/image66.jpeg"/><Relationship Id="rId15" Type="http://schemas.openxmlformats.org/officeDocument/2006/relationships/image" Target="../media/image53.png"/><Relationship Id="rId10" Type="http://schemas.openxmlformats.org/officeDocument/2006/relationships/image" Target="../media/image50.gif"/><Relationship Id="rId4" Type="http://schemas.openxmlformats.org/officeDocument/2006/relationships/audio" Target="../media/audio13.wav"/><Relationship Id="rId9" Type="http://schemas.openxmlformats.org/officeDocument/2006/relationships/image" Target="../media/image63.gif"/><Relationship Id="rId14" Type="http://schemas.openxmlformats.org/officeDocument/2006/relationships/image" Target="../media/image7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2.wmf"/><Relationship Id="rId5" Type="http://schemas.openxmlformats.org/officeDocument/2006/relationships/image" Target="../media/image74.gif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tags" Target="../tags/tag3.xml"/><Relationship Id="rId7" Type="http://schemas.openxmlformats.org/officeDocument/2006/relationships/image" Target="../media/image10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slide" Target="slide20.xml"/><Relationship Id="rId3" Type="http://schemas.openxmlformats.org/officeDocument/2006/relationships/image" Target="../media/image15.jpe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20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11.xml"/><Relationship Id="rId5" Type="http://schemas.openxmlformats.org/officeDocument/2006/relationships/image" Target="../media/image16.png"/><Relationship Id="rId15" Type="http://schemas.openxmlformats.org/officeDocument/2006/relationships/slide" Target="slide16.xml"/><Relationship Id="rId10" Type="http://schemas.openxmlformats.org/officeDocument/2006/relationships/image" Target="../media/image20.png"/><Relationship Id="rId19" Type="http://schemas.openxmlformats.org/officeDocument/2006/relationships/image" Target="../media/image26.gif"/><Relationship Id="rId4" Type="http://schemas.openxmlformats.org/officeDocument/2006/relationships/slide" Target="slide10.xml"/><Relationship Id="rId9" Type="http://schemas.openxmlformats.org/officeDocument/2006/relationships/image" Target="../media/image19.jpe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9.gif"/><Relationship Id="rId18" Type="http://schemas.openxmlformats.org/officeDocument/2006/relationships/image" Target="../media/image34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7.xml"/><Relationship Id="rId7" Type="http://schemas.openxmlformats.org/officeDocument/2006/relationships/audio" Target="../media/audio5.wav"/><Relationship Id="rId12" Type="http://schemas.openxmlformats.org/officeDocument/2006/relationships/image" Target="../media/image28.gif"/><Relationship Id="rId17" Type="http://schemas.openxmlformats.org/officeDocument/2006/relationships/image" Target="../media/image33.gif"/><Relationship Id="rId2" Type="http://schemas.openxmlformats.org/officeDocument/2006/relationships/tags" Target="../tags/tag5.xml"/><Relationship Id="rId16" Type="http://schemas.openxmlformats.org/officeDocument/2006/relationships/image" Target="../media/image32.gif"/><Relationship Id="rId20" Type="http://schemas.openxmlformats.org/officeDocument/2006/relationships/image" Target="../media/image36.png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4.wav"/><Relationship Id="rId15" Type="http://schemas.openxmlformats.org/officeDocument/2006/relationships/image" Target="../media/image31.gif"/><Relationship Id="rId10" Type="http://schemas.openxmlformats.org/officeDocument/2006/relationships/audio" Target="../media/audio7.wav"/><Relationship Id="rId19" Type="http://schemas.openxmlformats.org/officeDocument/2006/relationships/image" Target="../media/image35.png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6.wav"/><Relationship Id="rId14" Type="http://schemas.openxmlformats.org/officeDocument/2006/relationships/image" Target="../media/image30.gif"/><Relationship Id="rId22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audio" Target="../media/audio5.wav"/><Relationship Id="rId18" Type="http://schemas.openxmlformats.org/officeDocument/2006/relationships/image" Target="../media/image28.gif"/><Relationship Id="rId26" Type="http://schemas.openxmlformats.org/officeDocument/2006/relationships/image" Target="../media/image39.gif"/><Relationship Id="rId3" Type="http://schemas.openxmlformats.org/officeDocument/2006/relationships/tags" Target="../tags/tag8.xml"/><Relationship Id="rId21" Type="http://schemas.openxmlformats.org/officeDocument/2006/relationships/image" Target="../media/image31.gif"/><Relationship Id="rId7" Type="http://schemas.openxmlformats.org/officeDocument/2006/relationships/tags" Target="../tags/tag12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38.gif"/><Relationship Id="rId2" Type="http://schemas.openxmlformats.org/officeDocument/2006/relationships/tags" Target="../tags/tag7.xml"/><Relationship Id="rId16" Type="http://schemas.openxmlformats.org/officeDocument/2006/relationships/audio" Target="../media/audio9.wav"/><Relationship Id="rId20" Type="http://schemas.openxmlformats.org/officeDocument/2006/relationships/image" Target="../media/image30.gif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audio" Target="../media/audio8.wav"/><Relationship Id="rId24" Type="http://schemas.openxmlformats.org/officeDocument/2006/relationships/image" Target="../media/image34.gif"/><Relationship Id="rId5" Type="http://schemas.openxmlformats.org/officeDocument/2006/relationships/tags" Target="../tags/tag10.xml"/><Relationship Id="rId15" Type="http://schemas.openxmlformats.org/officeDocument/2006/relationships/audio" Target="../media/audio7.wav"/><Relationship Id="rId23" Type="http://schemas.openxmlformats.org/officeDocument/2006/relationships/image" Target="../media/image33.gif"/><Relationship Id="rId28" Type="http://schemas.openxmlformats.org/officeDocument/2006/relationships/image" Target="../media/image40.jpg"/><Relationship Id="rId10" Type="http://schemas.openxmlformats.org/officeDocument/2006/relationships/notesSlide" Target="../notesSlides/notesSlide3.xml"/><Relationship Id="rId19" Type="http://schemas.openxmlformats.org/officeDocument/2006/relationships/image" Target="../media/image29.gif"/><Relationship Id="rId4" Type="http://schemas.openxmlformats.org/officeDocument/2006/relationships/tags" Target="../tags/tag9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32.gif"/><Relationship Id="rId27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730250" y="2212043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4482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654050" y="273316"/>
            <a:ext cx="8489950" cy="46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324100" y="1312947"/>
            <a:ext cx="46191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TOÁN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037502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077190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47765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3193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601692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0239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4049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38621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6909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1481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29221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3031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37603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2175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6747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1319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5891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0463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2337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026" name="Picture 2" descr="Toán 1 (thuộc bộ sách Cánh Diều) - VEPIC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6" t="35089" r="4208" b="12579"/>
          <a:stretch/>
        </p:blipFill>
        <p:spPr bwMode="auto">
          <a:xfrm>
            <a:off x="3429905" y="3227802"/>
            <a:ext cx="2346295" cy="1989454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3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93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Dựa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chấm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tròn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hợp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35199" y="4198756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C. </a:t>
            </a: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4 + 6 = 10</a:t>
            </a: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38802" y="3112731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B. </a:t>
            </a: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5 + 5 = 10</a:t>
            </a: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86425" y="4071343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D. </a:t>
            </a: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5 + 4 = 9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3208073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A. </a:t>
            </a: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5 + 3 = 8</a:t>
            </a: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4" b="50000"/>
          <a:stretch/>
        </p:blipFill>
        <p:spPr>
          <a:xfrm>
            <a:off x="3222059" y="1962885"/>
            <a:ext cx="4833485" cy="77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3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4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93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Dựa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chấm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tròn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hợp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686425" y="4266452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D. </a:t>
            </a: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4 + 6 = 10</a:t>
            </a: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38801" y="3208073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B. </a:t>
            </a: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4 + 5 = 9</a:t>
            </a: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327050" y="4291283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C. </a:t>
            </a: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4 + 4 = 8 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352675" y="3238162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A. </a:t>
            </a: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4 + 3 = 7</a:t>
            </a: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3034592" y="2065687"/>
            <a:ext cx="4751216" cy="7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5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7885" y="190859"/>
            <a:ext cx="8868228" cy="5353597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4" y="190859"/>
            <a:ext cx="8868229" cy="53579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99782" y="561491"/>
            <a:ext cx="61468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Ngoài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chấm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tròn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qua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ngón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….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kiếm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tính</a:t>
            </a:r>
            <a:endParaRPr lang="en-US" sz="32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26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027083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3" y="4021667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45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5429" y="1995725"/>
            <a:ext cx="49808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LUYỆN TẬP</a:t>
            </a:r>
            <a:endParaRPr lang="en-US" sz="6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4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74"/>
          <a:stretch/>
        </p:blipFill>
        <p:spPr bwMode="auto">
          <a:xfrm>
            <a:off x="3427413" y="1870576"/>
            <a:ext cx="3626530" cy="197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351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  <a:endParaRPr lang="en-US" sz="32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39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91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b="1" dirty="0"/>
              <a:t>Em hãy chọn số thích hợp để điền vào ô trống.</a:t>
            </a:r>
            <a:endParaRPr lang="en-US" sz="2600" b="1" dirty="0"/>
          </a:p>
        </p:txBody>
      </p:sp>
      <p:sp>
        <p:nvSpPr>
          <p:cNvPr id="39" name="Bevel 38"/>
          <p:cNvSpPr/>
          <p:nvPr/>
        </p:nvSpPr>
        <p:spPr>
          <a:xfrm>
            <a:off x="2183607" y="1200409"/>
            <a:ext cx="145184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6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83265" y="2104539"/>
            <a:ext cx="145184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53" name="Bevel 52"/>
          <p:cNvSpPr/>
          <p:nvPr/>
        </p:nvSpPr>
        <p:spPr>
          <a:xfrm>
            <a:off x="7072769" y="1229438"/>
            <a:ext cx="145184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8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Bevel 53"/>
          <p:cNvSpPr/>
          <p:nvPr/>
        </p:nvSpPr>
        <p:spPr>
          <a:xfrm>
            <a:off x="7072427" y="2133568"/>
            <a:ext cx="145184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9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83"/>
          <a:stretch/>
        </p:blipFill>
        <p:spPr>
          <a:xfrm>
            <a:off x="3967569" y="1696285"/>
            <a:ext cx="2695575" cy="49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0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1" grpId="0" animBg="1"/>
      <p:bldP spid="53" grpId="0" animBg="1"/>
      <p:bldP spid="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 hãy chọn số thích hợp để điền vào ô trống.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Bevel 34"/>
          <p:cNvSpPr/>
          <p:nvPr/>
        </p:nvSpPr>
        <p:spPr>
          <a:xfrm>
            <a:off x="1558855" y="1219910"/>
            <a:ext cx="175076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7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Bevel 35"/>
          <p:cNvSpPr/>
          <p:nvPr/>
        </p:nvSpPr>
        <p:spPr>
          <a:xfrm>
            <a:off x="6420013" y="1211919"/>
            <a:ext cx="177634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9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Bevel 36"/>
          <p:cNvSpPr/>
          <p:nvPr/>
        </p:nvSpPr>
        <p:spPr>
          <a:xfrm>
            <a:off x="1545987" y="2048618"/>
            <a:ext cx="175076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8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Bevel 37"/>
          <p:cNvSpPr/>
          <p:nvPr/>
        </p:nvSpPr>
        <p:spPr>
          <a:xfrm>
            <a:off x="6420013" y="2048618"/>
            <a:ext cx="177634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10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40"/>
          <a:stretch/>
        </p:blipFill>
        <p:spPr>
          <a:xfrm>
            <a:off x="3458212" y="1687286"/>
            <a:ext cx="2695575" cy="51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2" y="29057"/>
            <a:ext cx="9141569" cy="56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30629" y="110099"/>
            <a:ext cx="8868228" cy="545737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6856" y="319315"/>
            <a:ext cx="7968343" cy="1331676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19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PhÐp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céng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 ph¹m vi 10</a:t>
            </a:r>
            <a:endParaRPr lang="en-US" sz="4000" b="1" dirty="0" smtClean="0">
              <a:solidFill>
                <a:schemeClr val="tx1"/>
              </a:solidFill>
              <a:latin typeface=".VnAvant" pitchFamily="34" charset="0"/>
              <a:ea typeface="Tahoma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842" y="1799771"/>
            <a:ext cx="5063930" cy="361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9" y="3660253"/>
            <a:ext cx="1580781" cy="11963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846762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4555636" y="3293503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07" y="3615603"/>
            <a:ext cx="1073146" cy="10917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907768" y="4449254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7" name="Rectangle 36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143001" y="108029"/>
            <a:ext cx="7915407" cy="675742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219200" y="148167"/>
            <a:ext cx="7735614" cy="580642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/>
                </a:solidFill>
              </a:rPr>
              <a:t>Em hãy chọn số thích hợp để điền vào ô trống.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0" name="Bevel 39"/>
          <p:cNvSpPr/>
          <p:nvPr/>
        </p:nvSpPr>
        <p:spPr>
          <a:xfrm>
            <a:off x="2198062" y="956490"/>
            <a:ext cx="12559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7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98062" y="2018856"/>
            <a:ext cx="129794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8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7193746" y="941974"/>
            <a:ext cx="131498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9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Bevel 30"/>
          <p:cNvSpPr/>
          <p:nvPr/>
        </p:nvSpPr>
        <p:spPr>
          <a:xfrm>
            <a:off x="7209542" y="1943069"/>
            <a:ext cx="131498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10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31"/>
          <a:stretch/>
        </p:blipFill>
        <p:spPr>
          <a:xfrm>
            <a:off x="3695058" y="1477992"/>
            <a:ext cx="3314700" cy="5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50"/>
                            </p:stCondLst>
                            <p:childTnLst>
                              <p:par>
                                <p:cTn id="1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25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0" grpId="0" animBg="1"/>
      <p:bldP spid="41" grpId="0" animBg="1"/>
      <p:bldP spid="42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881" y="3690207"/>
            <a:ext cx="1580783" cy="11963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7" y="3660253"/>
            <a:ext cx="1580782" cy="11963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765720" y="328796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393" y="3610071"/>
            <a:ext cx="1073146" cy="1091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907768" y="4449254"/>
            <a:ext cx="685859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114148" y="448261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7" name="Rectangle 36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FF00"/>
                </a:solidFill>
              </a:rPr>
              <a:t>Em hãy điền số thích hợp vào ô trống.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40" name="Bevel 39"/>
          <p:cNvSpPr/>
          <p:nvPr/>
        </p:nvSpPr>
        <p:spPr>
          <a:xfrm>
            <a:off x="2066529" y="1219911"/>
            <a:ext cx="134078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7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7096033" y="1232476"/>
            <a:ext cx="134078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9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2066529" y="2043469"/>
            <a:ext cx="134078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8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Bevel 42"/>
          <p:cNvSpPr/>
          <p:nvPr/>
        </p:nvSpPr>
        <p:spPr>
          <a:xfrm>
            <a:off x="7121054" y="2070149"/>
            <a:ext cx="134078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10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41"/>
          <a:stretch/>
        </p:blipFill>
        <p:spPr>
          <a:xfrm>
            <a:off x="3762929" y="1567024"/>
            <a:ext cx="3080457" cy="57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8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"/>
                            </p:stCondLst>
                            <p:childTnLst>
                              <p:par>
                                <p:cTn id="7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25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50"/>
                            </p:stCondLst>
                            <p:childTnLst>
                              <p:par>
                                <p:cTn id="1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25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0" grpId="0" animBg="1"/>
      <p:bldP spid="41" grpId="0" animBg="1"/>
      <p:bldP spid="42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095501"/>
            <a:ext cx="891540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cap="all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TRÂN TRỌNG CẢM ƠN!</a:t>
            </a:r>
            <a:endParaRPr lang="en-US" sz="4400" b="1" cap="all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3" y="3645838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70" y="3675824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97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untry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651332"/>
            <a:ext cx="9141569" cy="506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130629" y="713374"/>
            <a:ext cx="8868228" cy="486011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2000" y="0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Quan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s¸t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®o¹n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phim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7" name="Toan-1-Trang4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1944" b="12182"/>
          <a:stretch/>
        </p:blipFill>
        <p:spPr>
          <a:xfrm>
            <a:off x="769257" y="972457"/>
            <a:ext cx="7315199" cy="416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0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298904" y="1665639"/>
            <a:ext cx="5622925" cy="2298455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vi-VN" sz="2800" dirty="0">
                <a:latin typeface="Arial" pitchFamily="34" charset="0"/>
                <a:cs typeface="Arial" pitchFamily="34" charset="0"/>
              </a:rPr>
              <a:t>Sau khi quan sát tranh, Em hãy chia sẻ với bạn mình về những điều quan sát được từ hình ảnh liên quan đến phép cộng.</a:t>
            </a: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smtClean="0">
                <a:solidFill>
                  <a:srgbClr val="006600"/>
                </a:solidFill>
                <a:latin typeface="Arial" charset="0"/>
                <a:cs typeface="Arial" charset="0"/>
              </a:rPr>
              <a:t> đôi.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smtClean="0">
                <a:solidFill>
                  <a:srgbClr val="006600"/>
                </a:solidFill>
                <a:latin typeface="Arial" charset="0"/>
                <a:cs typeface="Arial" charset="0"/>
              </a:rPr>
              <a:t>Các bạn cùng bàn dựa vào tranh nói cho nhau nghe.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smtClean="0">
                <a:solidFill>
                  <a:srgbClr val="006600"/>
                </a:solidFill>
                <a:latin typeface="Arial" charset="0"/>
                <a:cs typeface="Arial" charset="0"/>
              </a:rPr>
              <a:t>Chuẩn bị lên nói cho nhau nghe và giao lưu với các bạn khác.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861" y="1723695"/>
            <a:ext cx="3032597" cy="216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1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58"/>
          <a:stretch/>
        </p:blipFill>
        <p:spPr bwMode="auto">
          <a:xfrm>
            <a:off x="3021012" y="1666415"/>
            <a:ext cx="4497388" cy="238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86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 smtClean="0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như </a:t>
            </a:r>
            <a:r>
              <a:rPr lang="vi-VN" sz="2400" b="1" dirty="0">
                <a:solidFill>
                  <a:schemeClr val="bg1"/>
                </a:solidFill>
              </a:rPr>
              <a:t>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 smtClean="0">
                <a:solidFill>
                  <a:schemeClr val="bg1"/>
                </a:solidFill>
              </a:rPr>
              <a:t>4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, </a:t>
            </a:r>
            <a:r>
              <a:rPr lang="vi-VN" sz="2400" b="1" dirty="0" smtClean="0">
                <a:solidFill>
                  <a:schemeClr val="bg1"/>
                </a:solidFill>
              </a:rPr>
              <a:t>mỗi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tương </a:t>
            </a:r>
            <a:r>
              <a:rPr lang="vi-VN" sz="2400" b="1" dirty="0">
                <a:solidFill>
                  <a:schemeClr val="bg1"/>
                </a:solidFill>
              </a:rPr>
              <a:t>ứng với một câu hỏi. Trong đó có 1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may </a:t>
            </a:r>
            <a:r>
              <a:rPr lang="vi-VN" sz="2400" b="1" dirty="0">
                <a:solidFill>
                  <a:schemeClr val="bg1"/>
                </a:solidFill>
              </a:rPr>
              <a:t>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cho </a:t>
            </a:r>
            <a:r>
              <a:rPr lang="vi-VN" sz="2400" b="1" dirty="0">
                <a:solidFill>
                  <a:schemeClr val="bg1"/>
                </a:solidFill>
              </a:rPr>
              <a:t>mình, sau khi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vi-VN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39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505758" y="2658319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1328" y="891531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53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8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Dựa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chấm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tròn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hợp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902084" y="327258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A. 4 + 3 = 7</a:t>
            </a: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010622" y="327258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B. 3 + 4 = 7</a:t>
            </a: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3147916" y="1893095"/>
            <a:ext cx="4291424" cy="81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6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93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Dựa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chấm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tròn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hợp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35199" y="4198756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C. </a:t>
            </a: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5 + 5 = 10</a:t>
            </a: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38802" y="3112731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B. </a:t>
            </a: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5 + 4 = 9</a:t>
            </a: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86425" y="4071343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D. </a:t>
            </a: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6 + 4 = 10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3208073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A. </a:t>
            </a: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4 + 5 = 9</a:t>
            </a: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2679064" y="1928187"/>
            <a:ext cx="5536250" cy="77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2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kết"/>
  <p:tag name="ISPRING_SLIDE_INDENT_LEVEL" val="0"/>
  <p:tag name="ISPRING_PRESENTER_ID" val="{C33FFEB5-A459-41C1-BD42-906817BA6AC8}"/>
  <p:tag name="ISPRING_SLIDE_ID" val="{4D386D3D-4546-48D5-A80A-DA91D7FE8615}"/>
  <p:tag name="ISPRING_PLAYER_LAYOUT_TYPE" val="Full"/>
  <p:tag name="ISPRING_SLIDE_ID_2" val="{6A9B9CA4-562E-4C83-B24E-189E29E741B7}"/>
  <p:tag name="GENSWF_ADVANCE_TIME" val="5.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2887</TotalTime>
  <Words>668</Words>
  <Application>Microsoft Office PowerPoint</Application>
  <PresentationFormat>On-screen Show (16:10)</PresentationFormat>
  <Paragraphs>113</Paragraphs>
  <Slides>22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.VnAvant</vt:lpstr>
      <vt:lpstr>Comic Sans MS</vt:lpstr>
      <vt:lpstr>.VnTifani HeavyH</vt:lpstr>
      <vt:lpstr>Arial Black</vt:lpstr>
      <vt:lpstr>Times New Roman</vt:lpstr>
      <vt:lpstr>Calibri</vt:lpstr>
      <vt:lpstr>宋体</vt:lpstr>
      <vt:lpstr>.VnArial</vt:lpstr>
      <vt:lpstr>.VnTifani Heavy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304</cp:revision>
  <dcterms:created xsi:type="dcterms:W3CDTF">2020-02-10T09:35:50Z</dcterms:created>
  <dcterms:modified xsi:type="dcterms:W3CDTF">2020-10-14T15:45:37Z</dcterms:modified>
</cp:coreProperties>
</file>