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80" r:id="rId2"/>
    <p:sldId id="332" r:id="rId3"/>
    <p:sldId id="333" r:id="rId4"/>
    <p:sldId id="256" r:id="rId5"/>
    <p:sldId id="257" r:id="rId6"/>
    <p:sldId id="319" r:id="rId7"/>
    <p:sldId id="330" r:id="rId8"/>
    <p:sldId id="308" r:id="rId9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.VnArial" panose="020B7200000000000000" pitchFamily="34" charset="0"/>
      <p:regular r:id="rId15"/>
      <p:bold r:id="rId16"/>
      <p:italic r:id="rId17"/>
      <p:boldItalic r:id="rId18"/>
    </p:embeddedFont>
    <p:embeddedFont>
      <p:font typeface="VNI-Thufap2"/>
      <p:regular r:id="rId19"/>
    </p:embeddedFont>
    <p:embeddedFont>
      <p:font typeface=".VnAvant" panose="020B7200000000000000" pitchFamily="34" charset="0"/>
      <p:regular r:id="rId20"/>
      <p:bold r:id="rId21"/>
      <p:italic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宋体" panose="02010600030101010101" pitchFamily="2" charset="-122"/>
      <p:regular r:id="rId25"/>
    </p:embeddedFont>
    <p:embeddedFont>
      <p:font typeface="VNI-Avo" pitchFamily="2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66CC"/>
    <a:srgbClr val="0000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9" d="100"/>
          <a:sy n="79" d="100"/>
        </p:scale>
        <p:origin x="768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ơ.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11085" y="0"/>
            <a:ext cx="621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KIỂM TRA BÀI CŨ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6629" y="1395750"/>
            <a:ext cx="19543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smtClean="0">
                <a:solidFill>
                  <a:srgbClr val="FF0000"/>
                </a:solidFill>
                <a:latin typeface="VNI-Avo" pitchFamily="2" charset="0"/>
              </a:rPr>
              <a:t>COÛ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3580" y="1269999"/>
            <a:ext cx="19543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smtClean="0">
                <a:solidFill>
                  <a:srgbClr val="FF0000"/>
                </a:solidFill>
                <a:latin typeface="VNI-Avo" pitchFamily="2" charset="0"/>
              </a:rPr>
              <a:t>COÏ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9029" y="3594664"/>
            <a:ext cx="19543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smtClean="0">
                <a:solidFill>
                  <a:srgbClr val="FF0000"/>
                </a:solidFill>
                <a:latin typeface="VNI-Avo" pitchFamily="2" charset="0"/>
              </a:rPr>
              <a:t>COÅ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5980" y="3454399"/>
            <a:ext cx="19543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smtClean="0">
                <a:solidFill>
                  <a:srgbClr val="FF0000"/>
                </a:solidFill>
                <a:latin typeface="VNI-Avo" pitchFamily="2" charset="0"/>
              </a:rPr>
              <a:t>COÄ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4411" y="746779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§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l¹i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  <a:endParaRPr lang="en-US" sz="2800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96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6" y="651820"/>
            <a:ext cx="3152775" cy="1933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42" y="651820"/>
            <a:ext cx="3209925" cy="1950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6" y="3172338"/>
            <a:ext cx="3190875" cy="1909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03" y="3186852"/>
            <a:ext cx="3171825" cy="1892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6176" y="244994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.VnArial" pitchFamily="34" charset="0"/>
              </a:rPr>
              <a:t>ß...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1080" y="245720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ã</a:t>
            </a:r>
            <a:r>
              <a:rPr lang="en-US" sz="4000" dirty="0" smtClean="0">
                <a:latin typeface=".VnArial" pitchFamily="34" charset="0"/>
              </a:rPr>
              <a:t>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46956" y="246446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o</a:t>
            </a:r>
            <a:r>
              <a:rPr lang="en-US" sz="4000" dirty="0" smtClean="0">
                <a:latin typeface=".VnArial" pitchFamily="34" charset="0"/>
              </a:rPr>
              <a:t>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2135" y="2449938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.VnArial" pitchFamily="34" charset="0"/>
              </a:rPr>
              <a:t>cß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1738" y="510871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«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38291" y="512322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.VnArial" pitchFamily="34" charset="0"/>
              </a:rPr>
              <a:t>hæ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4411" y="99084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§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l¹i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  <a:endParaRPr lang="en-US" sz="2800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80458" y="653143"/>
            <a:ext cx="6763658" cy="143691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6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o - d</a:t>
            </a:r>
            <a:endParaRPr lang="en-US" sz="199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90" y="2469243"/>
            <a:ext cx="33432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39237" y="65430"/>
            <a:ext cx="2793803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6: o - d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31" y="1014185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6237" y="3110632"/>
            <a:ext cx="1954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.VnAvant" pitchFamily="34" charset="0"/>
              </a:rPr>
              <a:t>c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ê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3684" y="3190127"/>
            <a:ext cx="1969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d</a:t>
            </a:r>
            <a:r>
              <a:rPr lang="en-US" sz="4400" b="1" dirty="0" smtClean="0">
                <a:latin typeface=".VnAvant" pitchFamily="34" charset="0"/>
              </a:rPr>
              <a:t>a</a:t>
            </a:r>
            <a:endParaRPr lang="en-US" sz="4400" b="1" dirty="0"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7" y="1163526"/>
            <a:ext cx="2847643" cy="1947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081" y="1062114"/>
            <a:ext cx="2498787" cy="21499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9499" y="3959568"/>
            <a:ext cx="2433000" cy="655975"/>
          </a:xfrm>
          <a:prstGeom prst="rect">
            <a:avLst/>
          </a:prstGeom>
          <a:noFill/>
          <a:ln w="28575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.VnAvant" pitchFamily="34" charset="0"/>
              </a:rPr>
              <a:t>cê</a:t>
            </a:r>
            <a:endParaRPr lang="en-US" sz="54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9499" y="4615543"/>
            <a:ext cx="1216500" cy="624114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6600"/>
                </a:solidFill>
                <a:latin typeface=".VnAvant" pitchFamily="34" charset="0"/>
              </a:rPr>
              <a:t>c¬</a:t>
            </a:r>
            <a:endParaRPr lang="en-US" sz="5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75999" y="4637314"/>
            <a:ext cx="1216500" cy="624114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540320" y="4855028"/>
            <a:ext cx="187472" cy="1451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50142" y="3966824"/>
            <a:ext cx="2433000" cy="655975"/>
          </a:xfrm>
          <a:prstGeom prst="rect">
            <a:avLst/>
          </a:prstGeom>
          <a:noFill/>
          <a:ln w="28575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.VnAvant" pitchFamily="34" charset="0"/>
              </a:rPr>
              <a:t>da</a:t>
            </a:r>
            <a:endParaRPr lang="en-US" sz="54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50142" y="4622799"/>
            <a:ext cx="1216500" cy="624114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6600"/>
                </a:solidFill>
                <a:latin typeface=".VnAvant" pitchFamily="34" charset="0"/>
              </a:rPr>
              <a:t>d</a:t>
            </a:r>
            <a:endParaRPr lang="en-US" sz="5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66642" y="4615542"/>
            <a:ext cx="1216500" cy="624114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  <a:latin typeface=".VnAvant" pitchFamily="34" charset="0"/>
              </a:rPr>
              <a:t>a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46" y="1088575"/>
            <a:ext cx="5101242" cy="354298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640284" y="1103089"/>
            <a:ext cx="1480458" cy="5959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î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085" y="85057"/>
            <a:ext cx="6212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©m </a:t>
            </a:r>
            <a:r>
              <a:rPr lang="en-US" sz="2600" b="1" dirty="0" smtClean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99199" y="4034933"/>
            <a:ext cx="1284516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ræ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4742" y="3693839"/>
            <a:ext cx="1857829" cy="682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¬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03518" y="2024741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61234" y="702584"/>
            <a:ext cx="1059542" cy="6395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¬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39884" y="4659013"/>
            <a:ext cx="1865088" cy="7184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p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ë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13" y="1196030"/>
            <a:ext cx="5077685" cy="398154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2665" y="516368"/>
            <a:ext cx="1894115" cy="7492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d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Õ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085" y="85057"/>
            <a:ext cx="6212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>
                <a:solidFill>
                  <a:srgbClr val="0000CC"/>
                </a:solidFill>
                <a:latin typeface=".VnAvant" pitchFamily="34" charset="0"/>
              </a:rPr>
              <a:t>©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m </a:t>
            </a:r>
            <a:r>
              <a:rPr lang="en-US" sz="2600" b="1" dirty="0" smtClean="0">
                <a:solidFill>
                  <a:srgbClr val="FF0000"/>
                </a:solidFill>
                <a:latin typeface=".VnAvant" pitchFamily="34" charset="0"/>
              </a:rPr>
              <a:t>d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50012" y="2051970"/>
            <a:ext cx="1284516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khØ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93142" y="5090492"/>
            <a:ext cx="1857829" cy="682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d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õa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06400" y="3555624"/>
            <a:ext cx="1263778" cy="6535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t¸o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7085" y="934559"/>
            <a:ext cx="1770744" cy="8526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d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ª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99199" y="4103644"/>
            <a:ext cx="1865088" cy="7184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d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©u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2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286451c13722710991a7df26654f85aa0dff8a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</TotalTime>
  <Words>180</Words>
  <Application>Microsoft Office PowerPoint</Application>
  <PresentationFormat>On-screen Show (16:10)</PresentationFormat>
  <Paragraphs>47</Paragraphs>
  <Slides>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Calibri</vt:lpstr>
      <vt:lpstr>.VnArial</vt:lpstr>
      <vt:lpstr>VNI-Thufap2</vt:lpstr>
      <vt:lpstr>.VnAvant</vt:lpstr>
      <vt:lpstr>Times New Roman</vt:lpstr>
      <vt:lpstr>Arial</vt:lpstr>
      <vt:lpstr>Tahoma</vt:lpstr>
      <vt:lpstr>宋体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HP</cp:lastModifiedBy>
  <cp:revision>189</cp:revision>
  <dcterms:created xsi:type="dcterms:W3CDTF">2020-02-10T09:35:50Z</dcterms:created>
  <dcterms:modified xsi:type="dcterms:W3CDTF">2020-09-06T17:15:39Z</dcterms:modified>
</cp:coreProperties>
</file>