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media/audio9.wav" ContentType="audio/wav"/>
  <Override PartName="/ppt/media/audio10.wav" ContentType="audio/wav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0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F32E8-58AA-4EF9-A362-B45CA0BE0FB5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956EF-563A-4C1D-8120-D8A7678D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3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NI-Avo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5799-CE06-4BF4-9820-32CEA7A51382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A8DE-4721-49F9-B513-AA4ADC431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3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5799-CE06-4BF4-9820-32CEA7A51382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A8DE-4721-49F9-B513-AA4ADC431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3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5799-CE06-4BF4-9820-32CEA7A51382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A8DE-4721-49F9-B513-AA4ADC431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5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84139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5799-CE06-4BF4-9820-32CEA7A51382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A8DE-4721-49F9-B513-AA4ADC431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0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5799-CE06-4BF4-9820-32CEA7A51382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A8DE-4721-49F9-B513-AA4ADC431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5799-CE06-4BF4-9820-32CEA7A51382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A8DE-4721-49F9-B513-AA4ADC431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5799-CE06-4BF4-9820-32CEA7A51382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A8DE-4721-49F9-B513-AA4ADC431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9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5799-CE06-4BF4-9820-32CEA7A51382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A8DE-4721-49F9-B513-AA4ADC431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3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5799-CE06-4BF4-9820-32CEA7A51382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A8DE-4721-49F9-B513-AA4ADC431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4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5799-CE06-4BF4-9820-32CEA7A51382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A8DE-4721-49F9-B513-AA4ADC431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7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5799-CE06-4BF4-9820-32CEA7A51382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A8DE-4721-49F9-B513-AA4ADC431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1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5799-CE06-4BF4-9820-32CEA7A51382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7A8DE-4721-49F9-B513-AA4ADC431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9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gi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36.gif"/><Relationship Id="rId18" Type="http://schemas.openxmlformats.org/officeDocument/2006/relationships/image" Target="../media/image41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5.wav"/><Relationship Id="rId12" Type="http://schemas.openxmlformats.org/officeDocument/2006/relationships/image" Target="../media/image35.gif"/><Relationship Id="rId17" Type="http://schemas.openxmlformats.org/officeDocument/2006/relationships/image" Target="../media/image40.gif"/><Relationship Id="rId2" Type="http://schemas.openxmlformats.org/officeDocument/2006/relationships/tags" Target="../tags/tag2.xml"/><Relationship Id="rId16" Type="http://schemas.openxmlformats.org/officeDocument/2006/relationships/image" Target="../media/image39.gif"/><Relationship Id="rId20" Type="http://schemas.openxmlformats.org/officeDocument/2006/relationships/image" Target="../media/image43.png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3.wav"/><Relationship Id="rId15" Type="http://schemas.openxmlformats.org/officeDocument/2006/relationships/image" Target="../media/image38.gif"/><Relationship Id="rId10" Type="http://schemas.openxmlformats.org/officeDocument/2006/relationships/audio" Target="../media/audio8.wav"/><Relationship Id="rId19" Type="http://schemas.openxmlformats.org/officeDocument/2006/relationships/image" Target="../media/image42.png"/><Relationship Id="rId4" Type="http://schemas.openxmlformats.org/officeDocument/2006/relationships/notesSlide" Target="../notesSlides/notesSlide6.xml"/><Relationship Id="rId9" Type="http://schemas.openxmlformats.org/officeDocument/2006/relationships/audio" Target="../media/audio7.wav"/><Relationship Id="rId1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audio" Target="../media/audio5.wav"/><Relationship Id="rId18" Type="http://schemas.openxmlformats.org/officeDocument/2006/relationships/image" Target="../media/image35.gif"/><Relationship Id="rId26" Type="http://schemas.openxmlformats.org/officeDocument/2006/relationships/image" Target="../media/image45.gif"/><Relationship Id="rId3" Type="http://schemas.openxmlformats.org/officeDocument/2006/relationships/tags" Target="../tags/tag5.xml"/><Relationship Id="rId21" Type="http://schemas.openxmlformats.org/officeDocument/2006/relationships/image" Target="../media/image38.gif"/><Relationship Id="rId7" Type="http://schemas.openxmlformats.org/officeDocument/2006/relationships/tags" Target="../tags/tag9.xml"/><Relationship Id="rId12" Type="http://schemas.openxmlformats.org/officeDocument/2006/relationships/audio" Target="../media/audio4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4.gif"/><Relationship Id="rId2" Type="http://schemas.openxmlformats.org/officeDocument/2006/relationships/tags" Target="../tags/tag4.xml"/><Relationship Id="rId16" Type="http://schemas.openxmlformats.org/officeDocument/2006/relationships/audio" Target="../media/audio10.wav"/><Relationship Id="rId20" Type="http://schemas.openxmlformats.org/officeDocument/2006/relationships/image" Target="../media/image37.gi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9.wav"/><Relationship Id="rId24" Type="http://schemas.openxmlformats.org/officeDocument/2006/relationships/image" Target="../media/image41.gif"/><Relationship Id="rId5" Type="http://schemas.openxmlformats.org/officeDocument/2006/relationships/tags" Target="../tags/tag7.xml"/><Relationship Id="rId15" Type="http://schemas.openxmlformats.org/officeDocument/2006/relationships/audio" Target="../media/audio8.wav"/><Relationship Id="rId23" Type="http://schemas.openxmlformats.org/officeDocument/2006/relationships/image" Target="../media/image40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36.gif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6.wav"/><Relationship Id="rId22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7.wav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5.wav"/><Relationship Id="rId18" Type="http://schemas.openxmlformats.org/officeDocument/2006/relationships/image" Target="../media/image35.gif"/><Relationship Id="rId26" Type="http://schemas.openxmlformats.org/officeDocument/2006/relationships/image" Target="../media/image45.gif"/><Relationship Id="rId3" Type="http://schemas.openxmlformats.org/officeDocument/2006/relationships/tags" Target="../tags/tag13.xml"/><Relationship Id="rId21" Type="http://schemas.openxmlformats.org/officeDocument/2006/relationships/image" Target="../media/image38.gif"/><Relationship Id="rId7" Type="http://schemas.openxmlformats.org/officeDocument/2006/relationships/tags" Target="../tags/tag17.xml"/><Relationship Id="rId12" Type="http://schemas.openxmlformats.org/officeDocument/2006/relationships/audio" Target="../media/audio4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4.gif"/><Relationship Id="rId2" Type="http://schemas.openxmlformats.org/officeDocument/2006/relationships/tags" Target="../tags/tag12.xml"/><Relationship Id="rId16" Type="http://schemas.openxmlformats.org/officeDocument/2006/relationships/audio" Target="../media/audio10.wav"/><Relationship Id="rId20" Type="http://schemas.openxmlformats.org/officeDocument/2006/relationships/image" Target="../media/image37.gi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9.wav"/><Relationship Id="rId24" Type="http://schemas.openxmlformats.org/officeDocument/2006/relationships/image" Target="../media/image41.gif"/><Relationship Id="rId5" Type="http://schemas.openxmlformats.org/officeDocument/2006/relationships/tags" Target="../tags/tag15.xml"/><Relationship Id="rId15" Type="http://schemas.openxmlformats.org/officeDocument/2006/relationships/audio" Target="../media/audio8.wav"/><Relationship Id="rId23" Type="http://schemas.openxmlformats.org/officeDocument/2006/relationships/image" Target="../media/image40.gif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36.gif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6.wav"/><Relationship Id="rId22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3272251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80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2179675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1046272"/>
            <a:ext cx="365522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4138855"/>
            <a:ext cx="2656386" cy="24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76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51054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914400"/>
            <a:ext cx="2865438" cy="567690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1" y="2880121"/>
            <a:ext cx="1908401" cy="231695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7" y="1107753"/>
            <a:ext cx="1635773" cy="19307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4" y="279151"/>
            <a:ext cx="1840245" cy="241349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6019800"/>
            <a:ext cx="6838950" cy="8382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7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838200"/>
            <a:ext cx="381000" cy="3048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895475"/>
            <a:ext cx="482600" cy="482600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314326"/>
            <a:ext cx="477100" cy="57924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453580"/>
            <a:ext cx="477100" cy="57924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6" y="3195091"/>
            <a:ext cx="1772087" cy="222041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3124200"/>
            <a:ext cx="609600" cy="6096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3" y="3196584"/>
            <a:ext cx="1772087" cy="222041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7" y="1089955"/>
            <a:ext cx="1635773" cy="1942866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8" y="277529"/>
            <a:ext cx="1840245" cy="241349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" action="ppaction://noaction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4" y="2880121"/>
            <a:ext cx="1908401" cy="231695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1"/>
            <a:ext cx="914400" cy="79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87327"/>
            <a:ext cx="12557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339725"/>
            <a:ext cx="14351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7" y="-117474"/>
            <a:ext cx="17938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9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66800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6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1231626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Nhà nghé được tả thế nào? 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88994" y="2992437"/>
            <a:ext cx="2778092" cy="1083174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nghé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nhỏ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067426" y="2992438"/>
            <a:ext cx="2365375" cy="1083173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nghé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to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0" y="2992438"/>
            <a:ext cx="1190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5" y="2992438"/>
            <a:ext cx="12207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5185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6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98447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Nghé được ăn gì? 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199" y="3607697"/>
            <a:ext cx="2869975" cy="93933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vi-V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Nghé được ăn rơm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2" y="2207771"/>
            <a:ext cx="2895600" cy="8750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vi-VN" sz="1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Nghé được ăn cơm</a:t>
            </a:r>
            <a:endParaRPr lang="en-US" sz="1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38801" y="3607698"/>
            <a:ext cx="2895600" cy="9393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1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Nghé được ăn cỏ, ăn mía</a:t>
            </a: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8" y="2228968"/>
            <a:ext cx="2869975" cy="853867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vi-V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Nghé được ăn rau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35291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9395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66800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6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667687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0667999"/>
            <a:ext cx="4224338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6" y="2084372"/>
            <a:ext cx="1146175" cy="1081349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2396723"/>
            <a:ext cx="2286000" cy="193798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734067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2289566"/>
            <a:ext cx="762000" cy="2344484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2289566"/>
            <a:ext cx="762000" cy="2344484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2289566"/>
            <a:ext cx="762000" cy="2344484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2289566"/>
            <a:ext cx="762000" cy="2344484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2289566"/>
            <a:ext cx="762000" cy="2344484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2289566"/>
            <a:ext cx="762000" cy="2344484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2289566"/>
            <a:ext cx="762000" cy="2344484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2289566"/>
            <a:ext cx="762000" cy="2344484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2289566"/>
            <a:ext cx="762000" cy="2344484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2289566"/>
            <a:ext cx="762000" cy="2344484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9" y="4482477"/>
            <a:ext cx="2514845" cy="2149619"/>
          </a:xfrm>
          <a:prstGeom prst="rect">
            <a:avLst/>
          </a:prstGeom>
        </p:spPr>
      </p:pic>
      <p:sp>
        <p:nvSpPr>
          <p:cNvPr id="65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24460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6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4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1" y="116339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Ổ gà ở nhà bà được tả thế nào? 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03649" y="3270099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4. Ổ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gà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 to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to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484357" y="2176463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2. Ổ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gà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màu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vàng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046441" y="3310227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3. Ổ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gà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 be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bé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033133" y="2197660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Ổ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be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35291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5734052"/>
            <a:ext cx="8985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7" y="5618163"/>
            <a:ext cx="99218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9" y="5694363"/>
            <a:ext cx="9302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776538"/>
            <a:ext cx="6681787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402902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4" y="627019"/>
            <a:ext cx="7082971" cy="16894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22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ngh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72" y="3070860"/>
            <a:ext cx="2667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2707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2234" y="102068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Bi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heø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04800" y="977837"/>
            <a:ext cx="9448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VNI-Avo" pitchFamily="2" charset="0"/>
              </a:rPr>
              <a:t>          </a:t>
            </a:r>
            <a:r>
              <a:rPr lang="en-US" sz="2600" dirty="0" err="1">
                <a:latin typeface="VNI-Avo" pitchFamily="2" charset="0"/>
              </a:rPr>
              <a:t>Nghæ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heø</a:t>
            </a:r>
            <a:r>
              <a:rPr lang="en-US" sz="2600" dirty="0">
                <a:latin typeface="VNI-Avo" pitchFamily="2" charset="0"/>
              </a:rPr>
              <a:t>, Bi </a:t>
            </a:r>
            <a:r>
              <a:rPr lang="en-US" sz="2600" dirty="0" err="1">
                <a:latin typeface="VNI-Avo" pitchFamily="2" charset="0"/>
              </a:rPr>
              <a:t>ôû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nhaø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baø</a:t>
            </a:r>
            <a:r>
              <a:rPr lang="en-US" sz="26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2600" dirty="0">
                <a:latin typeface="VNI-Avo" pitchFamily="2" charset="0"/>
              </a:rPr>
              <a:t>          </a:t>
            </a:r>
            <a:r>
              <a:rPr lang="en-US" sz="2600" dirty="0" err="1">
                <a:latin typeface="VNI-Avo" pitchFamily="2" charset="0"/>
              </a:rPr>
              <a:t>Nhaø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baø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coù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gaø</a:t>
            </a:r>
            <a:r>
              <a:rPr lang="en-US" sz="2600" dirty="0">
                <a:latin typeface="VNI-Avo" pitchFamily="2" charset="0"/>
              </a:rPr>
              <a:t>, </a:t>
            </a:r>
            <a:r>
              <a:rPr lang="en-US" sz="2600" dirty="0" err="1">
                <a:latin typeface="VNI-Avo" pitchFamily="2" charset="0"/>
              </a:rPr>
              <a:t>coù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ngheù</a:t>
            </a:r>
            <a:r>
              <a:rPr lang="en-US" sz="2600" dirty="0">
                <a:latin typeface="VNI-Avo" pitchFamily="2" charset="0"/>
              </a:rPr>
              <a:t>. OÅ </a:t>
            </a:r>
            <a:r>
              <a:rPr lang="en-US" sz="2600" dirty="0" err="1">
                <a:latin typeface="VNI-Avo" pitchFamily="2" charset="0"/>
              </a:rPr>
              <a:t>gaø</a:t>
            </a:r>
            <a:r>
              <a:rPr lang="en-US" sz="2600" dirty="0">
                <a:latin typeface="VNI-Avo" pitchFamily="2" charset="0"/>
              </a:rPr>
              <a:t> be </a:t>
            </a:r>
            <a:r>
              <a:rPr lang="en-US" sz="2600" dirty="0" err="1">
                <a:latin typeface="VNI-Avo" pitchFamily="2" charset="0"/>
              </a:rPr>
              <a:t>beù</a:t>
            </a:r>
            <a:r>
              <a:rPr lang="en-US" sz="2600" dirty="0">
                <a:latin typeface="VNI-Avo" pitchFamily="2" charset="0"/>
              </a:rPr>
              <a:t>. </a:t>
            </a:r>
            <a:r>
              <a:rPr lang="en-US" sz="2600" dirty="0" err="1">
                <a:latin typeface="VNI-Avo" pitchFamily="2" charset="0"/>
              </a:rPr>
              <a:t>Gaø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coù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ngoâ</a:t>
            </a:r>
            <a:r>
              <a:rPr lang="en-US" sz="26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2600" dirty="0">
                <a:latin typeface="VNI-Avo" pitchFamily="2" charset="0"/>
              </a:rPr>
              <a:t>    </a:t>
            </a:r>
            <a:r>
              <a:rPr lang="en-US" sz="2600" dirty="0" err="1">
                <a:latin typeface="VNI-Avo" pitchFamily="2" charset="0"/>
              </a:rPr>
              <a:t>Nhaø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ngheù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nho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nhoû</a:t>
            </a:r>
            <a:r>
              <a:rPr lang="en-US" sz="2600" dirty="0">
                <a:latin typeface="VNI-Avo" pitchFamily="2" charset="0"/>
              </a:rPr>
              <a:t>. </a:t>
            </a:r>
            <a:r>
              <a:rPr lang="en-US" sz="2600" dirty="0" err="1">
                <a:latin typeface="VNI-Avo" pitchFamily="2" charset="0"/>
              </a:rPr>
              <a:t>Ngheù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coù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coû</a:t>
            </a:r>
            <a:r>
              <a:rPr lang="en-US" sz="2600" dirty="0">
                <a:latin typeface="VNI-Avo" pitchFamily="2" charset="0"/>
              </a:rPr>
              <a:t>, </a:t>
            </a:r>
            <a:r>
              <a:rPr lang="en-US" sz="2600" dirty="0" err="1">
                <a:latin typeface="VNI-Avo" pitchFamily="2" charset="0"/>
              </a:rPr>
              <a:t>coù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mía</a:t>
            </a:r>
            <a:r>
              <a:rPr lang="en-US" sz="2600" dirty="0">
                <a:latin typeface="VNI-Avo" pitchFamily="2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8" y="2804161"/>
            <a:ext cx="7691334" cy="382741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952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376" y="376824"/>
            <a:ext cx="44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÷: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949" y="997435"/>
            <a:ext cx="5773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nghØ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hÌ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µ bµ,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nghÐ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æ gµ,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«,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nho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mÝa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348" y="2127250"/>
            <a:ext cx="44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521" y="2697362"/>
            <a:ext cx="4844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mÊy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nèi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tiÕp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862" y="3790595"/>
            <a:ext cx="44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®o¹n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4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7000" y="4953000"/>
            <a:ext cx="6540500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225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1968500" y="825501"/>
            <a:ext cx="57150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325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2225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08" y="22225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8260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509323"/>
            <a:ext cx="1505479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22" y="636324"/>
            <a:ext cx="1505479" cy="152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2" y="382323"/>
            <a:ext cx="1505479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8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2234" y="102068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149" y="1413913"/>
            <a:ext cx="2326567" cy="523220"/>
          </a:xfrm>
          <a:prstGeom prst="rect">
            <a:avLst/>
          </a:prstGeom>
          <a:solidFill>
            <a:srgbClr val="FF99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a)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NghØ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hÌ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149" y="2659238"/>
            <a:ext cx="2326567" cy="523220"/>
          </a:xfrm>
          <a:prstGeom prst="rect">
            <a:avLst/>
          </a:prstGeom>
          <a:solidFill>
            <a:srgbClr val="FF99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b)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bµ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5321" y="1413913"/>
            <a:ext cx="3447140" cy="523220"/>
          </a:xfrm>
          <a:prstGeom prst="rect">
            <a:avLst/>
          </a:prstGeom>
          <a:solidFill>
            <a:srgbClr val="99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.VnAvant" pitchFamily="34" charset="0"/>
              </a:rPr>
              <a:t>1) </a:t>
            </a:r>
            <a:r>
              <a:rPr lang="en-US" sz="2800" b="1" dirty="0" err="1">
                <a:latin typeface=".VnAvant" pitchFamily="34" charset="0"/>
              </a:rPr>
              <a:t>Cã</a:t>
            </a:r>
            <a:r>
              <a:rPr lang="en-US" sz="2800" b="1" dirty="0">
                <a:latin typeface=".VnAvant" pitchFamily="34" charset="0"/>
              </a:rPr>
              <a:t> gµ, </a:t>
            </a:r>
            <a:r>
              <a:rPr lang="en-US" sz="2800" b="1" dirty="0" err="1">
                <a:latin typeface=".VnAvant" pitchFamily="34" charset="0"/>
              </a:rPr>
              <a:t>cã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nghÐ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5321" y="2659238"/>
            <a:ext cx="3483428" cy="523220"/>
          </a:xfrm>
          <a:prstGeom prst="rect">
            <a:avLst/>
          </a:prstGeom>
          <a:solidFill>
            <a:srgbClr val="99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.VnAvant" pitchFamily="34" charset="0"/>
              </a:rPr>
              <a:t>2) Bi ë </a:t>
            </a:r>
            <a:r>
              <a:rPr lang="en-US" sz="2800" b="1" dirty="0" err="1">
                <a:latin typeface=".VnAvant" pitchFamily="34" charset="0"/>
              </a:rPr>
              <a:t>nh</a:t>
            </a:r>
            <a:r>
              <a:rPr lang="en-US" sz="2800" b="1" dirty="0">
                <a:latin typeface=".VnAvant" pitchFamily="34" charset="0"/>
              </a:rPr>
              <a:t>µ bµ</a:t>
            </a:r>
          </a:p>
        </p:txBody>
      </p:sp>
      <p:cxnSp>
        <p:nvCxnSpPr>
          <p:cNvPr id="16" name="Straight Arrow Connector 15"/>
          <p:cNvCxnSpPr>
            <a:stCxn id="8" idx="3"/>
            <a:endCxn id="12" idx="1"/>
          </p:cNvCxnSpPr>
          <p:nvPr/>
        </p:nvCxnSpPr>
        <p:spPr>
          <a:xfrm>
            <a:off x="2757716" y="1675523"/>
            <a:ext cx="2387605" cy="1245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  <a:endCxn id="10" idx="1"/>
          </p:cNvCxnSpPr>
          <p:nvPr/>
        </p:nvCxnSpPr>
        <p:spPr>
          <a:xfrm flipV="1">
            <a:off x="2757716" y="1675523"/>
            <a:ext cx="2387605" cy="1245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3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799600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46" y="1465448"/>
            <a:ext cx="7324725" cy="17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2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366011"/>
            <a:ext cx="6353175" cy="212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0"/>
            <a:ext cx="9448800" cy="708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8382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như 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>
                <a:solidFill>
                  <a:schemeClr val="bg1"/>
                </a:solidFill>
              </a:rPr>
              <a:t>4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vi-VN" sz="2400" b="1" dirty="0">
                <a:solidFill>
                  <a:schemeClr val="bg1"/>
                </a:solidFill>
              </a:rPr>
              <a:t>mỗi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tương ứng với một câu hỏi. Trong đó có 1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may 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cho mình, sau khi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vi-VN" sz="2400" b="1" dirty="0">
                <a:solidFill>
                  <a:schemeClr val="bg1"/>
                </a:solidFill>
              </a:rPr>
              <a:t> 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6289675"/>
            <a:ext cx="9448800" cy="6953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42860"/>
            <a:ext cx="9448800" cy="8810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</a:p>
        </p:txBody>
      </p:sp>
    </p:spTree>
    <p:extLst>
      <p:ext uri="{BB962C8B-B14F-4D97-AF65-F5344CB8AC3E}">
        <p14:creationId xmlns:p14="http://schemas.microsoft.com/office/powerpoint/2010/main" val="23118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448</Words>
  <Application>Microsoft Office PowerPoint</Application>
  <PresentationFormat>On-screen Show (4:3)</PresentationFormat>
  <Paragraphs>65</Paragraphs>
  <Slides>15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.VnArial</vt:lpstr>
      <vt:lpstr>.VnAvant</vt:lpstr>
      <vt:lpstr>.VnTifani HeavyH</vt:lpstr>
      <vt:lpstr>Arial</vt:lpstr>
      <vt:lpstr>Arial Black</vt:lpstr>
      <vt:lpstr>Calibri</vt:lpstr>
      <vt:lpstr>Comic Sans MS</vt:lpstr>
      <vt:lpstr>Tahoma</vt:lpstr>
      <vt:lpstr>VNI-Avo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2020-10-04T11:10:54Z</dcterms:created>
  <dcterms:modified xsi:type="dcterms:W3CDTF">2020-10-05T07:33:46Z</dcterms:modified>
</cp:coreProperties>
</file>