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44" r:id="rId3"/>
    <p:sldId id="346" r:id="rId4"/>
    <p:sldId id="256" r:id="rId5"/>
    <p:sldId id="345" r:id="rId6"/>
    <p:sldId id="257" r:id="rId7"/>
    <p:sldId id="339" r:id="rId8"/>
    <p:sldId id="333" r:id="rId9"/>
    <p:sldId id="338" r:id="rId10"/>
    <p:sldId id="342" r:id="rId11"/>
    <p:sldId id="343" r:id="rId12"/>
    <p:sldId id="282" r:id="rId13"/>
    <p:sldId id="337" r:id="rId14"/>
    <p:sldId id="309" r:id="rId15"/>
    <p:sldId id="310" r:id="rId16"/>
    <p:sldId id="324" r:id="rId17"/>
    <p:sldId id="325" r:id="rId18"/>
    <p:sldId id="328" r:id="rId19"/>
    <p:sldId id="326" r:id="rId20"/>
    <p:sldId id="341" r:id="rId21"/>
    <p:sldId id="308" r:id="rId22"/>
  </p:sldIdLst>
  <p:sldSz cx="9144000" cy="5715000" type="screen16x10"/>
  <p:notesSz cx="6858000" cy="9144000"/>
  <p:embeddedFontLst>
    <p:embeddedFont>
      <p:font typeface=".VnTifani Heavy" panose="020B7200000000000000"/>
      <p:regular r:id="rId24"/>
    </p:embeddedFont>
    <p:embeddedFont>
      <p:font typeface=".VnTifani HeavyH" panose="020B720000000000000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VNI-Thufap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.VnArial" panose="020B7200000000000000" pitchFamily="34" charset="0"/>
      <p:regular r:id="rId36"/>
      <p:italic r:id="rId37"/>
      <p:boldItalic r:id="rId38"/>
    </p:embeddedFont>
    <p:embeddedFont>
      <p:font typeface="VNI-Avo" pitchFamily="2" charset="0"/>
      <p:regular r:id="rId39"/>
      <p:bold r:id="rId40"/>
      <p:italic r:id="rId41"/>
      <p:boldItalic r:id="rId42"/>
    </p:embeddedFont>
    <p:embeddedFont>
      <p:font typeface=".VnAvant" panose="020B720000000000000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宋体" panose="02010600030101010101" pitchFamily="2" charset="-122"/>
      <p:regular r:id="rId4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CC"/>
    <a:srgbClr val="FF99CC"/>
    <a:srgbClr val="FFFF99"/>
    <a:srgbClr val="FF66FF"/>
    <a:srgbClr val="0066CC"/>
    <a:srgbClr val="FFCCFF"/>
    <a:srgbClr val="00CCFF"/>
    <a:srgbClr val="0000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69F3C391-D4D2-4592-B3D5-78E7BA48E2A8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9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qu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r.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qu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r.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slide" Target="slide21.xml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33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19" Type="http://schemas.openxmlformats.org/officeDocument/2006/relationships/image" Target="../media/image43.gif"/><Relationship Id="rId4" Type="http://schemas.openxmlformats.org/officeDocument/2006/relationships/slide" Target="slide19.xml"/><Relationship Id="rId9" Type="http://schemas.openxmlformats.org/officeDocument/2006/relationships/image" Target="../media/image36.jpe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gif"/><Relationship Id="rId18" Type="http://schemas.openxmlformats.org/officeDocument/2006/relationships/image" Target="../media/image5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6.xml"/><Relationship Id="rId7" Type="http://schemas.openxmlformats.org/officeDocument/2006/relationships/audio" Target="../media/audio6.wav"/><Relationship Id="rId12" Type="http://schemas.openxmlformats.org/officeDocument/2006/relationships/image" Target="../media/image45.gif"/><Relationship Id="rId17" Type="http://schemas.openxmlformats.org/officeDocument/2006/relationships/image" Target="../media/image50.gif"/><Relationship Id="rId2" Type="http://schemas.openxmlformats.org/officeDocument/2006/relationships/tags" Target="../tags/tag5.xml"/><Relationship Id="rId16" Type="http://schemas.openxmlformats.org/officeDocument/2006/relationships/image" Target="../media/image49.gif"/><Relationship Id="rId20" Type="http://schemas.openxmlformats.org/officeDocument/2006/relationships/image" Target="../media/image53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5.wav"/><Relationship Id="rId15" Type="http://schemas.openxmlformats.org/officeDocument/2006/relationships/image" Target="../media/image48.gif"/><Relationship Id="rId10" Type="http://schemas.openxmlformats.org/officeDocument/2006/relationships/audio" Target="../media/audio8.wav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7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slide" Target="slide1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6.wav"/><Relationship Id="rId18" Type="http://schemas.openxmlformats.org/officeDocument/2006/relationships/image" Target="../media/image45.gif"/><Relationship Id="rId26" Type="http://schemas.openxmlformats.org/officeDocument/2006/relationships/image" Target="../media/image58.gif"/><Relationship Id="rId3" Type="http://schemas.openxmlformats.org/officeDocument/2006/relationships/tags" Target="../tags/tag8.xml"/><Relationship Id="rId21" Type="http://schemas.openxmlformats.org/officeDocument/2006/relationships/image" Target="../media/image48.gif"/><Relationship Id="rId7" Type="http://schemas.openxmlformats.org/officeDocument/2006/relationships/tags" Target="../tags/tag12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7.gif"/><Relationship Id="rId2" Type="http://schemas.openxmlformats.org/officeDocument/2006/relationships/tags" Target="../tags/tag7.xml"/><Relationship Id="rId16" Type="http://schemas.openxmlformats.org/officeDocument/2006/relationships/audio" Target="../media/audio10.wav"/><Relationship Id="rId20" Type="http://schemas.openxmlformats.org/officeDocument/2006/relationships/image" Target="../media/image47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9.wav"/><Relationship Id="rId24" Type="http://schemas.openxmlformats.org/officeDocument/2006/relationships/image" Target="../media/image51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50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46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22" Type="http://schemas.openxmlformats.org/officeDocument/2006/relationships/image" Target="../media/image49.gif"/><Relationship Id="rId27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7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slide" Target="slide1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52025" y="809187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8521" y="338207"/>
              <a:ext cx="1776701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caù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quaû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001" y="2286000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queá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89746" y="3746500"/>
            <a:ext cx="3556000" cy="1187352"/>
            <a:chOff x="995149" y="228600"/>
            <a:chExt cx="2357651" cy="1066800"/>
          </a:xfrm>
        </p:grpSpPr>
        <p:sp>
          <p:nvSpPr>
            <p:cNvPr id="46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64338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reã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72000" y="825500"/>
            <a:ext cx="3556000" cy="1187352"/>
            <a:chOff x="995149" y="228600"/>
            <a:chExt cx="2357651" cy="1066800"/>
          </a:xfrm>
        </p:grpSpPr>
        <p:sp>
          <p:nvSpPr>
            <p:cNvPr id="49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95066" y="292087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raù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608976" y="2302312"/>
            <a:ext cx="3556000" cy="1187352"/>
            <a:chOff x="995149" y="228600"/>
            <a:chExt cx="2357651" cy="1066800"/>
          </a:xfrm>
        </p:grpSpPr>
        <p:sp>
          <p:nvSpPr>
            <p:cNvPr id="52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812652" y="381967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609721" y="3762812"/>
            <a:ext cx="3556000" cy="1187352"/>
            <a:chOff x="995149" y="228600"/>
            <a:chExt cx="2357651" cy="1066800"/>
          </a:xfrm>
        </p:grpSpPr>
        <p:sp>
          <p:nvSpPr>
            <p:cNvPr id="5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55622" y="367118"/>
              <a:ext cx="1536371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gaø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ri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23001" y="2445684"/>
            <a:ext cx="2679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quaï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8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56" y="810156"/>
            <a:ext cx="9085944" cy="121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.VnAvant" pitchFamily="34" charset="0"/>
              </a:rPr>
              <a:t>QuÕ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bµ ë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ª. </a:t>
            </a:r>
            <a:r>
              <a:rPr lang="en-US" sz="2600" dirty="0" err="1">
                <a:latin typeface=".VnAvant" pitchFamily="34" charset="0"/>
              </a:rPr>
              <a:t>Khi</a:t>
            </a:r>
            <a:r>
              <a:rPr lang="en-US" sz="2600" dirty="0">
                <a:latin typeface=".VnAvant" pitchFamily="34" charset="0"/>
              </a:rPr>
              <a:t> bµ </a:t>
            </a:r>
            <a:r>
              <a:rPr lang="en-US" sz="2600" dirty="0" err="1">
                <a:latin typeface=".VnAvant" pitchFamily="34" charset="0"/>
              </a:rPr>
              <a:t>ra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phè</a:t>
            </a:r>
            <a:r>
              <a:rPr lang="en-US" sz="2600" dirty="0">
                <a:latin typeface=".VnAvant" pitchFamily="34" charset="0"/>
              </a:rPr>
              <a:t>, c¶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µ.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µ lµ </a:t>
            </a:r>
            <a:r>
              <a:rPr lang="en-US" sz="2600" dirty="0" err="1">
                <a:latin typeface=".VnAvant" pitchFamily="34" charset="0"/>
              </a:rPr>
              <a:t>ræ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khÕ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ræ</a:t>
            </a:r>
            <a:r>
              <a:rPr lang="en-US" sz="2600" dirty="0">
                <a:latin typeface=".VnAvant" pitchFamily="34" charset="0"/>
              </a:rPr>
              <a:t> m¬, c¸ r«, c¸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¶.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khi</a:t>
            </a:r>
            <a:r>
              <a:rPr lang="en-US" sz="2600" dirty="0">
                <a:latin typeface=".VnAvant" pitchFamily="34" charset="0"/>
              </a:rPr>
              <a:t> lµ c« gµ </a:t>
            </a:r>
            <a:r>
              <a:rPr lang="en-US" sz="2600" dirty="0" err="1">
                <a:latin typeface=".VnAvant" pitchFamily="34" charset="0"/>
              </a:rPr>
              <a:t>ri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5" y="2359585"/>
            <a:ext cx="4125459" cy="2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93168" y="265767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5656" y="926127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38283" y="2399452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4" y="2257164"/>
            <a:ext cx="2232219" cy="744534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C¸ </a:t>
            </a:r>
            <a:r>
              <a:rPr lang="en-US" sz="2800" b="1" dirty="0" err="1">
                <a:latin typeface=".VnAvant" pitchFamily="34" charset="0"/>
              </a:rPr>
              <a:t>qu</a:t>
            </a:r>
            <a:r>
              <a:rPr lang="en-US" sz="2800" b="1" dirty="0">
                <a:latin typeface=".VnAvant" pitchFamily="34" charset="0"/>
              </a:rPr>
              <a:t>¶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5" y="2257164"/>
            <a:ext cx="2232219" cy="744534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C¸ r«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82823" y="3208072"/>
            <a:ext cx="2869975" cy="73384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C. c¸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1989180"/>
            <a:ext cx="2895600" cy="760965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khÕ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3208073"/>
            <a:ext cx="2895600" cy="73384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ræ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m¬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006844"/>
            <a:ext cx="2869975" cy="73226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r?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667656" y="5950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71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166243" y="855506"/>
            <a:ext cx="37483" cy="39687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28426" y="881945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B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33764" y="844463"/>
            <a:ext cx="1693333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>
                <a:solidFill>
                  <a:srgbClr val="FF0000"/>
                </a:solidFill>
                <a:latin typeface="VNI-ThienHoang"/>
              </a:rPr>
              <a:t>A</a:t>
            </a:r>
            <a:endParaRPr lang="en-US" altLang="en-US" sz="1500" b="1">
              <a:solidFill>
                <a:srgbClr val="FF0000"/>
              </a:solidFill>
              <a:latin typeface="VNI-ThienHoang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57079" y="1457414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ña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28426" y="15103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phaø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20699" y="1956816"/>
            <a:ext cx="1693333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56" b="1">
                <a:solidFill>
                  <a:srgbClr val="FFFFFF"/>
                </a:solidFill>
                <a:latin typeface="VNI-Avo" pitchFamily="2" charset="0"/>
              </a:rPr>
              <a:t>coû</a:t>
            </a:r>
            <a:endParaRPr lang="en-US" altLang="en-US" sz="2500" b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53782" y="2015244"/>
            <a:ext cx="2182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quaø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queâ</a:t>
            </a:r>
            <a:endParaRPr lang="en-US" altLang="en-US" sz="30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66837" y="251244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phôû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boø</a:t>
            </a:r>
            <a:r>
              <a:rPr lang="en-US" altLang="en-US" sz="3000" b="1" dirty="0">
                <a:latin typeface="VNI-Avo" pitchFamily="2" charset="0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29528" y="2491494"/>
            <a:ext cx="24324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phôû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gaø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532" y="3142667"/>
            <a:ext cx="42075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Nhaø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dì</a:t>
            </a:r>
            <a:r>
              <a:rPr lang="en-US" altLang="en-US" sz="2667" b="1" dirty="0">
                <a:latin typeface="VNI-Avo" pitchFamily="2" charset="0"/>
              </a:rPr>
              <a:t> Nga </a:t>
            </a: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pi a </a:t>
            </a:r>
            <a:r>
              <a:rPr lang="en-US" altLang="en-US" sz="2667" b="1" dirty="0" err="1">
                <a:latin typeface="VNI-Avo" pitchFamily="2" charset="0"/>
              </a:rPr>
              <a:t>noâ</a:t>
            </a:r>
            <a:r>
              <a:rPr lang="en-US" altLang="en-US" sz="2667" b="1" dirty="0">
                <a:latin typeface="VNI-Avo" pitchFamily="2" charset="0"/>
              </a:rPr>
              <a:t>.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59619" y="3048983"/>
            <a:ext cx="3718718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latin typeface="VNI-Avo" pitchFamily="2" charset="0"/>
              </a:rPr>
              <a:t>Boá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meï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coù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caø</a:t>
            </a:r>
            <a:r>
              <a:rPr lang="en-US" altLang="en-US" sz="2667" b="1" dirty="0">
                <a:latin typeface="VNI-Avo" pitchFamily="2" charset="0"/>
              </a:rPr>
              <a:t> </a:t>
            </a:r>
            <a:r>
              <a:rPr lang="en-US" altLang="en-US" sz="2667" b="1" dirty="0" err="1">
                <a:latin typeface="VNI-Avo" pitchFamily="2" charset="0"/>
              </a:rPr>
              <a:t>pheâ</a:t>
            </a:r>
            <a:r>
              <a:rPr lang="en-US" altLang="en-US" sz="2667" b="1" dirty="0">
                <a:latin typeface="VNI-Avo" pitchFamily="2" charset="0"/>
              </a:rPr>
              <a:t>.</a:t>
            </a:r>
            <a:endParaRPr lang="en-US" altLang="en-US" sz="2000" b="1" dirty="0">
              <a:latin typeface="VNI-Avo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78356" y="254345"/>
            <a:ext cx="4138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Thieân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alt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VNI-Avo" pitchFamily="2" charset="0"/>
              </a:rPr>
              <a:t>chöõ</a:t>
            </a:r>
            <a:endParaRPr lang="en-US" alt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81130" y="1482392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latin typeface="VNI-Avo" pitchFamily="2" charset="0"/>
              </a:rPr>
              <a:t>phi</a:t>
            </a:r>
            <a:endParaRPr lang="en-US" altLang="en-US" sz="2333" b="1" dirty="0">
              <a:latin typeface="VNI-Avo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55774" y="1981031"/>
            <a:ext cx="16933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latin typeface="VNI-Avo" pitchFamily="2" charset="0"/>
              </a:rPr>
              <a:t>phoá</a:t>
            </a:r>
            <a:r>
              <a:rPr lang="en-US" altLang="en-US" sz="3000" b="1" dirty="0">
                <a:latin typeface="VNI-Avo" pitchFamily="2" charset="0"/>
              </a:rPr>
              <a:t> </a:t>
            </a:r>
            <a:r>
              <a:rPr lang="en-US" altLang="en-US" sz="3000" b="1" dirty="0" err="1">
                <a:latin typeface="VNI-Avo" pitchFamily="2" charset="0"/>
              </a:rPr>
              <a:t>coå</a:t>
            </a:r>
            <a:endParaRPr lang="en-US" altLang="en-US" sz="2333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5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2" grpId="0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24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76022"/>
            <a:ext cx="2905805" cy="25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9103" y="1031908"/>
            <a:ext cx="5944398" cy="1825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749" y="1031908"/>
            <a:ext cx="133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8" name="Rectangle 7"/>
          <p:cNvSpPr/>
          <p:nvPr/>
        </p:nvSpPr>
        <p:spPr>
          <a:xfrm>
            <a:off x="4433805" y="1271443"/>
            <a:ext cx="13354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rgbClr val="FF0000"/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9103" y="3350077"/>
            <a:ext cx="5944398" cy="18255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8649" y="3384071"/>
            <a:ext cx="1335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31460" y="3481564"/>
            <a:ext cx="13354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3" t="40684" r="17130" b="25263"/>
          <a:stretch/>
        </p:blipFill>
        <p:spPr>
          <a:xfrm>
            <a:off x="6098193" y="1076354"/>
            <a:ext cx="1225885" cy="1781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3" t="15237" r="2223" b="61006"/>
          <a:stretch/>
        </p:blipFill>
        <p:spPr>
          <a:xfrm>
            <a:off x="6126480" y="3577985"/>
            <a:ext cx="1297410" cy="13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2505" y="411337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lª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71" y="420986"/>
            <a:ext cx="3850270" cy="3442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98" y="458606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6000" b="1" dirty="0" err="1">
                <a:latin typeface=".VnAvant" pitchFamily="34" charset="0"/>
              </a:rPr>
              <a:t>æ</a:t>
            </a:r>
            <a:r>
              <a:rPr lang="en-US" sz="6000" b="1" dirty="0">
                <a:latin typeface=".VnAvant" pitchFamily="34" charset="0"/>
              </a:rPr>
              <a:t> c¸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95" y="1005610"/>
            <a:ext cx="3915971" cy="34003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360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00" y="340157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¶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2802" y="340157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r¸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5" y="947816"/>
            <a:ext cx="2562225" cy="2228850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911729"/>
            <a:ext cx="2553605" cy="2264937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99" y="918785"/>
            <a:ext cx="2581275" cy="2257425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sp>
        <p:nvSpPr>
          <p:cNvPr id="12" name="TextBox 11"/>
          <p:cNvSpPr txBox="1"/>
          <p:nvPr/>
        </p:nvSpPr>
        <p:spPr>
          <a:xfrm>
            <a:off x="6175360" y="335041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quÕ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254" y="339967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3456" y="339967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86014" y="334851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Õ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00" y="354671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quaï</a:t>
            </a:r>
            <a:endParaRPr lang="en-US" sz="48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2" y="354671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rÔ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5360" y="349555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ri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8" y="906021"/>
            <a:ext cx="3027211" cy="2495550"/>
          </a:xfrm>
          <a:prstGeom prst="rect">
            <a:avLst/>
          </a:prstGeom>
          <a:ln w="28575">
            <a:solidFill>
              <a:srgbClr val="C00000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49" y="906021"/>
            <a:ext cx="2790825" cy="2495550"/>
          </a:xfrm>
          <a:prstGeom prst="rect">
            <a:avLst/>
          </a:prstGeom>
          <a:ln w="28575">
            <a:solidFill>
              <a:srgbClr val="C00000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2" y="906021"/>
            <a:ext cx="2771775" cy="2495550"/>
          </a:xfrm>
          <a:prstGeom prst="rect">
            <a:avLst/>
          </a:prstGeom>
          <a:ln w="28575">
            <a:solidFill>
              <a:srgbClr val="C00000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420142" y="354515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aï</a:t>
            </a:r>
            <a:endParaRPr lang="en-US" sz="48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0100" y="354515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Ô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658" y="3494005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i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583</Words>
  <Application>Microsoft Office PowerPoint</Application>
  <PresentationFormat>On-screen Show (16:10)</PresentationFormat>
  <Paragraphs>122</Paragraphs>
  <Slides>21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 New Roman</vt:lpstr>
      <vt:lpstr>VNI-ThienHoang</vt:lpstr>
      <vt:lpstr>.VnTifani Heavy</vt:lpstr>
      <vt:lpstr>.VnTifani HeavyH</vt:lpstr>
      <vt:lpstr>Comic Sans MS</vt:lpstr>
      <vt:lpstr>VNI-Thufap2</vt:lpstr>
      <vt:lpstr>Arial</vt:lpstr>
      <vt:lpstr>Calibri</vt:lpstr>
      <vt:lpstr>Arial Black</vt:lpstr>
      <vt:lpstr>.VnArial</vt:lpstr>
      <vt:lpstr>VNI-Avo</vt:lpstr>
      <vt:lpstr>.VnAvant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203</cp:revision>
  <dcterms:created xsi:type="dcterms:W3CDTF">2020-02-10T09:35:50Z</dcterms:created>
  <dcterms:modified xsi:type="dcterms:W3CDTF">2020-10-04T15:30:09Z</dcterms:modified>
</cp:coreProperties>
</file>