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257" r:id="rId4"/>
    <p:sldId id="341" r:id="rId5"/>
    <p:sldId id="333" r:id="rId6"/>
    <p:sldId id="339" r:id="rId7"/>
    <p:sldId id="282" r:id="rId8"/>
    <p:sldId id="337" r:id="rId9"/>
    <p:sldId id="342" r:id="rId10"/>
    <p:sldId id="343" r:id="rId11"/>
    <p:sldId id="344" r:id="rId12"/>
    <p:sldId id="345" r:id="rId13"/>
    <p:sldId id="308" r:id="rId14"/>
  </p:sldIdLst>
  <p:sldSz cx="9144000" cy="5715000" type="screen16x10"/>
  <p:notesSz cx="6858000" cy="9144000"/>
  <p:embeddedFontLst>
    <p:embeddedFont>
      <p:font typeface="Tahoma" pitchFamily="34" charset="0"/>
      <p:regular r:id="rId16"/>
      <p:bold r:id="rId17"/>
    </p:embeddedFont>
    <p:embeddedFont>
      <p:font typeface=".VnTifani Heavy" pitchFamily="34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VNI-Thufap2" pitchFamily="2" charset="0"/>
      <p:regular r:id="rId24"/>
    </p:embeddedFont>
    <p:embeddedFont>
      <p:font typeface=".VnAvant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FFFF99"/>
    <a:srgbClr val="99FFCC"/>
    <a:srgbClr val="FF99CC"/>
    <a:srgbClr val="FF66FF"/>
    <a:srgbClr val="0066CC"/>
    <a:srgbClr val="FFCCFF"/>
    <a:srgbClr val="00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t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t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smtClean="0"/>
              <a:t>th.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0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489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 CHƠI TOM VÀ JERRY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thá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D. </a:t>
            </a:r>
            <a:r>
              <a:rPr lang="es-ES_tradnl" sz="1800" b="1" dirty="0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i vi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b«ng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hoa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hî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s¨n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.VnAvant" pitchFamily="34" charset="0"/>
                </a:rPr>
                <a:t>C©u</a:t>
              </a:r>
              <a:r>
                <a:rPr lang="en-US" sz="2800" b="1" dirty="0" smtClean="0">
                  <a:latin typeface=".VnAvant" pitchFamily="34" charset="0"/>
                </a:rPr>
                <a:t> 1: </a:t>
              </a:r>
              <a:r>
                <a:rPr lang="en-US" sz="2800" b="1" dirty="0" err="1" smtClean="0">
                  <a:latin typeface=".VnAvant" pitchFamily="34" charset="0"/>
                </a:rPr>
                <a:t>TiÕng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nµo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sau</a:t>
              </a:r>
              <a:r>
                <a:rPr lang="en-US" sz="2800" b="1" dirty="0" smtClean="0">
                  <a:latin typeface=".VnAvant" pitchFamily="34" charset="0"/>
                </a:rPr>
                <a:t> ®©y </a:t>
              </a:r>
              <a:r>
                <a:rPr lang="en-US" sz="2800" b="1" dirty="0" err="1" smtClean="0">
                  <a:latin typeface=".VnAvant" pitchFamily="34" charset="0"/>
                </a:rPr>
                <a:t>cã</a:t>
              </a:r>
              <a:r>
                <a:rPr lang="en-US" sz="2800" b="1" dirty="0" smtClean="0">
                  <a:latin typeface=".VnAvant" pitchFamily="34" charset="0"/>
                </a:rPr>
                <a:t> ©m </a:t>
              </a:r>
              <a:r>
                <a:rPr lang="en-US" sz="2800" b="1" dirty="0" smtClean="0">
                  <a:solidFill>
                    <a:srgbClr val="FF0000"/>
                  </a:solidFill>
                  <a:latin typeface=".VnAvant" pitchFamily="34" charset="0"/>
                </a:rPr>
                <a:t>t</a:t>
              </a:r>
              <a:r>
                <a:rPr lang="en-US" sz="2800" b="1" dirty="0" smtClean="0">
                  <a:latin typeface=".VnAvant" pitchFamily="34" charset="0"/>
                </a:rPr>
                <a:t>?</a:t>
              </a:r>
              <a:endParaRPr lang="en-US" sz="2800" b="1" dirty="0">
                <a:latin typeface=".VnAvant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hæ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q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u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thÞ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t« m×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  <a:latin typeface=".VnAvant" pitchFamily="34" charset="0"/>
              </a:rPr>
              <a:t>t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hî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</a:rPr>
              <a:t>má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itchFamily="34" charset="0"/>
                </a:rPr>
                <a:t>C©u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smtClean="0">
                  <a:latin typeface=".VnAvant" pitchFamily="34" charset="0"/>
                </a:rPr>
                <a:t>2: </a:t>
              </a:r>
              <a:r>
                <a:rPr lang="en-US" sz="2800" b="1" dirty="0" err="1">
                  <a:latin typeface=".VnAvant" pitchFamily="34" charset="0"/>
                </a:rPr>
                <a:t>TiÕng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nµo</a:t>
              </a:r>
              <a:r>
                <a:rPr lang="en-US" sz="2800" b="1" dirty="0">
                  <a:latin typeface=".VnAvant" pitchFamily="34" charset="0"/>
                </a:rPr>
                <a:t> </a:t>
              </a:r>
              <a:r>
                <a:rPr lang="en-US" sz="2800" b="1" dirty="0" err="1">
                  <a:latin typeface=".VnAvant" pitchFamily="34" charset="0"/>
                </a:rPr>
                <a:t>sau</a:t>
              </a:r>
              <a:r>
                <a:rPr lang="en-US" sz="2800" b="1" dirty="0">
                  <a:latin typeface=".VnAvant" pitchFamily="34" charset="0"/>
                </a:rPr>
                <a:t> ®©y </a:t>
              </a:r>
              <a:r>
                <a:rPr lang="en-US" sz="2800" b="1" dirty="0" err="1">
                  <a:latin typeface=".VnAvant" pitchFamily="34" charset="0"/>
                </a:rPr>
                <a:t>cã</a:t>
              </a:r>
              <a:r>
                <a:rPr lang="en-US" sz="2800" b="1" dirty="0">
                  <a:latin typeface=".VnAvant" pitchFamily="34" charset="0"/>
                </a:rPr>
                <a:t> ©m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.VnAvant" pitchFamily="34" charset="0"/>
                </a:rPr>
                <a:t>th</a:t>
              </a:r>
              <a:r>
                <a:rPr lang="en-US" sz="2800" b="1" dirty="0" smtClean="0">
                  <a:latin typeface=".VnAvant" pitchFamily="34" charset="0"/>
                </a:rPr>
                <a:t>?</a:t>
              </a:r>
              <a:endParaRPr lang="en-US" sz="2800" b="1" dirty="0">
                <a:latin typeface=".VnAvant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522516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28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th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08" y="2113284"/>
            <a:ext cx="3695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1416" y="65430"/>
            <a:ext cx="3029444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28: t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125" y="395114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</a:t>
            </a:r>
            <a:r>
              <a:rPr lang="en-US" sz="6000" b="1" dirty="0" err="1" smtClean="0">
                <a:latin typeface=".VnAvant" pitchFamily="34" charset="0"/>
              </a:rPr>
              <a:t>æ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8" y="1198422"/>
            <a:ext cx="2219325" cy="27527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tổ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047" y="2529303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tê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- « - t« -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tæ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1449" y="3559749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tæ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1416" y="65430"/>
            <a:ext cx="3029444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28: t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3" y="379058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th</a:t>
            </a:r>
            <a:r>
              <a:rPr lang="en-US" sz="6000" b="1" dirty="0" err="1" smtClean="0">
                <a:latin typeface=".VnAvant" pitchFamily="34" charset="0"/>
              </a:rPr>
              <a:t>á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6" y="1216196"/>
            <a:ext cx="3695700" cy="25431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61383" y="1669371"/>
            <a:ext cx="442582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9822" y="2395711"/>
            <a:ext cx="442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thờ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- o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tho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thỏ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9785" y="3559749"/>
            <a:ext cx="442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.VnAvant" pitchFamily="34" charset="0"/>
              </a:rPr>
              <a:t>thỏ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25869" y="328133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t« m×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3884" y="3287546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¶ c¸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752" y="323779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ti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vi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911233"/>
            <a:ext cx="2186664" cy="220842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96" y="911233"/>
            <a:ext cx="2962091" cy="220842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52" y="909922"/>
            <a:ext cx="2668387" cy="21907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133123" y="328859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400" b="1" dirty="0" smtClean="0">
                <a:latin typeface=".VnAvant" pitchFamily="34" charset="0"/>
              </a:rPr>
              <a:t>« m×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6630" y="3294806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400" b="1" dirty="0" smtClean="0">
                <a:latin typeface=".VnAvant" pitchFamily="34" charset="0"/>
              </a:rPr>
              <a:t>¶ c¸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7498" y="324505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400" b="1" dirty="0" err="1" smtClean="0">
                <a:latin typeface=".VnAvant" pitchFamily="34" charset="0"/>
              </a:rPr>
              <a:t>i</a:t>
            </a:r>
            <a:r>
              <a:rPr lang="en-US" sz="4400" b="1" dirty="0" smtClean="0">
                <a:latin typeface=".VnAvant" pitchFamily="34" charset="0"/>
              </a:rPr>
              <a:t> vi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25869" y="3484529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t¹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7451" y="3440987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má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752" y="3440988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4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4400" b="1" dirty="0" err="1" smtClean="0">
                <a:solidFill>
                  <a:srgbClr val="006600"/>
                </a:solidFill>
                <a:latin typeface=".VnAvant" pitchFamily="34" charset="0"/>
              </a:rPr>
              <a:t>thÞ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906602"/>
            <a:ext cx="2802711" cy="243198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73" y="906601"/>
            <a:ext cx="2415271" cy="243198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7" y="870420"/>
            <a:ext cx="2618959" cy="24683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118609" y="3477275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400" b="1" dirty="0" smtClean="0">
                <a:latin typeface=".VnAvant" pitchFamily="34" charset="0"/>
              </a:rPr>
              <a:t>¹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4711" y="343373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400" b="1" dirty="0" err="1" smtClean="0">
                <a:latin typeface=".VnAvant" pitchFamily="34" charset="0"/>
              </a:rPr>
              <a:t>î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má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2012" y="3433734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</a:rPr>
              <a:t>qu</a:t>
            </a:r>
            <a:r>
              <a:rPr lang="en-US" sz="4400" b="1" dirty="0" smtClean="0">
                <a:latin typeface=".VnAvant" pitchFamily="34" charset="0"/>
              </a:rPr>
              <a:t>¶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400" b="1" dirty="0" err="1" smtClean="0">
                <a:latin typeface=".VnAvant" pitchFamily="34" charset="0"/>
              </a:rPr>
              <a:t>Þ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0"/>
            <a:ext cx="229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Lì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mµ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" y="709161"/>
            <a:ext cx="2948748" cy="22052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13" y="624115"/>
            <a:ext cx="3182677" cy="222961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" y="3296410"/>
            <a:ext cx="2948748" cy="23169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5" y="3252868"/>
            <a:ext cx="3184919" cy="236053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1971676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9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492</Words>
  <Application>Microsoft Office PowerPoint</Application>
  <PresentationFormat>On-screen Show (16:10)</PresentationFormat>
  <Paragraphs>85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Tahoma</vt:lpstr>
      <vt:lpstr>.VnTifani Heavy</vt:lpstr>
      <vt:lpstr>Calibri</vt:lpstr>
      <vt:lpstr>宋体</vt:lpstr>
      <vt:lpstr>VNI-Thufap2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206</cp:revision>
  <dcterms:created xsi:type="dcterms:W3CDTF">2020-02-10T09:35:50Z</dcterms:created>
  <dcterms:modified xsi:type="dcterms:W3CDTF">2020-10-04T11:51:34Z</dcterms:modified>
</cp:coreProperties>
</file>