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256" r:id="rId3"/>
    <p:sldId id="257" r:id="rId4"/>
    <p:sldId id="343" r:id="rId5"/>
    <p:sldId id="333" r:id="rId6"/>
    <p:sldId id="340" r:id="rId7"/>
    <p:sldId id="282" r:id="rId8"/>
    <p:sldId id="337" r:id="rId9"/>
    <p:sldId id="309" r:id="rId10"/>
    <p:sldId id="310" r:id="rId11"/>
    <p:sldId id="324" r:id="rId12"/>
    <p:sldId id="325" r:id="rId13"/>
    <p:sldId id="326" r:id="rId14"/>
    <p:sldId id="328" r:id="rId15"/>
    <p:sldId id="329" r:id="rId16"/>
    <p:sldId id="308" r:id="rId17"/>
  </p:sldIdLst>
  <p:sldSz cx="9144000" cy="5715000" type="screen16x10"/>
  <p:notesSz cx="6858000" cy="9144000"/>
  <p:embeddedFontLst>
    <p:embeddedFont>
      <p:font typeface="Tahoma" pitchFamily="34" charset="0"/>
      <p:regular r:id="rId19"/>
      <p:bold r:id="rId20"/>
    </p:embeddedFont>
    <p:embeddedFont>
      <p:font typeface="Arial Black" pitchFamily="34" charset="0"/>
      <p:bold r:id="rId21"/>
    </p:embeddedFont>
    <p:embeddedFont>
      <p:font typeface="VNI-Thufap2" pitchFamily="2" charset="0"/>
      <p:regular r:id="rId22"/>
    </p:embeddedFont>
    <p:embeddedFont>
      <p:font typeface="Comic Sans MS" pitchFamily="66" charset="0"/>
      <p:regular r:id="rId23"/>
      <p:bold r:id="rId24"/>
      <p:italic r:id="rId25"/>
      <p:boldItalic r:id="rId26"/>
    </p:embeddedFont>
    <p:embeddedFont>
      <p:font typeface=".VnAvant" pitchFamily="34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宋体" pitchFamily="2" charset="-122"/>
      <p:regular r:id="rId35"/>
    </p:embeddedFont>
    <p:embeddedFont>
      <p:font typeface=".VnTifani Heavy" pitchFamily="34" charset="0"/>
      <p:regular r:id="rId36"/>
    </p:embeddedFont>
    <p:embeddedFont>
      <p:font typeface=".VnTifani HeavyH" pitchFamily="34" charset="0"/>
      <p:regular r:id="rId3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FFFFCC"/>
    <a:srgbClr val="99FFCC"/>
    <a:srgbClr val="FF99CC"/>
    <a:srgbClr val="FF66FF"/>
    <a:srgbClr val="0066CC"/>
    <a:srgbClr val="FFCCFF"/>
    <a:srgbClr val="00CC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tr.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tr.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Nhấn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chuột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vào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cánh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bông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chọn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mở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cảnh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ra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số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đến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câu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hỏi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lời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đúng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Home quay </a:t>
            </a:r>
            <a:r>
              <a:rPr lang="en-US" baseline="0" dirty="0" err="1" smtClean="0">
                <a:latin typeface="Arial" charset="0"/>
              </a:rPr>
              <a:t>lại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trang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này</a:t>
            </a:r>
            <a:r>
              <a:rPr lang="en-US" baseline="0" dirty="0" smtClean="0">
                <a:latin typeface="Arial" charset="0"/>
              </a:rPr>
              <a:t>/ </a:t>
            </a:r>
            <a:r>
              <a:rPr lang="en-US" baseline="0" dirty="0" err="1" smtClean="0">
                <a:latin typeface="Arial" charset="0"/>
              </a:rPr>
              <a:t>Chơi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xong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mũi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tên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chuyển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phần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slide" Target="slide16.xml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20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15.xml"/><Relationship Id="rId5" Type="http://schemas.openxmlformats.org/officeDocument/2006/relationships/image" Target="../media/image24.png"/><Relationship Id="rId15" Type="http://schemas.openxmlformats.org/officeDocument/2006/relationships/slide" Target="slide12.xml"/><Relationship Id="rId10" Type="http://schemas.openxmlformats.org/officeDocument/2006/relationships/image" Target="../media/image28.png"/><Relationship Id="rId19" Type="http://schemas.openxmlformats.org/officeDocument/2006/relationships/image" Target="../media/image34.gif"/><Relationship Id="rId4" Type="http://schemas.openxmlformats.org/officeDocument/2006/relationships/slide" Target="slide14.xml"/><Relationship Id="rId9" Type="http://schemas.openxmlformats.org/officeDocument/2006/relationships/image" Target="../media/image27.jpe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7.gif"/><Relationship Id="rId18" Type="http://schemas.openxmlformats.org/officeDocument/2006/relationships/image" Target="../media/image42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1.xml"/><Relationship Id="rId7" Type="http://schemas.openxmlformats.org/officeDocument/2006/relationships/audio" Target="../media/audio5.wav"/><Relationship Id="rId12" Type="http://schemas.openxmlformats.org/officeDocument/2006/relationships/image" Target="../media/image36.gif"/><Relationship Id="rId17" Type="http://schemas.openxmlformats.org/officeDocument/2006/relationships/image" Target="../media/image41.gif"/><Relationship Id="rId2" Type="http://schemas.openxmlformats.org/officeDocument/2006/relationships/tags" Target="../tags/tag5.xml"/><Relationship Id="rId16" Type="http://schemas.openxmlformats.org/officeDocument/2006/relationships/image" Target="../media/image40.gif"/><Relationship Id="rId20" Type="http://schemas.openxmlformats.org/officeDocument/2006/relationships/image" Target="../media/image44.png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4.wav"/><Relationship Id="rId15" Type="http://schemas.openxmlformats.org/officeDocument/2006/relationships/image" Target="../media/image39.gif"/><Relationship Id="rId10" Type="http://schemas.openxmlformats.org/officeDocument/2006/relationships/audio" Target="../media/audio7.wav"/><Relationship Id="rId19" Type="http://schemas.openxmlformats.org/officeDocument/2006/relationships/image" Target="../media/image43.png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6.wav"/><Relationship Id="rId14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audio" Target="../media/audio5.wav"/><Relationship Id="rId18" Type="http://schemas.openxmlformats.org/officeDocument/2006/relationships/image" Target="../media/image36.gif"/><Relationship Id="rId26" Type="http://schemas.openxmlformats.org/officeDocument/2006/relationships/image" Target="../media/image46.gif"/><Relationship Id="rId3" Type="http://schemas.openxmlformats.org/officeDocument/2006/relationships/tags" Target="../tags/tag8.xml"/><Relationship Id="rId21" Type="http://schemas.openxmlformats.org/officeDocument/2006/relationships/image" Target="../media/image39.gif"/><Relationship Id="rId7" Type="http://schemas.openxmlformats.org/officeDocument/2006/relationships/tags" Target="../tags/tag12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5.gif"/><Relationship Id="rId2" Type="http://schemas.openxmlformats.org/officeDocument/2006/relationships/tags" Target="../tags/tag7.xml"/><Relationship Id="rId16" Type="http://schemas.openxmlformats.org/officeDocument/2006/relationships/audio" Target="../media/audio9.wav"/><Relationship Id="rId20" Type="http://schemas.openxmlformats.org/officeDocument/2006/relationships/image" Target="../media/image38.gif"/><Relationship Id="rId29" Type="http://schemas.openxmlformats.org/officeDocument/2006/relationships/image" Target="../media/image48.jpe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audio" Target="../media/audio8.wav"/><Relationship Id="rId24" Type="http://schemas.openxmlformats.org/officeDocument/2006/relationships/image" Target="../media/image42.gif"/><Relationship Id="rId5" Type="http://schemas.openxmlformats.org/officeDocument/2006/relationships/tags" Target="../tags/tag10.xml"/><Relationship Id="rId15" Type="http://schemas.openxmlformats.org/officeDocument/2006/relationships/audio" Target="../media/audio7.wav"/><Relationship Id="rId23" Type="http://schemas.openxmlformats.org/officeDocument/2006/relationships/image" Target="../media/image41.gif"/><Relationship Id="rId28" Type="http://schemas.openxmlformats.org/officeDocument/2006/relationships/image" Target="../media/image47.jpe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37.gif"/><Relationship Id="rId31" Type="http://schemas.openxmlformats.org/officeDocument/2006/relationships/image" Target="../media/image50.jpeg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40.gif"/><Relationship Id="rId27" Type="http://schemas.openxmlformats.org/officeDocument/2006/relationships/slide" Target="slide11.xml"/><Relationship Id="rId30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6.wav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11" Type="http://schemas.openxmlformats.org/officeDocument/2006/relationships/slide" Target="slide11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audio" Target="../media/audio5.wav"/><Relationship Id="rId18" Type="http://schemas.openxmlformats.org/officeDocument/2006/relationships/image" Target="../media/image36.gif"/><Relationship Id="rId26" Type="http://schemas.openxmlformats.org/officeDocument/2006/relationships/image" Target="../media/image46.gif"/><Relationship Id="rId3" Type="http://schemas.openxmlformats.org/officeDocument/2006/relationships/tags" Target="../tags/tag16.xml"/><Relationship Id="rId21" Type="http://schemas.openxmlformats.org/officeDocument/2006/relationships/image" Target="../media/image39.gif"/><Relationship Id="rId7" Type="http://schemas.openxmlformats.org/officeDocument/2006/relationships/tags" Target="../tags/tag2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5.gif"/><Relationship Id="rId2" Type="http://schemas.openxmlformats.org/officeDocument/2006/relationships/tags" Target="../tags/tag15.xml"/><Relationship Id="rId16" Type="http://schemas.openxmlformats.org/officeDocument/2006/relationships/audio" Target="../media/audio9.wav"/><Relationship Id="rId20" Type="http://schemas.openxmlformats.org/officeDocument/2006/relationships/image" Target="../media/image38.gif"/><Relationship Id="rId29" Type="http://schemas.openxmlformats.org/officeDocument/2006/relationships/image" Target="../media/image54.jpe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audio" Target="../media/audio8.wav"/><Relationship Id="rId24" Type="http://schemas.openxmlformats.org/officeDocument/2006/relationships/image" Target="../media/image42.gif"/><Relationship Id="rId5" Type="http://schemas.openxmlformats.org/officeDocument/2006/relationships/tags" Target="../tags/tag18.xml"/><Relationship Id="rId15" Type="http://schemas.openxmlformats.org/officeDocument/2006/relationships/audio" Target="../media/audio7.wav"/><Relationship Id="rId23" Type="http://schemas.openxmlformats.org/officeDocument/2006/relationships/image" Target="../media/image41.gif"/><Relationship Id="rId28" Type="http://schemas.openxmlformats.org/officeDocument/2006/relationships/image" Target="../media/image49.jpeg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37.gif"/><Relationship Id="rId31" Type="http://schemas.openxmlformats.org/officeDocument/2006/relationships/image" Target="../media/image56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40.gif"/><Relationship Id="rId27" Type="http://schemas.openxmlformats.org/officeDocument/2006/relationships/slide" Target="slide11.xml"/><Relationship Id="rId30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8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như </a:t>
            </a:r>
            <a:r>
              <a:rPr lang="vi-VN" sz="2400" b="1" dirty="0">
                <a:solidFill>
                  <a:schemeClr val="bg1"/>
                </a:solidFill>
              </a:rPr>
              <a:t>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 smtClean="0">
                <a:solidFill>
                  <a:schemeClr val="bg1"/>
                </a:solidFill>
              </a:rPr>
              <a:t>4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vi-VN" sz="2400" b="1" dirty="0" smtClean="0">
                <a:solidFill>
                  <a:schemeClr val="bg1"/>
                </a:solidFill>
              </a:rPr>
              <a:t>mỗi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tương </a:t>
            </a:r>
            <a:r>
              <a:rPr lang="vi-VN" sz="2400" b="1" dirty="0">
                <a:solidFill>
                  <a:schemeClr val="bg1"/>
                </a:solidFill>
              </a:rPr>
              <a:t>ứng với một câu hỏi. Trong đó có 1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may </a:t>
            </a:r>
            <a:r>
              <a:rPr lang="vi-VN" sz="2400" b="1" dirty="0">
                <a:solidFill>
                  <a:schemeClr val="bg1"/>
                </a:solidFill>
              </a:rPr>
              <a:t>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cho </a:t>
            </a:r>
            <a:r>
              <a:rPr lang="vi-VN" sz="2400" b="1" dirty="0">
                <a:solidFill>
                  <a:schemeClr val="bg1"/>
                </a:solidFill>
              </a:rPr>
              <a:t>mình, sau khi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vi-VN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3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9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5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2" y="2663820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6" y="908295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7" y="231274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rId15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3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44619" y="2119312"/>
            <a:ext cx="2030524" cy="748771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.VnAvant" pitchFamily="34" charset="0"/>
              </a:rPr>
              <a:t>A. </a:t>
            </a:r>
            <a:r>
              <a:rPr lang="en-US" sz="2800" b="1" dirty="0" err="1" smtClean="0">
                <a:latin typeface=".VnAvant" pitchFamily="34" charset="0"/>
              </a:rPr>
              <a:t>tranh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57900" y="2119312"/>
            <a:ext cx="2030524" cy="748771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.VnAvant" pitchFamily="34" charset="0"/>
              </a:rPr>
              <a:t>B. </a:t>
            </a:r>
            <a:r>
              <a:rPr lang="en-US" sz="2800" b="1" dirty="0" err="1" smtClean="0">
                <a:latin typeface=".VnAvant" pitchFamily="34" charset="0"/>
              </a:rPr>
              <a:t>Ch¸o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37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499608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3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B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å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38454" y="5004319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4. Hµ m·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38454" y="2859636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Tr©u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8701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H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æ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11266" name="Picture 2" descr="Sự tích cù lao Ông Hổ - Cổ tích Việt Nam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1297778"/>
            <a:ext cx="2444665" cy="15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ả con chim bồ câu mà em biết - Nhà báo trẻ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3397112"/>
            <a:ext cx="2444665" cy="16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on Trâu là số mấy ? Mơ thấy Trâu là điềm gì ? Đánh con gì dễ ...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07107"/>
            <a:ext cx="2606675" cy="14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on Hà Mã ăn gì? Răng dài bao nhiêu? Có ăn thịt người không?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9" y="3397112"/>
            <a:ext cx="2594691" cy="15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852187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vËt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=""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823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3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vËt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3" y="502614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GÊu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85245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Tr©u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58486" y="505958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Chã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8701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T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hỏ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11272" name="Picture 8" descr="Con Trâu là số mấy ? Mơ thấy Trâu là điềm gì ? Đánh con gì dễ ...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07107"/>
            <a:ext cx="2606675" cy="14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3" name="Picture 5" descr="Biến đổi khí hậu buộc gấu Bắc Cực phải di cư, tràn cả vào nơi con ...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397112"/>
            <a:ext cx="2606674" cy="15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3397039"/>
            <a:ext cx="2543464" cy="160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1431763"/>
            <a:ext cx="2543464" cy="135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522516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29</a:t>
            </a:r>
          </a:p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tr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65" y="2325914"/>
            <a:ext cx="24479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52300" y="65430"/>
            <a:ext cx="3367677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29: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tr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125" y="3951148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tr</a:t>
            </a:r>
            <a:r>
              <a:rPr lang="en-US" sz="6000" b="1" dirty="0" err="1" smtClean="0">
                <a:latin typeface=".VnAvant" pitchFamily="34" charset="0"/>
              </a:rPr>
              <a:t>e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9" y="1319393"/>
            <a:ext cx="2447925" cy="2514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13047" y="16693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tre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1449" y="2178673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trê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– e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tre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/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tre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2910" y="2808584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tre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52300" y="65430"/>
            <a:ext cx="3367677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29: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tr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851" y="3682677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ch</a:t>
            </a:r>
            <a:r>
              <a:rPr lang="en-US" sz="6000" b="1" dirty="0" err="1" smtClean="0">
                <a:latin typeface=".VnAvant" pitchFamily="34" charset="0"/>
              </a:rPr>
              <a:t>ã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3" y="1293585"/>
            <a:ext cx="2771775" cy="20002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13047" y="16693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1449" y="2178673"/>
            <a:ext cx="47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chê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– o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– s¾c -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chã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4991" y="3063002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chã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2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tr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11355" y="3382931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µ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8398" y="3389144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châ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9266" y="3339390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chÞ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3" y="925415"/>
            <a:ext cx="2059178" cy="230769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82" y="903316"/>
            <a:ext cx="2588986" cy="2328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57" y="909019"/>
            <a:ext cx="2328904" cy="228055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-104095" y="3375677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tr</a:t>
            </a:r>
            <a:r>
              <a:rPr lang="en-US" sz="4800" b="1" dirty="0" smtClean="0">
                <a:latin typeface=".VnAvant" pitchFamily="34" charset="0"/>
              </a:rPr>
              <a:t>µ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5658" y="3381890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800" b="1" dirty="0" err="1" smtClean="0">
                <a:latin typeface=".VnAvant" pitchFamily="34" charset="0"/>
              </a:rPr>
              <a:t>â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6526" y="3332136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800" b="1" dirty="0" err="1" smtClean="0">
                <a:latin typeface=".VnAvant" pitchFamily="34" charset="0"/>
              </a:rPr>
              <a:t>Þ</a:t>
            </a:r>
            <a:endParaRPr lang="en-US" sz="4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tr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7" y="3150707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ª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5498" y="3136701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trÜ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5378" y="3107166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Ø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9" y="981538"/>
            <a:ext cx="2787771" cy="20783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65" y="983532"/>
            <a:ext cx="2914089" cy="207635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16" y="939668"/>
            <a:ext cx="2296529" cy="21202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2017" y="3143453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tr</a:t>
            </a:r>
            <a:r>
              <a:rPr lang="en-US" sz="4800" b="1" dirty="0" smtClean="0">
                <a:latin typeface=".VnAvant" pitchFamily="34" charset="0"/>
              </a:rPr>
              <a:t>ª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2758" y="3129447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tr</a:t>
            </a:r>
            <a:r>
              <a:rPr lang="en-US" sz="4800" b="1" dirty="0" err="1" smtClean="0">
                <a:latin typeface=".VnAvant" pitchFamily="34" charset="0"/>
              </a:rPr>
              <a:t>Ü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638" y="3099912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800" b="1" dirty="0" err="1">
                <a:latin typeface=".VnAvant" pitchFamily="34" charset="0"/>
              </a:rPr>
              <a:t>Ø</a:t>
            </a:r>
            <a:endParaRPr lang="en-US" sz="4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9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©m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tr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©m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0"/>
            <a:ext cx="229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i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83" y="785132"/>
            <a:ext cx="3457575" cy="466725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70639" y="1170893"/>
            <a:ext cx="4751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.VnAvant" pitchFamily="34" charset="0"/>
              </a:rPr>
              <a:t>       </a:t>
            </a:r>
            <a:r>
              <a:rPr lang="en-US" sz="2800" err="1" smtClean="0">
                <a:latin typeface=".VnAvant" pitchFamily="34" charset="0"/>
              </a:rPr>
              <a:t>ChÞ</a:t>
            </a:r>
            <a:r>
              <a:rPr lang="en-US" sz="2800" smtClean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</a:t>
            </a:r>
            <a:r>
              <a:rPr lang="en-US" sz="2800" smtClean="0">
                <a:latin typeface=".VnAvant" pitchFamily="34" charset="0"/>
              </a:rPr>
              <a:t>rµ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Chi ®i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trÎ</a:t>
            </a:r>
            <a:r>
              <a:rPr lang="en-US" sz="2800" dirty="0" smtClean="0">
                <a:latin typeface=".VnAvant" pitchFamily="34" charset="0"/>
              </a:rPr>
              <a:t>. Qua </a:t>
            </a:r>
            <a:r>
              <a:rPr lang="en-US" sz="2800" dirty="0" err="1" smtClean="0">
                <a:latin typeface=".VnAvant" pitchFamily="34" charset="0"/>
              </a:rPr>
              <a:t>chî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chÞ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chØ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c¸ </a:t>
            </a:r>
            <a:r>
              <a:rPr lang="en-US" sz="2800" dirty="0" err="1" smtClean="0">
                <a:latin typeface=".VnAvant" pitchFamily="34" charset="0"/>
              </a:rPr>
              <a:t>tr</a:t>
            </a:r>
            <a:r>
              <a:rPr lang="en-US" sz="2800" dirty="0" smtClean="0">
                <a:latin typeface=".VnAvant" pitchFamily="34" charset="0"/>
              </a:rPr>
              <a:t>ª, c¸ </a:t>
            </a:r>
            <a:r>
              <a:rPr lang="en-US" sz="2800" dirty="0" err="1" smtClean="0">
                <a:latin typeface=".VnAvant" pitchFamily="34" charset="0"/>
              </a:rPr>
              <a:t>mÌ</a:t>
            </a:r>
            <a:r>
              <a:rPr lang="en-US" sz="2800" dirty="0" smtClean="0">
                <a:latin typeface=".VnAvant" pitchFamily="34" charset="0"/>
              </a:rPr>
              <a:t>…</a:t>
            </a:r>
          </a:p>
          <a:p>
            <a:pPr algn="just"/>
            <a:r>
              <a:rPr lang="en-US" sz="2800" dirty="0" smtClean="0">
                <a:latin typeface=".VnAvant" pitchFamily="34" charset="0"/>
              </a:rPr>
              <a:t>       Ở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trÎ</a:t>
            </a:r>
            <a:r>
              <a:rPr lang="en-US" sz="2800" dirty="0" smtClean="0">
                <a:latin typeface=".VnAvant" pitchFamily="34" charset="0"/>
              </a:rPr>
              <a:t>. Chi </a:t>
            </a:r>
            <a:r>
              <a:rPr lang="en-US" sz="2800" dirty="0" err="1" smtClean="0">
                <a:latin typeface=".VnAvant" pitchFamily="34" charset="0"/>
              </a:rPr>
              <a:t>nhí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mÑ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ChÞ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Tr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dç</a:t>
            </a:r>
            <a:r>
              <a:rPr lang="en-US" sz="2800" dirty="0" smtClean="0">
                <a:latin typeface=".VnAvant" pitchFamily="34" charset="0"/>
              </a:rPr>
              <a:t>, “BÐ </a:t>
            </a:r>
            <a:r>
              <a:rPr lang="en-US" sz="2800" dirty="0" err="1" smtClean="0">
                <a:latin typeface=".VnAvant" pitchFamily="34" charset="0"/>
              </a:rPr>
              <a:t>nhÌ</a:t>
            </a:r>
            <a:r>
              <a:rPr lang="en-US" sz="2800" dirty="0" smtClean="0">
                <a:latin typeface=".VnAvant" pitchFamily="34" charset="0"/>
              </a:rPr>
              <a:t> lµ c« </a:t>
            </a:r>
            <a:r>
              <a:rPr lang="en-US" sz="2800" dirty="0" err="1" smtClean="0">
                <a:latin typeface=".VnAvant" pitchFamily="34" charset="0"/>
              </a:rPr>
              <a:t>ch</a:t>
            </a:r>
            <a:r>
              <a:rPr lang="en-US" sz="2800" dirty="0" smtClean="0">
                <a:latin typeface=".VnAvant" pitchFamily="34" charset="0"/>
              </a:rPr>
              <a:t>ª ®ã”. BÐ </a:t>
            </a:r>
            <a:r>
              <a:rPr lang="en-US" sz="2800" dirty="0" err="1" smtClean="0">
                <a:latin typeface=".VnAvant" pitchFamily="34" charset="0"/>
              </a:rPr>
              <a:t>nghe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chÞ</a:t>
            </a:r>
            <a:r>
              <a:rPr lang="en-US" sz="2800" dirty="0" smtClean="0">
                <a:latin typeface=".VnAvant" pitchFamily="34" charset="0"/>
              </a:rPr>
              <a:t>.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599</Words>
  <Application>Microsoft Office PowerPoint</Application>
  <PresentationFormat>On-screen Show (16:10)</PresentationFormat>
  <Paragraphs>109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Times New Roman</vt:lpstr>
      <vt:lpstr>Tahoma</vt:lpstr>
      <vt:lpstr>Arial Black</vt:lpstr>
      <vt:lpstr>VNI-Thufap2</vt:lpstr>
      <vt:lpstr>Comic Sans MS</vt:lpstr>
      <vt:lpstr>.VnAvant</vt:lpstr>
      <vt:lpstr>Calibri</vt:lpstr>
      <vt:lpstr>宋体</vt:lpstr>
      <vt:lpstr>.VnTifani Heavy</vt:lpstr>
      <vt:lpstr>.VnTifani HeavyH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209</cp:revision>
  <dcterms:created xsi:type="dcterms:W3CDTF">2020-02-10T09:35:50Z</dcterms:created>
  <dcterms:modified xsi:type="dcterms:W3CDTF">2020-10-04T11:54:48Z</dcterms:modified>
</cp:coreProperties>
</file>