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37" r:id="rId4"/>
    <p:sldId id="358" r:id="rId5"/>
    <p:sldId id="359" r:id="rId6"/>
    <p:sldId id="357" r:id="rId7"/>
    <p:sldId id="336" r:id="rId8"/>
    <p:sldId id="309" r:id="rId9"/>
    <p:sldId id="350" r:id="rId10"/>
    <p:sldId id="351" r:id="rId11"/>
    <p:sldId id="352" r:id="rId12"/>
    <p:sldId id="353" r:id="rId13"/>
    <p:sldId id="354" r:id="rId14"/>
    <p:sldId id="308" r:id="rId15"/>
  </p:sldIdLst>
  <p:sldSz cx="9144000" cy="5715000" type="screen16x10"/>
  <p:notesSz cx="6858000" cy="9144000"/>
  <p:embeddedFontLst>
    <p:embeddedFont>
      <p:font typeface="VNI-Avo" pitchFamily="2" charset="0"/>
      <p:regular r:id="rId17"/>
      <p:bold r:id="rId18"/>
      <p:italic r:id="rId19"/>
      <p:boldItalic r:id="rId20"/>
    </p:embeddedFont>
    <p:embeddedFont>
      <p:font typeface="宋体" panose="02010600030101010101" pitchFamily="2" charset="-122"/>
      <p:regular r:id="rId21"/>
    </p:embeddedFont>
    <p:embeddedFont>
      <p:font typeface=".VnArial" panose="020B7200000000000000" pitchFamily="34" charset="0"/>
      <p:regular r:id="rId22"/>
      <p:italic r:id="rId23"/>
      <p:boldItalic r:id="rId24"/>
    </p:embeddedFon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VNI-Thufap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12" Type="http://schemas.openxmlformats.org/officeDocument/2006/relationships/image" Target="../media/image2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4427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có chứa vần ăm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Cặp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sách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Tăm bông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2949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37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251981"/>
            <a:ext cx="3359604" cy="26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vµ gµ (2)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458" y="74545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 </a:t>
            </a:r>
            <a:r>
              <a:rPr lang="en-US" sz="2600" dirty="0" err="1">
                <a:latin typeface=".VnAvant" pitchFamily="34" charset="0"/>
              </a:rPr>
              <a:t>Mïa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thu</a:t>
            </a:r>
            <a:r>
              <a:rPr lang="en-US" sz="2600" dirty="0">
                <a:latin typeface=".VnAvant" pitchFamily="34" charset="0"/>
              </a:rPr>
              <a:t> qua. </a:t>
            </a:r>
            <a:r>
              <a:rPr lang="en-US" sz="2600" dirty="0" err="1">
                <a:latin typeface=".VnAvant" pitchFamily="34" charset="0"/>
              </a:rPr>
              <a:t>Cá</a:t>
            </a:r>
            <a:r>
              <a:rPr lang="en-US" sz="2600" dirty="0">
                <a:latin typeface=".VnAvant" pitchFamily="34" charset="0"/>
              </a:rPr>
              <a:t> l¸ </a:t>
            </a:r>
            <a:r>
              <a:rPr lang="en-US" sz="2600" dirty="0" err="1">
                <a:latin typeface=".VnAvant" pitchFamily="34" charset="0"/>
              </a:rPr>
              <a:t>kh</a:t>
            </a:r>
            <a:r>
              <a:rPr lang="en-US" sz="2600" dirty="0">
                <a:latin typeface=".VnAvant" pitchFamily="34" charset="0"/>
              </a:rPr>
              <a:t>« c¶.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</a:t>
            </a:r>
            <a:r>
              <a:rPr lang="en-US" sz="2600" dirty="0" err="1">
                <a:latin typeface=".VnAvant" pitchFamily="34" charset="0"/>
              </a:rPr>
              <a:t>ve</a:t>
            </a:r>
            <a:r>
              <a:rPr lang="en-US" sz="2600" dirty="0">
                <a:latin typeface=".VnAvant" pitchFamily="34" charset="0"/>
              </a:rPr>
              <a:t> ch¼ng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g×. </a:t>
            </a:r>
            <a:r>
              <a:rPr lang="en-US" sz="2600" dirty="0" err="1">
                <a:latin typeface=".VnAvant" pitchFamily="34" charset="0"/>
              </a:rPr>
              <a:t>Ve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gÆp</a:t>
            </a:r>
            <a:r>
              <a:rPr lang="en-US" sz="2600" dirty="0">
                <a:latin typeface=".VnAvant" pitchFamily="34" charset="0"/>
              </a:rPr>
              <a:t> gµ </a:t>
            </a:r>
            <a:r>
              <a:rPr lang="en-US" sz="2600" dirty="0" err="1">
                <a:latin typeface=".VnAvant" pitchFamily="34" charset="0"/>
              </a:rPr>
              <a:t>ngá</a:t>
            </a:r>
            <a:r>
              <a:rPr lang="en-US" sz="2600" dirty="0">
                <a:latin typeface=".VnAvant" pitchFamily="34" charset="0"/>
              </a:rPr>
              <a:t> ý: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- </a:t>
            </a:r>
            <a:r>
              <a:rPr lang="en-US" sz="2600" dirty="0" err="1">
                <a:latin typeface=".VnAvant" pitchFamily="34" charset="0"/>
              </a:rPr>
              <a:t>ChÞ</a:t>
            </a:r>
            <a:r>
              <a:rPr lang="en-US" sz="2600" dirty="0">
                <a:latin typeface=".VnAvant" pitchFamily="34" charset="0"/>
              </a:rPr>
              <a:t> ….</a:t>
            </a:r>
            <a:r>
              <a:rPr lang="en-US" sz="2600" dirty="0" err="1">
                <a:latin typeface=".VnAvant" pitchFamily="34" charset="0"/>
              </a:rPr>
              <a:t>cho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ve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tÝ</a:t>
            </a:r>
            <a:r>
              <a:rPr lang="en-US" sz="2600" dirty="0">
                <a:latin typeface=".VnAvant" pitchFamily="34" charset="0"/>
              </a:rPr>
              <a:t> g× </a:t>
            </a:r>
            <a:r>
              <a:rPr lang="en-US" sz="2600" dirty="0" err="1">
                <a:latin typeface=".VnAvant" pitchFamily="34" charset="0"/>
              </a:rPr>
              <a:t>nhÐ</a:t>
            </a:r>
            <a:r>
              <a:rPr lang="en-US" sz="2600" dirty="0">
                <a:latin typeface=".VnAvant" pitchFamily="34" charset="0"/>
              </a:rPr>
              <a:t>?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Gµ </a:t>
            </a:r>
            <a:r>
              <a:rPr lang="en-US" sz="2600" dirty="0" err="1">
                <a:latin typeface=".VnAvant" pitchFamily="34" charset="0"/>
              </a:rPr>
              <a:t>cho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ve</a:t>
            </a:r>
            <a:r>
              <a:rPr lang="en-US" sz="2600" dirty="0">
                <a:latin typeface=".VnAvant" pitchFamily="34" charset="0"/>
              </a:rPr>
              <a:t> vµ </a:t>
            </a:r>
            <a:r>
              <a:rPr lang="en-US" sz="2600" dirty="0" err="1">
                <a:latin typeface=".VnAvant" pitchFamily="34" charset="0"/>
              </a:rPr>
              <a:t>thñ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thØ</a:t>
            </a:r>
            <a:r>
              <a:rPr lang="en-US" sz="2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 - </a:t>
            </a:r>
            <a:r>
              <a:rPr lang="en-US" sz="2600" dirty="0" err="1">
                <a:latin typeface=".VnAvant" pitchFamily="34" charset="0"/>
              </a:rPr>
              <a:t>Ve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ch¨m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móa</a:t>
            </a:r>
            <a:r>
              <a:rPr lang="en-US" sz="2600" dirty="0">
                <a:latin typeface=".VnAvant" pitchFamily="34" charset="0"/>
              </a:rPr>
              <a:t> vµ </a:t>
            </a:r>
            <a:r>
              <a:rPr lang="en-US" sz="2600" dirty="0" err="1">
                <a:latin typeface=".VnAvant" pitchFamily="34" charset="0"/>
              </a:rPr>
              <a:t>ch¨m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lµm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n÷a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</a:t>
            </a:r>
            <a:r>
              <a:rPr lang="en-US" sz="2600" dirty="0">
                <a:latin typeface=".VnAvant" pitchFamily="34" charset="0"/>
              </a:rPr>
              <a:t>× </a:t>
            </a:r>
            <a:r>
              <a:rPr lang="en-US" sz="2600" dirty="0" err="1">
                <a:latin typeface=".VnAvant" pitchFamily="34" charset="0"/>
              </a:rPr>
              <a:t>sÏ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</a:t>
            </a:r>
            <a:r>
              <a:rPr lang="en-US" sz="2600" dirty="0">
                <a:latin typeface=".VnAvant" pitchFamily="34" charset="0"/>
              </a:rPr>
              <a:t>¶ Lo g×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3905" y="2846310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Phông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- Ten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61" y="3259184"/>
            <a:ext cx="4463939" cy="236045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233355" y="851189"/>
            <a:ext cx="2840854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muøa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thu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254" y="3889963"/>
            <a:ext cx="2083718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thuû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thæ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13850" y="851188"/>
            <a:ext cx="4236164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chaû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91504" y="2371104"/>
            <a:ext cx="2840854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laù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85051" y="3889963"/>
            <a:ext cx="2289170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ngoû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32438" y="3889962"/>
            <a:ext cx="2289170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gaëp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13850" y="2371103"/>
            <a:ext cx="4236164" cy="119679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vµ gµ (2)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927" y="1313624"/>
            <a:ext cx="869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Mïa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thu</a:t>
            </a:r>
            <a:r>
              <a:rPr lang="en-US" sz="3600" dirty="0">
                <a:latin typeface=".VnAvant" pitchFamily="34" charset="0"/>
              </a:rPr>
              <a:t> qua.  </a:t>
            </a:r>
            <a:r>
              <a:rPr lang="en-US" sz="3600" dirty="0" err="1">
                <a:latin typeface=".VnAvant" pitchFamily="34" charset="0"/>
              </a:rPr>
              <a:t>Cá</a:t>
            </a:r>
            <a:r>
              <a:rPr lang="en-US" sz="3600" dirty="0">
                <a:latin typeface=".VnAvant" pitchFamily="34" charset="0"/>
              </a:rPr>
              <a:t> l¸ </a:t>
            </a:r>
            <a:r>
              <a:rPr lang="en-US" sz="3600" dirty="0" err="1">
                <a:latin typeface=".VnAvant" pitchFamily="34" charset="0"/>
              </a:rPr>
              <a:t>kh</a:t>
            </a:r>
            <a:r>
              <a:rPr lang="en-US" sz="3600" dirty="0">
                <a:latin typeface=".VnAvant" pitchFamily="34" charset="0"/>
              </a:rPr>
              <a:t>« c¶.  </a:t>
            </a:r>
            <a:r>
              <a:rPr lang="en-US" sz="3600" dirty="0" err="1">
                <a:latin typeface=".VnAvant" pitchFamily="34" charset="0"/>
              </a:rPr>
              <a:t>Nh</a:t>
            </a:r>
            <a:r>
              <a:rPr lang="en-US" sz="3600" dirty="0">
                <a:latin typeface=".VnAvant" pitchFamily="34" charset="0"/>
              </a:rPr>
              <a:t>µ </a:t>
            </a:r>
            <a:r>
              <a:rPr lang="en-US" sz="3600" dirty="0" err="1">
                <a:latin typeface=".VnAvant" pitchFamily="34" charset="0"/>
              </a:rPr>
              <a:t>ve</a:t>
            </a:r>
            <a:r>
              <a:rPr lang="en-US" sz="3600" dirty="0">
                <a:latin typeface=".VnAvant" pitchFamily="34" charset="0"/>
              </a:rPr>
              <a:t> ch¼ng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g×.  </a:t>
            </a:r>
            <a:r>
              <a:rPr lang="en-US" sz="3600" dirty="0" err="1">
                <a:latin typeface=".VnAvant" pitchFamily="34" charset="0"/>
              </a:rPr>
              <a:t>Ve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gÆp</a:t>
            </a:r>
            <a:r>
              <a:rPr lang="en-US" sz="3600" dirty="0">
                <a:latin typeface=".VnAvant" pitchFamily="34" charset="0"/>
              </a:rPr>
              <a:t> gµ </a:t>
            </a:r>
            <a:r>
              <a:rPr lang="en-US" sz="3600" dirty="0" err="1">
                <a:latin typeface=".VnAvant" pitchFamily="34" charset="0"/>
              </a:rPr>
              <a:t>ngá</a:t>
            </a:r>
            <a:r>
              <a:rPr lang="en-US" sz="3600" dirty="0">
                <a:latin typeface=".VnAvant" pitchFamily="34" charset="0"/>
              </a:rPr>
              <a:t> ý: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- </a:t>
            </a:r>
            <a:r>
              <a:rPr lang="en-US" sz="3600" dirty="0" err="1">
                <a:latin typeface=".VnAvant" pitchFamily="34" charset="0"/>
              </a:rPr>
              <a:t>ChÞ</a:t>
            </a:r>
            <a:r>
              <a:rPr lang="en-US" sz="3600" dirty="0">
                <a:latin typeface=".VnAvant" pitchFamily="34" charset="0"/>
              </a:rPr>
              <a:t> ….</a:t>
            </a:r>
            <a:r>
              <a:rPr lang="en-US" sz="3600" dirty="0" err="1">
                <a:latin typeface=".VnAvant" pitchFamily="34" charset="0"/>
              </a:rPr>
              <a:t>cho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ve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tÝ</a:t>
            </a:r>
            <a:r>
              <a:rPr lang="en-US" sz="3600" dirty="0">
                <a:latin typeface=".VnAvant" pitchFamily="34" charset="0"/>
              </a:rPr>
              <a:t> g× </a:t>
            </a:r>
            <a:r>
              <a:rPr lang="en-US" sz="3600" dirty="0" err="1">
                <a:latin typeface=".VnAvant" pitchFamily="34" charset="0"/>
              </a:rPr>
              <a:t>nhÐ</a:t>
            </a:r>
            <a:r>
              <a:rPr lang="en-US" sz="3600" dirty="0">
                <a:latin typeface=".VnAvant" pitchFamily="34" charset="0"/>
              </a:rPr>
              <a:t>?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Gµ </a:t>
            </a:r>
            <a:r>
              <a:rPr lang="en-US" sz="3600" dirty="0" err="1">
                <a:latin typeface=".VnAvant" pitchFamily="34" charset="0"/>
              </a:rPr>
              <a:t>cho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ve</a:t>
            </a:r>
            <a:r>
              <a:rPr lang="en-US" sz="3600" dirty="0">
                <a:latin typeface=".VnAvant" pitchFamily="34" charset="0"/>
              </a:rPr>
              <a:t> vµ </a:t>
            </a:r>
            <a:r>
              <a:rPr lang="en-US" sz="3600" dirty="0" err="1">
                <a:latin typeface=".VnAvant" pitchFamily="34" charset="0"/>
              </a:rPr>
              <a:t>thñ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thØ</a:t>
            </a:r>
            <a:r>
              <a:rPr lang="en-US" sz="36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3600" dirty="0">
                <a:latin typeface=".VnAvant" pitchFamily="34" charset="0"/>
              </a:rPr>
              <a:t>     - </a:t>
            </a:r>
            <a:r>
              <a:rPr lang="en-US" sz="3600" dirty="0" err="1">
                <a:latin typeface=".VnAvant" pitchFamily="34" charset="0"/>
              </a:rPr>
              <a:t>Ve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móa</a:t>
            </a:r>
            <a:r>
              <a:rPr lang="en-US" sz="3600" dirty="0">
                <a:latin typeface=".VnAvant" pitchFamily="34" charset="0"/>
              </a:rPr>
              <a:t> vµ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lµm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n÷a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</a:t>
            </a:r>
            <a:r>
              <a:rPr lang="en-US" sz="3600" dirty="0">
                <a:latin typeface=".VnAvant" pitchFamily="34" charset="0"/>
              </a:rPr>
              <a:t>× </a:t>
            </a:r>
            <a:r>
              <a:rPr lang="en-US" sz="3600" dirty="0" err="1">
                <a:latin typeface=".VnAvant" pitchFamily="34" charset="0"/>
              </a:rPr>
              <a:t>sÏ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</a:t>
            </a:r>
            <a:r>
              <a:rPr lang="en-US" sz="3600" dirty="0">
                <a:latin typeface=".VnAvant" pitchFamily="34" charset="0"/>
              </a:rPr>
              <a:t>¶ Lo g×</a:t>
            </a:r>
          </a:p>
        </p:txBody>
      </p:sp>
      <p:sp>
        <p:nvSpPr>
          <p:cNvPr id="7" name="Oval 6"/>
          <p:cNvSpPr/>
          <p:nvPr/>
        </p:nvSpPr>
        <p:spPr>
          <a:xfrm>
            <a:off x="561053" y="1149868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092603" y="1182720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554896" y="1149868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30312" y="2499549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3799640" y="1796833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3799639" y="1786833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561052" y="3103662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593035" y="3685474"/>
            <a:ext cx="440357" cy="440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602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g×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04798" y="1255484"/>
            <a:ext cx="3875314" cy="2032000"/>
          </a:xfrm>
          <a:prstGeom prst="cloudCallout">
            <a:avLst>
              <a:gd name="adj1" fmla="val -13295"/>
              <a:gd name="adj2" fmla="val 3606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Võa</a:t>
            </a:r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ch¨m</a:t>
            </a:r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chØ</a:t>
            </a:r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endParaRPr lang="en-US" sz="2400" dirty="0"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võa</a:t>
            </a:r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ch¨m</a:t>
            </a:r>
            <a:r>
              <a:rPr lang="en-US" sz="2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.VnAvant" pitchFamily="34" charset="0"/>
              </a:rPr>
              <a:t>lµm</a:t>
            </a:r>
            <a:endParaRPr lang="en-US" sz="24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5138056" y="1168400"/>
            <a:ext cx="3381829" cy="478972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1,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× ch¼ng lo g×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5138056" y="2438400"/>
            <a:ext cx="3381829" cy="478972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2,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×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g×</a:t>
            </a:r>
          </a:p>
        </p:txBody>
      </p: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2.08218E-6 L 5E-6 0.0472 C 0.00712 0.05719 0.01077 0.07218 0.01077 0.08773 C 0.01077 0.10605 0.00712 0.12021 5E-6 0.13021 L -0.03334 0.17879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8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2685" y="1441322"/>
            <a:ext cx="50872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Câu chuyện là lời khuyên: Phải chăm chỉ lao động. Vừa biết vui chơi vừa chăm chỉ lao động thì cuộc sống sẽ tốt đẹp, không phải lo lắng gì.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</TotalTime>
  <Words>417</Words>
  <Application>Microsoft Office PowerPoint</Application>
  <PresentationFormat>On-screen Show (16:10)</PresentationFormat>
  <Paragraphs>64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VNI-Avo</vt:lpstr>
      <vt:lpstr>宋体</vt:lpstr>
      <vt:lpstr>.VnArial</vt:lpstr>
      <vt:lpstr>.VnAvant</vt:lpstr>
      <vt:lpstr>VNI-Thufap2</vt:lpstr>
      <vt:lpstr>Times New Roman</vt:lpstr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238</cp:revision>
  <dcterms:created xsi:type="dcterms:W3CDTF">2020-02-10T09:35:50Z</dcterms:created>
  <dcterms:modified xsi:type="dcterms:W3CDTF">2020-10-17T04:04:06Z</dcterms:modified>
</cp:coreProperties>
</file>