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281" r:id="rId3"/>
    <p:sldId id="282" r:id="rId4"/>
    <p:sldId id="283" r:id="rId5"/>
    <p:sldId id="303" r:id="rId6"/>
    <p:sldId id="285" r:id="rId7"/>
    <p:sldId id="286" r:id="rId8"/>
    <p:sldId id="287" r:id="rId9"/>
    <p:sldId id="288" r:id="rId10"/>
    <p:sldId id="289" r:id="rId11"/>
    <p:sldId id="292" r:id="rId12"/>
    <p:sldId id="293" r:id="rId13"/>
    <p:sldId id="304" r:id="rId14"/>
    <p:sldId id="294" r:id="rId15"/>
    <p:sldId id="295" r:id="rId16"/>
    <p:sldId id="300" r:id="rId17"/>
    <p:sldId id="301" r:id="rId18"/>
    <p:sldId id="302" r:id="rId19"/>
  </p:sldIdLst>
  <p:sldSz cx="9144000" cy="5715000" type="screen16x10"/>
  <p:notesSz cx="6858000" cy="9144000"/>
  <p:embeddedFontLst>
    <p:embeddedFont>
      <p:font typeface="VNI-Juni" pitchFamily="2" charset="0"/>
      <p:regular r:id="rId21"/>
    </p:embeddedFont>
    <p:embeddedFont>
      <p:font typeface=".VnTifani Heavy" panose="020B7200000000000000" pitchFamily="34" charset="0"/>
      <p:regular r:id="rId22"/>
    </p:embeddedFont>
    <p:embeddedFont>
      <p:font typeface="宋体" panose="02010600030101010101" pitchFamily="2" charset="-122"/>
      <p:regular r:id="rId23"/>
    </p:embeddedFont>
    <p:embeddedFont>
      <p:font typeface="VNI-Avo" pitchFamily="2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.VnAvant" panose="020B7200000000000000" pitchFamily="34" charset="0"/>
      <p:regular r:id="rId32"/>
      <p:bold r:id="rId33"/>
      <p:italic r:id="rId34"/>
    </p:embeddedFont>
  </p:embeddedFontLst>
  <p:custDataLst>
    <p:tags r:id="rId3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006600"/>
    <a:srgbClr val="FF33CC"/>
    <a:srgbClr val="FF66FF"/>
    <a:srgbClr val="FFFF99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D703F8-6501-4D76-A50B-8C5FAD3CCCC3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08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881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4.xml"/><Relationship Id="rId7" Type="http://schemas.openxmlformats.org/officeDocument/2006/relationships/audio" Target="../media/audio2.wav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86" y="1067466"/>
            <a:ext cx="3766455" cy="34563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384629" y="4840723"/>
            <a:ext cx="865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con ®</a:t>
            </a:r>
            <a:r>
              <a:rPr lang="en-US" sz="2800" b="1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Òu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¬i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xuèng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suèi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3325" y="36402"/>
            <a:ext cx="546127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Video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kÓ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l¹i 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con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him 2 con 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825500"/>
            <a:ext cx="821508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547830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rót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bµi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häc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12215" r="8901" b="31090"/>
          <a:stretch/>
        </p:blipFill>
        <p:spPr>
          <a:xfrm>
            <a:off x="5729287" y="1646829"/>
            <a:ext cx="2986165" cy="205431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31824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1"/>
            <a:ext cx="8432800" cy="139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" y="1045029"/>
            <a:ext cx="8432800" cy="4669971"/>
          </a:xfrm>
          <a:prstGeom prst="rect">
            <a:avLst/>
          </a:prstGeom>
        </p:spPr>
      </p:pic>
      <p:pic>
        <p:nvPicPr>
          <p:cNvPr id="2" name="chung em la hoc sinh lo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32" y="1479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6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1602" y="1632127"/>
            <a:ext cx="57186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Qua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“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Hai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con dª”. </a:t>
            </a:r>
          </a:p>
          <a:p>
            <a:pPr algn="just"/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con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khi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ch¬i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ph¶I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nh­­­uêng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nhÞn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khi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lçi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ph¶I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nhËn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lçi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1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C.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Phong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Nhã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B.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Hùng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Lân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D.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Tô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Hoài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A.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Lân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Hùng</a:t>
            </a:r>
            <a:endParaRPr lang="es-ES" sz="16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4: </a:t>
              </a:r>
              <a:r>
                <a:rPr lang="en-US" sz="2800" dirty="0" err="1" smtClean="0"/>
                <a:t>Tác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giả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chuyện</a:t>
              </a:r>
              <a:r>
                <a:rPr lang="en-US" sz="2800" dirty="0" smtClean="0"/>
                <a:t> “</a:t>
              </a:r>
              <a:r>
                <a:rPr lang="en-US" sz="2800" dirty="0" err="1" smtClean="0"/>
                <a:t>Chồn</a:t>
              </a:r>
              <a:r>
                <a:rPr lang="en-US" sz="2800" dirty="0" smtClean="0"/>
                <a:t> con </a:t>
              </a:r>
              <a:r>
                <a:rPr lang="en-US" sz="2800" dirty="0" err="1" smtClean="0"/>
                <a:t>đi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học</a:t>
              </a:r>
              <a:r>
                <a:rPr lang="en-US" sz="2800" dirty="0" smtClean="0"/>
                <a:t>”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ai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3"/>
            <a:ext cx="9144000" cy="5664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7771" y="217714"/>
            <a:ext cx="519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HƯỚNG DẪN HỌC Ở NHÀ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421" y="1472506"/>
            <a:ext cx="8499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diÔn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c¶m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“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con dª”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err="1" smtClean="0">
                <a:solidFill>
                  <a:srgbClr val="0000CC"/>
                </a:solidFill>
                <a:latin typeface=".VnAvant" pitchFamily="34" charset="0"/>
              </a:rPr>
              <a:t>Xem</a:t>
            </a:r>
            <a:r>
              <a:rPr lang="en-US" sz="2800" b="1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smtClean="0">
                <a:solidFill>
                  <a:srgbClr val="0000CC"/>
                </a:solidFill>
                <a:latin typeface="VNI-Avo" pitchFamily="2" charset="0"/>
              </a:rPr>
              <a:t>tr­öôùc</a:t>
            </a:r>
            <a:r>
              <a:rPr lang="en-US" sz="2800" b="1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4: o - «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2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584">
        <p14:gallery dir="l"/>
      </p:transition>
    </mc:Choice>
    <mc:Fallback xmlns="">
      <p:transition spd="slow" advTm="20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5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1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0" y="783772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6600"/>
                </a:solidFill>
              </a:rPr>
              <a:t>BÀI 3</a:t>
            </a:r>
            <a:endParaRPr lang="en-US" sz="6600" b="1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4356" y="3667978"/>
            <a:ext cx="3693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33CC"/>
                </a:solidFill>
              </a:rPr>
              <a:t>-----La – </a:t>
            </a:r>
            <a:r>
              <a:rPr lang="en-US" sz="2800" b="1" dirty="0" err="1" smtClean="0">
                <a:solidFill>
                  <a:srgbClr val="FF33CC"/>
                </a:solidFill>
              </a:rPr>
              <a:t>Phông</a:t>
            </a:r>
            <a:r>
              <a:rPr lang="en-US" sz="2800" b="1" dirty="0" smtClean="0">
                <a:solidFill>
                  <a:srgbClr val="FF33CC"/>
                </a:solidFill>
              </a:rPr>
              <a:t> Ten------</a:t>
            </a:r>
            <a:endParaRPr lang="en-US" sz="2800" b="1" dirty="0">
              <a:solidFill>
                <a:srgbClr val="FF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17" y="1891768"/>
            <a:ext cx="55546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8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544" y="941614"/>
            <a:ext cx="833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988" r="4920" b="23534"/>
          <a:stretch/>
        </p:blipFill>
        <p:spPr>
          <a:xfrm>
            <a:off x="2175539" y="1821287"/>
            <a:ext cx="2314042" cy="17880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3701" r="3817" b="25708"/>
          <a:stretch/>
        </p:blipFill>
        <p:spPr>
          <a:xfrm>
            <a:off x="5244334" y="1827314"/>
            <a:ext cx="2317609" cy="175295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999" r="5011" b="26428"/>
          <a:stretch/>
        </p:blipFill>
        <p:spPr>
          <a:xfrm>
            <a:off x="2176283" y="3834985"/>
            <a:ext cx="2314042" cy="17504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69" r="4876" b="27163"/>
          <a:stretch/>
        </p:blipFill>
        <p:spPr>
          <a:xfrm>
            <a:off x="5273361" y="3784142"/>
            <a:ext cx="2317609" cy="177229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83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98" y="1045921"/>
            <a:ext cx="2217857" cy="218861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28" y="1045920"/>
            <a:ext cx="2217857" cy="218861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98" y="3444069"/>
            <a:ext cx="2217857" cy="204233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49" y="3419809"/>
            <a:ext cx="2251977" cy="206659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088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988" r="4920" b="23534"/>
          <a:stretch/>
        </p:blipFill>
        <p:spPr>
          <a:xfrm>
            <a:off x="1149475" y="1052030"/>
            <a:ext cx="2663203" cy="205779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3701" r="3817" b="25708"/>
          <a:stretch/>
        </p:blipFill>
        <p:spPr>
          <a:xfrm>
            <a:off x="5208043" y="1052030"/>
            <a:ext cx="2709495" cy="20493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999" r="5011" b="26428"/>
          <a:stretch/>
        </p:blipFill>
        <p:spPr>
          <a:xfrm>
            <a:off x="1120446" y="3393620"/>
            <a:ext cx="2692231" cy="20365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69" r="4876" b="27163"/>
          <a:stretch/>
        </p:blipFill>
        <p:spPr>
          <a:xfrm>
            <a:off x="5208043" y="3349633"/>
            <a:ext cx="2709495" cy="207196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2371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5" y="36402"/>
            <a:ext cx="546127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video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con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him 2 con 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141" y="825500"/>
            <a:ext cx="80554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88323"/>
            <a:ext cx="865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con 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muèn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qua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cÇu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02" y="1066149"/>
            <a:ext cx="3574824" cy="3527683"/>
          </a:xfrm>
          <a:prstGeom prst="rect">
            <a:avLst/>
          </a:prstGeom>
          <a:ln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2" name="TextBox 11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35" y="1263634"/>
            <a:ext cx="3160758" cy="3119078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384629" y="4404692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con 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nhau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sang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tr­uíc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ch¼ng 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chÞu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smtClean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nh­öôøng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33" y="1104356"/>
            <a:ext cx="3526121" cy="324705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713" y="4461112"/>
            <a:ext cx="872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gi÷a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cÇu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con 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hóc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0a34d4d7d7e7de5cbb08e276420c3848b623fc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Elearning.Pham Ha\SSS44.mp3"/>
  <p:tag name="HTML_SHAPEINFO" val="&lt;SlideThumbPath val=&quot;Slide44.PNG&quot;/&gt;"/>
  <p:tag name="PPSNARRATION" val="39,1627641392,D:\DIA DU THI QG\TEP  NGUON\Elearning.Pham Ha\KP.Cay xanh_pptx\Media.ppcx"/>
  <p:tag name="ISPRING_CUSTOM_TIMING_USED" val="1"/>
  <p:tag name="ISPRING_SLIDE_INDENT_LEVEL" val="0"/>
  <p:tag name="ISPRING_PLAYER_LAYOUT_TYPE" val="Full"/>
  <p:tag name="ISPRING_PRESENTER_ID" val="{4156155D-FA3E-4E00-BA4E-AFAC8D66D680}"/>
  <p:tag name="GENSWF_SLIDE_TITLE" val="Tài liệu tham khảo"/>
  <p:tag name="GENSWF_ADVANCE_TIME" val="20.584"/>
  <p:tag name="ISPRING_SLIDE_ID_2" val="{36BEC934-ED00-4D13-AECF-73CDDF1D677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</TotalTime>
  <Words>363</Words>
  <Application>Microsoft Office PowerPoint</Application>
  <PresentationFormat>On-screen Show (16:10)</PresentationFormat>
  <Paragraphs>73</Paragraphs>
  <Slides>18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VNI-Juni</vt:lpstr>
      <vt:lpstr>.VnTifani Heavy</vt:lpstr>
      <vt:lpstr>宋体</vt:lpstr>
      <vt:lpstr>VNI-Avo</vt:lpstr>
      <vt:lpstr>Calibri</vt:lpstr>
      <vt:lpstr>.VnAvant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175</cp:revision>
  <dcterms:created xsi:type="dcterms:W3CDTF">2020-02-10T09:35:50Z</dcterms:created>
  <dcterms:modified xsi:type="dcterms:W3CDTF">2020-09-06T16:28:10Z</dcterms:modified>
</cp:coreProperties>
</file>