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5.jpg" ContentType="image/jpeg"/>
  <Override PartName="/ppt/media/image16.jpg" ContentType="image/jpe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3.wav" ContentType="audio/x-wav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image27.jpg" ContentType="image/jpeg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8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1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7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5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8491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9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7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4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60D40-9F49-44A2-9CFF-A5C62B9707E0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859E4-E844-49CB-AD32-8D569AB4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8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tags" Target="../tags/tag6.xml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871664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878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712446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6212203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5461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47712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944113"/>
            <a:ext cx="3701520" cy="25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74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1193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5891"/>
            <a:ext cx="8382000" cy="7545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711932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Tham</a:t>
            </a:r>
            <a:r>
              <a:rPr lang="en-US" alt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quan</a:t>
            </a:r>
            <a:r>
              <a:rPr lang="en-US" alt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truờng</a:t>
            </a:r>
            <a:r>
              <a:rPr lang="en-US" alt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0644" y="47432"/>
            <a:ext cx="6064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truờng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mình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44" y="1521084"/>
            <a:ext cx="6064481" cy="51389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334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1193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26423" y="1060267"/>
            <a:ext cx="7491153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</a:rPr>
              <a:t>- Trường em có những khu vực và phòng nào?</a:t>
            </a:r>
          </a:p>
          <a:p>
            <a:pPr algn="just"/>
            <a:r>
              <a:rPr lang="en-US" sz="2600" dirty="0" smtClean="0">
                <a:solidFill>
                  <a:srgbClr val="FF0000"/>
                </a:solidFill>
              </a:rPr>
              <a:t>- </a:t>
            </a:r>
            <a:r>
              <a:rPr lang="vi-VN" sz="2600" dirty="0" smtClean="0">
                <a:solidFill>
                  <a:srgbClr val="FF0000"/>
                </a:solidFill>
              </a:rPr>
              <a:t>Kể </a:t>
            </a:r>
            <a:r>
              <a:rPr lang="vi-VN" sz="2600" dirty="0">
                <a:solidFill>
                  <a:srgbClr val="FF0000"/>
                </a:solidFill>
              </a:rPr>
              <a:t>tên một số đồ dùng có ở trường em</a:t>
            </a:r>
            <a:r>
              <a:rPr lang="vi-VN" sz="2600" dirty="0" smtClean="0">
                <a:solidFill>
                  <a:srgbClr val="FF0000"/>
                </a:solidFill>
              </a:rPr>
              <a:t>.</a:t>
            </a:r>
            <a:endParaRPr lang="en-US" sz="2600" dirty="0" smtClean="0">
              <a:solidFill>
                <a:srgbClr val="FF0000"/>
              </a:solidFill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</a:rPr>
              <a:t>- Các em làm gì để giữ gìn đồ dùng có ở trường</a:t>
            </a:r>
            <a:r>
              <a:rPr lang="vi-VN" sz="2600" dirty="0" smtClean="0">
                <a:solidFill>
                  <a:srgbClr val="FF0000"/>
                </a:solidFill>
              </a:rPr>
              <a:t>?</a:t>
            </a:r>
            <a:endParaRPr lang="vi-VN" sz="2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892" y="2825088"/>
            <a:ext cx="4511909" cy="2893100"/>
          </a:xfrm>
          <a:prstGeom prst="rect">
            <a:avLst/>
          </a:prstGeom>
          <a:solidFill>
            <a:srgbClr val="000099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chemeClr val="bg1"/>
                </a:solidFill>
              </a:rPr>
              <a:t>- Với bàn ghế: lau chùi, không viết, vẽ bển, không đứng lên,...</a:t>
            </a:r>
          </a:p>
          <a:p>
            <a:pPr algn="just"/>
            <a:r>
              <a:rPr lang="vi-VN" sz="2600" dirty="0">
                <a:solidFill>
                  <a:schemeClr val="bg1"/>
                </a:solidFill>
              </a:rPr>
              <a:t>- Với đồ điện như quạt, đèn: phải bật tắt đúng cách.</a:t>
            </a:r>
          </a:p>
          <a:p>
            <a:pPr algn="just"/>
            <a:r>
              <a:rPr lang="vi-VN" sz="2600" dirty="0">
                <a:solidFill>
                  <a:schemeClr val="bg1"/>
                </a:solidFill>
              </a:rPr>
              <a:t>- Với vòi nước: Khi không sử dụng thì khoá vòi,...</a:t>
            </a: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5891"/>
            <a:ext cx="8382000" cy="7545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2" y="73901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2" y="2825088"/>
            <a:ext cx="3810000" cy="34290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24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5731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78688"/>
            <a:ext cx="8382000" cy="7545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34547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317479"/>
            <a:ext cx="8356602" cy="1765356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</a:rPr>
              <a:t>- Hãy nói tên truờng và địa chỉ truờng của em.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</a:rPr>
              <a:t>- Em thích nhất điều gì ở truờng?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39" y="3187336"/>
            <a:ext cx="3879403" cy="34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688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3" y="2045970"/>
            <a:ext cx="7229338" cy="36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64" y="2699655"/>
            <a:ext cx="5027130" cy="4349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4" y="-99870"/>
            <a:ext cx="8675687" cy="403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01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1193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0239" y="728023"/>
            <a:ext cx="2563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3956" y="52250"/>
            <a:ext cx="7197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truờng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2640" y="1598843"/>
            <a:ext cx="8328213" cy="4771476"/>
            <a:chOff x="130630" y="1695228"/>
            <a:chExt cx="8328213" cy="39762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30" y="1741714"/>
              <a:ext cx="3748836" cy="392974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856" y="1695228"/>
              <a:ext cx="4701987" cy="391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6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1323696"/>
            <a:ext cx="8382000" cy="7545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2" y="1413488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74172" y="2403559"/>
            <a:ext cx="5442625" cy="2943505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Truờng học của bạn Hà có những khu vực nào, lớp học nào?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- Chúng ở đâu?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4" y="2718713"/>
            <a:ext cx="3148019" cy="2818283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8" name="Picture 37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3202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4577" y="34547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62871" y="1393379"/>
            <a:ext cx="8229600" cy="4197526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/>
              <a:t>Trường học của bạn Hà có sân trường, vuờn trường, khu vệ sinh và nhiều phòng: phòng học, phòng ban giám hiệu, phòng hội đồng, phòng truyền thống,...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1" y="71142"/>
            <a:ext cx="1396686" cy="12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878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5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5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2" y="1079864"/>
            <a:ext cx="8853715" cy="55560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m yeu truong 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713" t="17024" r="6191" b="17262"/>
          <a:stretch/>
        </p:blipFill>
        <p:spPr>
          <a:xfrm>
            <a:off x="464456" y="1410790"/>
            <a:ext cx="8374744" cy="49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248</Words>
  <Application>Microsoft Office PowerPoint</Application>
  <PresentationFormat>On-screen Show (4:3)</PresentationFormat>
  <Paragraphs>52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2020-10-17T10:22:58Z</dcterms:created>
  <dcterms:modified xsi:type="dcterms:W3CDTF">2020-10-17T10:26:32Z</dcterms:modified>
</cp:coreProperties>
</file>