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2.wav" ContentType="audio/wav"/>
  <Override PartName="/ppt/media/audio3.wav" ContentType="audio/wav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65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1DA60-1585-4F67-8463-EAC669BF4BE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B0B0F-BBFF-4723-B497-C66C3A2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8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0A08-E011-46A4-A903-5330F0CCA7E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A45-CF89-4071-A8E0-7016854C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4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0A08-E011-46A4-A903-5330F0CCA7E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A45-CF89-4071-A8E0-7016854C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0A08-E011-46A4-A903-5330F0CCA7E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A45-CF89-4071-A8E0-7016854C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39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69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0A08-E011-46A4-A903-5330F0CCA7E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A45-CF89-4071-A8E0-7016854C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2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0A08-E011-46A4-A903-5330F0CCA7E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A45-CF89-4071-A8E0-7016854C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2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0A08-E011-46A4-A903-5330F0CCA7E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A45-CF89-4071-A8E0-7016854C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0A08-E011-46A4-A903-5330F0CCA7E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A45-CF89-4071-A8E0-7016854C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2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0A08-E011-46A4-A903-5330F0CCA7E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A45-CF89-4071-A8E0-7016854C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8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0A08-E011-46A4-A903-5330F0CCA7E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A45-CF89-4071-A8E0-7016854C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0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0A08-E011-46A4-A903-5330F0CCA7E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A45-CF89-4071-A8E0-7016854C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0A08-E011-46A4-A903-5330F0CCA7E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A45-CF89-4071-A8E0-7016854C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8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C0A08-E011-46A4-A903-5330F0CCA7E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F5A45-CF89-4071-A8E0-7016854C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4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17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" y="34869"/>
            <a:ext cx="9141569" cy="68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30629" y="132119"/>
            <a:ext cx="8868228" cy="654884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6857" y="383178"/>
            <a:ext cx="7968343" cy="1598011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19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PhÐp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céng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ph¹m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vi 10 (TiÕt 2)</a:t>
            </a:r>
            <a:endParaRPr lang="en-US" sz="4000" b="1" dirty="0" smtClean="0">
              <a:solidFill>
                <a:schemeClr val="tx1"/>
              </a:solidFill>
              <a:latin typeface=".VnAvant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42" y="2159725"/>
            <a:ext cx="5063930" cy="43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81598"/>
            <a:ext cx="9141569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56049"/>
            <a:ext cx="8868228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43" y="119485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4648" y="1114695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8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4648" y="1890292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6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4648" y="2806293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9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37278" y="1123407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5 + 5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37278" y="1899004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4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37278" y="2815005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6 + 2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47338" y="1132119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7 + 2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47338" y="1907716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8 + 2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7338" y="2823717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5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3668" y="1091408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1900" y="191871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9159" y="2780845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0690" y="115498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5205" y="1901839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7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6979" y="2851058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8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83692" y="1154982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0951" y="191261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13408" y="2778109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8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2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85498" y="642704"/>
            <a:ext cx="8868228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43" y="119484"/>
            <a:ext cx="8853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dư­íi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985735"/>
            <a:ext cx="3283857" cy="3129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5" y="3733800"/>
            <a:ext cx="3875328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142" y="971880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a)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5142" y="4256283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b)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29000" y="2035175"/>
            <a:ext cx="650875" cy="68580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67275" y="2052638"/>
            <a:ext cx="650875" cy="68580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81475" y="2079625"/>
            <a:ext cx="609600" cy="609600"/>
          </a:xfrm>
          <a:prstGeom prst="ellipse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6875" y="2160588"/>
            <a:ext cx="685800" cy="56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45200" y="2057400"/>
            <a:ext cx="650875" cy="68580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00450" y="2160588"/>
            <a:ext cx="352425" cy="407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5" name="Rectangle 24"/>
          <p:cNvSpPr/>
          <p:nvPr/>
        </p:nvSpPr>
        <p:spPr>
          <a:xfrm>
            <a:off x="4343400" y="2174875"/>
            <a:ext cx="352425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9" name="Rectangle 28"/>
          <p:cNvSpPr/>
          <p:nvPr/>
        </p:nvSpPr>
        <p:spPr>
          <a:xfrm>
            <a:off x="5057775" y="2236788"/>
            <a:ext cx="352425" cy="407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0" name="Rectangle 29"/>
          <p:cNvSpPr/>
          <p:nvPr/>
        </p:nvSpPr>
        <p:spPr>
          <a:xfrm>
            <a:off x="6194425" y="2157413"/>
            <a:ext cx="352425" cy="407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5" name="Rectangle 34"/>
          <p:cNvSpPr/>
          <p:nvPr/>
        </p:nvSpPr>
        <p:spPr>
          <a:xfrm>
            <a:off x="3538538" y="2098675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294188" y="21844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79988" y="2157413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70613" y="2166938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19200" y="5006975"/>
            <a:ext cx="650875" cy="68580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657475" y="5024438"/>
            <a:ext cx="650875" cy="68580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971675" y="5051425"/>
            <a:ext cx="609600" cy="609600"/>
          </a:xfrm>
          <a:prstGeom prst="ellipse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67075" y="5132388"/>
            <a:ext cx="685800" cy="56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835400" y="5029200"/>
            <a:ext cx="650875" cy="68580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90650" y="5132388"/>
            <a:ext cx="352425" cy="407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33600" y="5146675"/>
            <a:ext cx="352425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47975" y="5208588"/>
            <a:ext cx="352425" cy="407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984625" y="5129213"/>
            <a:ext cx="352425" cy="407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28738" y="5070475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084388" y="51562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70188" y="5129213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960813" y="5138738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2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629912" y="1979314"/>
            <a:ext cx="5622925" cy="2758146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800" dirty="0">
                <a:latin typeface="Arial" pitchFamily="34" charset="0"/>
                <a:cs typeface="Arial" pitchFamily="34" charset="0"/>
              </a:rPr>
              <a:t>Sau khi quan sát tranh,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5069226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đôi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sẻ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22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81598"/>
            <a:ext cx="9141569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56049"/>
            <a:ext cx="8868228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43" y="119484"/>
            <a:ext cx="8853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dư­íi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9" y="1006065"/>
            <a:ext cx="2110615" cy="2115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73" y="4271554"/>
            <a:ext cx="3166138" cy="20508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9504" y="2064044"/>
            <a:ext cx="667657" cy="679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73090" y="2090173"/>
            <a:ext cx="667657" cy="679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65704" y="2081468"/>
            <a:ext cx="667657" cy="679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77647" y="2081460"/>
            <a:ext cx="667657" cy="679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0988" y="2027425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42" y="971880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a)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5142" y="4256283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b)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8448" y="4688270"/>
            <a:ext cx="667657" cy="679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82034" y="4696982"/>
            <a:ext cx="667657" cy="679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74648" y="4688277"/>
            <a:ext cx="667657" cy="679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86591" y="4688269"/>
            <a:ext cx="667657" cy="679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79932" y="4634234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27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230</Words>
  <Application>Microsoft Office PowerPoint</Application>
  <PresentationFormat>On-screen Show (4:3)</PresentationFormat>
  <Paragraphs>94</Paragraphs>
  <Slides>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2020-10-14T15:41:52Z</dcterms:created>
  <dcterms:modified xsi:type="dcterms:W3CDTF">2020-10-17T10:13:39Z</dcterms:modified>
</cp:coreProperties>
</file>