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24" r:id="rId2"/>
    <p:sldId id="284" r:id="rId3"/>
    <p:sldId id="288" r:id="rId4"/>
    <p:sldId id="289" r:id="rId5"/>
    <p:sldId id="291" r:id="rId6"/>
    <p:sldId id="286" r:id="rId7"/>
    <p:sldId id="290" r:id="rId8"/>
    <p:sldId id="292" r:id="rId9"/>
    <p:sldId id="293" r:id="rId10"/>
    <p:sldId id="285" r:id="rId11"/>
    <p:sldId id="294" r:id="rId12"/>
    <p:sldId id="295" r:id="rId13"/>
    <p:sldId id="296" r:id="rId14"/>
    <p:sldId id="297" r:id="rId15"/>
    <p:sldId id="298" r:id="rId16"/>
    <p:sldId id="264" r:id="rId17"/>
    <p:sldId id="299" r:id="rId18"/>
    <p:sldId id="302" r:id="rId19"/>
    <p:sldId id="303" r:id="rId20"/>
    <p:sldId id="304" r:id="rId21"/>
    <p:sldId id="306" r:id="rId22"/>
    <p:sldId id="307" r:id="rId23"/>
    <p:sldId id="308" r:id="rId24"/>
    <p:sldId id="311" r:id="rId25"/>
    <p:sldId id="310" r:id="rId26"/>
    <p:sldId id="312" r:id="rId27"/>
    <p:sldId id="313" r:id="rId28"/>
    <p:sldId id="319" r:id="rId29"/>
    <p:sldId id="320" r:id="rId30"/>
    <p:sldId id="314" r:id="rId31"/>
    <p:sldId id="315" r:id="rId32"/>
    <p:sldId id="317" r:id="rId33"/>
    <p:sldId id="316" r:id="rId34"/>
    <p:sldId id="323" r:id="rId35"/>
    <p:sldId id="318" r:id="rId36"/>
    <p:sldId id="321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4CD"/>
    <a:srgbClr val="4883CB"/>
    <a:srgbClr val="215968"/>
    <a:srgbClr val="ED5565"/>
    <a:srgbClr val="F49398"/>
    <a:srgbClr val="A3AD8F"/>
    <a:srgbClr val="F8B8B6"/>
    <a:srgbClr val="B9B8B1"/>
    <a:srgbClr val="FFCCBD"/>
    <a:srgbClr val="F4C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9" autoAdjust="0"/>
    <p:restoredTop sz="94660"/>
  </p:normalViewPr>
  <p:slideViewPr>
    <p:cSldViewPr snapToGrid="0">
      <p:cViewPr varScale="1">
        <p:scale>
          <a:sx n="60" d="100"/>
          <a:sy n="60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15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41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-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từng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mở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!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0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07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4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43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A73871A-AB48-4BAE-B40B-10A661D8A2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11.jpe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3.emf"/><Relationship Id="rId7" Type="http://schemas.openxmlformats.org/officeDocument/2006/relationships/image" Target="../media/image5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emf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23.emf"/><Relationship Id="rId10" Type="http://schemas.openxmlformats.org/officeDocument/2006/relationships/image" Target="../media/image60.svg"/><Relationship Id="rId4" Type="http://schemas.openxmlformats.org/officeDocument/2006/relationships/image" Target="../media/image55.svg"/><Relationship Id="rId9" Type="http://schemas.openxmlformats.org/officeDocument/2006/relationships/image" Target="../media/image59.png"/><Relationship Id="rId1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0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23.emf"/><Relationship Id="rId4" Type="http://schemas.openxmlformats.org/officeDocument/2006/relationships/image" Target="../media/image49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55.sv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3.emf"/><Relationship Id="rId4" Type="http://schemas.openxmlformats.org/officeDocument/2006/relationships/image" Target="../media/image49.png"/><Relationship Id="rId9" Type="http://schemas.openxmlformats.org/officeDocument/2006/relationships/image" Target="../media/image60.svg"/><Relationship Id="rId1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emf"/><Relationship Id="rId7" Type="http://schemas.openxmlformats.org/officeDocument/2006/relationships/image" Target="../media/image5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png"/><Relationship Id="rId7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38.png"/><Relationship Id="rId5" Type="http://schemas.openxmlformats.org/officeDocument/2006/relationships/image" Target="../media/image67.png"/><Relationship Id="rId10" Type="http://schemas.openxmlformats.org/officeDocument/2006/relationships/image" Target="../media/image23.emf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3.emf"/><Relationship Id="rId7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emf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emf"/><Relationship Id="rId12" Type="http://schemas.openxmlformats.org/officeDocument/2006/relationships/slide" Target="slide8.xml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31.svg"/><Relationship Id="rId5" Type="http://schemas.openxmlformats.org/officeDocument/2006/relationships/image" Target="../media/image27.png"/><Relationship Id="rId15" Type="http://schemas.openxmlformats.org/officeDocument/2006/relationships/slide" Target="slide7.xml"/><Relationship Id="rId10" Type="http://schemas.openxmlformats.org/officeDocument/2006/relationships/image" Target="../media/image30.png"/><Relationship Id="rId19" Type="http://schemas.openxmlformats.org/officeDocument/2006/relationships/audio" Target="../media/audio1.wav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7.sv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1.svg"/><Relationship Id="rId10" Type="http://schemas.openxmlformats.org/officeDocument/2006/relationships/image" Target="../media/image29.emf"/><Relationship Id="rId19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svg"/><Relationship Id="rId18" Type="http://schemas.openxmlformats.org/officeDocument/2006/relationships/audio" Target="../media/audio1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8.png"/><Relationship Id="rId10" Type="http://schemas.openxmlformats.org/officeDocument/2006/relationships/image" Target="../media/image29.emf"/><Relationship Id="rId19" Type="http://schemas.openxmlformats.org/officeDocument/2006/relationships/audio" Target="../media/audio2.wav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svg"/><Relationship Id="rId18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3.svg"/><Relationship Id="rId10" Type="http://schemas.openxmlformats.org/officeDocument/2006/relationships/image" Target="../media/image29.emf"/><Relationship Id="rId19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KHOA HỌC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ABC4AED-AE70-4DAE-9537-A52B53B1C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784559">
            <a:off x="9517475" y="4397771"/>
            <a:ext cx="2294718" cy="2127830"/>
          </a:xfrm>
          <a:prstGeom prst="rect">
            <a:avLst/>
          </a:prstGeom>
        </p:spPr>
      </p:pic>
      <p:pic>
        <p:nvPicPr>
          <p:cNvPr id="10" name="BananaChacha-Momoland-5935042">
            <a:hlinkClick r:id="" action="ppaction://media"/>
            <a:extLst>
              <a:ext uri="{FF2B5EF4-FFF2-40B4-BE49-F238E27FC236}">
                <a16:creationId xmlns:a16="http://schemas.microsoft.com/office/drawing/2014/main" id="{3BCB5ADE-74C1-4856-8551-CA9C14E0B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152400"/>
            <a:ext cx="1092200" cy="1092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5B5342-FA68-4599-AE81-9FFD44D80EBE}"/>
              </a:ext>
            </a:extLst>
          </p:cNvPr>
          <p:cNvGrpSpPr/>
          <p:nvPr/>
        </p:nvGrpSpPr>
        <p:grpSpPr>
          <a:xfrm>
            <a:off x="833229" y="435837"/>
            <a:ext cx="10582669" cy="4876558"/>
            <a:chOff x="833229" y="435837"/>
            <a:chExt cx="10582669" cy="48765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0F44E50-2BE7-41AD-8737-DFDCB55D17F8}"/>
                </a:ext>
              </a:extLst>
            </p:cNvPr>
            <p:cNvGrpSpPr/>
            <p:nvPr/>
          </p:nvGrpSpPr>
          <p:grpSpPr>
            <a:xfrm>
              <a:off x="833229" y="435837"/>
              <a:ext cx="10582669" cy="4876558"/>
              <a:chOff x="833530" y="511837"/>
              <a:chExt cx="1058266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062766" y="511837"/>
                <a:ext cx="9995989" cy="487655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376BDAE-5879-4B07-90E3-50892E892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5269" y="3374657"/>
                <a:ext cx="6099209" cy="60054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973B87-4EF4-4A9F-8C0B-35771C6AC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1431" y="973759"/>
                <a:ext cx="9346869" cy="115278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C8C1525-8004-4ADE-BD16-9B49A9E8E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530" y="2084483"/>
                <a:ext cx="10582669" cy="112785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428488-2504-4BE3-BE80-878C0DE9C96E}"/>
                </a:ext>
              </a:extLst>
            </p:cNvPr>
            <p:cNvSpPr txBox="1"/>
            <p:nvPr/>
          </p:nvSpPr>
          <p:spPr>
            <a:xfrm>
              <a:off x="7890220" y="2927658"/>
              <a:ext cx="1300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Trang 78</a:t>
              </a: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982" y="3094284"/>
            <a:ext cx="2874850" cy="37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A19B31E4-55F0-4C6A-9CDB-B3889B8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0856D4A-8DE4-4B08-A982-8D30AEA3B839}"/>
              </a:ext>
            </a:extLst>
          </p:cNvPr>
          <p:cNvSpPr/>
          <p:nvPr/>
        </p:nvSpPr>
        <p:spPr>
          <a:xfrm>
            <a:off x="680720" y="528320"/>
            <a:ext cx="10779760" cy="5801360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97ADC-2C39-44E8-8592-E0299FBB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327" y="-68175"/>
            <a:ext cx="6555345" cy="13524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E6FF4D-BC47-488F-B98F-92194D5CB7A1}"/>
              </a:ext>
            </a:extLst>
          </p:cNvPr>
          <p:cNvSpPr txBox="1"/>
          <p:nvPr/>
        </p:nvSpPr>
        <p:spPr>
          <a:xfrm>
            <a:off x="2227260" y="1710114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กลุ่ม 103">
            <a:extLst>
              <a:ext uri="{FF2B5EF4-FFF2-40B4-BE49-F238E27FC236}">
                <a16:creationId xmlns:a16="http://schemas.microsoft.com/office/drawing/2014/main" id="{9EC0FD53-633C-43FF-9995-D6F4F32FFB35}"/>
              </a:ext>
            </a:extLst>
          </p:cNvPr>
          <p:cNvGrpSpPr/>
          <p:nvPr/>
        </p:nvGrpSpPr>
        <p:grpSpPr>
          <a:xfrm>
            <a:off x="1327947" y="1452044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6" name="ดาว 5 แฉก 1">
              <a:extLst>
                <a:ext uri="{FF2B5EF4-FFF2-40B4-BE49-F238E27FC236}">
                  <a16:creationId xmlns:a16="http://schemas.microsoft.com/office/drawing/2014/main" id="{25A04F69-5617-4CB1-A108-127F0132C3F8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7" name="วงรี 105">
              <a:extLst>
                <a:ext uri="{FF2B5EF4-FFF2-40B4-BE49-F238E27FC236}">
                  <a16:creationId xmlns:a16="http://schemas.microsoft.com/office/drawing/2014/main" id="{9BEB22DA-26C8-49D3-B076-825FAB7D67DC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8" name="วงรี 106">
              <a:extLst>
                <a:ext uri="{FF2B5EF4-FFF2-40B4-BE49-F238E27FC236}">
                  <a16:creationId xmlns:a16="http://schemas.microsoft.com/office/drawing/2014/main" id="{AFF051B4-2CC3-46FA-B5A9-C84F6AA786DD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่วนโค้ง 107">
              <a:extLst>
                <a:ext uri="{FF2B5EF4-FFF2-40B4-BE49-F238E27FC236}">
                  <a16:creationId xmlns:a16="http://schemas.microsoft.com/office/drawing/2014/main" id="{8FF5D564-6C7B-432B-9B78-A882B05E8B42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0" name="วงรี 108">
              <a:extLst>
                <a:ext uri="{FF2B5EF4-FFF2-40B4-BE49-F238E27FC236}">
                  <a16:creationId xmlns:a16="http://schemas.microsoft.com/office/drawing/2014/main" id="{36F58EE0-09FF-45C4-AA44-D94AA5F353C6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วงรี 109">
              <a:extLst>
                <a:ext uri="{FF2B5EF4-FFF2-40B4-BE49-F238E27FC236}">
                  <a16:creationId xmlns:a16="http://schemas.microsoft.com/office/drawing/2014/main" id="{975CFEBC-663B-4D26-B68F-D377DFDD39EA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3672" y="3016399"/>
            <a:ext cx="3037409" cy="3816256"/>
          </a:xfrm>
          <a:prstGeom prst="rect">
            <a:avLst/>
          </a:prstGeom>
        </p:spPr>
      </p:pic>
      <p:grpSp>
        <p:nvGrpSpPr>
          <p:cNvPr id="25" name="กลุ่ม 103">
            <a:extLst>
              <a:ext uri="{FF2B5EF4-FFF2-40B4-BE49-F238E27FC236}">
                <a16:creationId xmlns:a16="http://schemas.microsoft.com/office/drawing/2014/main" id="{20790B89-BC58-430A-9128-BC9524987699}"/>
              </a:ext>
            </a:extLst>
          </p:cNvPr>
          <p:cNvGrpSpPr/>
          <p:nvPr/>
        </p:nvGrpSpPr>
        <p:grpSpPr>
          <a:xfrm>
            <a:off x="1348975" y="2598790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>
              <a:extLst>
                <a:ext uri="{FF2B5EF4-FFF2-40B4-BE49-F238E27FC236}">
                  <a16:creationId xmlns:a16="http://schemas.microsoft.com/office/drawing/2014/main" id="{44E3536C-817E-415F-8137-CC18B38E5135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7" name="วงรี 105">
              <a:extLst>
                <a:ext uri="{FF2B5EF4-FFF2-40B4-BE49-F238E27FC236}">
                  <a16:creationId xmlns:a16="http://schemas.microsoft.com/office/drawing/2014/main" id="{0B743806-4585-4076-B759-93EC8129E276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8" name="วงรี 106">
              <a:extLst>
                <a:ext uri="{FF2B5EF4-FFF2-40B4-BE49-F238E27FC236}">
                  <a16:creationId xmlns:a16="http://schemas.microsoft.com/office/drawing/2014/main" id="{1E8B5C28-DB05-4432-8CE5-4957D097ED34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9" name="ส่วนโค้ง 107">
              <a:extLst>
                <a:ext uri="{FF2B5EF4-FFF2-40B4-BE49-F238E27FC236}">
                  <a16:creationId xmlns:a16="http://schemas.microsoft.com/office/drawing/2014/main" id="{43B6A2C5-14EA-4EE2-A969-FEED360BD6DD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0" name="วงรี 108">
              <a:extLst>
                <a:ext uri="{FF2B5EF4-FFF2-40B4-BE49-F238E27FC236}">
                  <a16:creationId xmlns:a16="http://schemas.microsoft.com/office/drawing/2014/main" id="{07C8F200-D20C-4833-A448-05ED91AB7462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1" name="วงรี 109">
              <a:extLst>
                <a:ext uri="{FF2B5EF4-FFF2-40B4-BE49-F238E27FC236}">
                  <a16:creationId xmlns:a16="http://schemas.microsoft.com/office/drawing/2014/main" id="{491EBF7F-D41E-457E-BEE2-F5758FD9DEAC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DB674A-1B0A-4586-944A-D2A506AC34CB}"/>
              </a:ext>
            </a:extLst>
          </p:cNvPr>
          <p:cNvSpPr txBox="1"/>
          <p:nvPr/>
        </p:nvSpPr>
        <p:spPr>
          <a:xfrm>
            <a:off x="2235079" y="2851477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2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5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73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D3A49-C4A2-4959-8F86-E19C37E3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6176C09-2F71-4735-9833-9BABB11F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5031" y="854291"/>
            <a:ext cx="3034665" cy="58654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5A176B-D458-47D1-9E47-2B77147CC0D2}"/>
              </a:ext>
            </a:extLst>
          </p:cNvPr>
          <p:cNvGrpSpPr/>
          <p:nvPr/>
        </p:nvGrpSpPr>
        <p:grpSpPr>
          <a:xfrm>
            <a:off x="2851841" y="100848"/>
            <a:ext cx="5822259" cy="3585299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9F9862-E2AA-40D8-9CC9-57DF112E821F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id="{2E9B938E-2237-4E2D-8F25-8CA0E74F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1BB6C8-C5A8-4747-996E-973A81984AF0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C8344C-71EA-4E54-8E25-B617A7F76163}"/>
                </a:ext>
              </a:extLst>
            </p:cNvPr>
            <p:cNvSpPr txBox="1"/>
            <p:nvPr/>
          </p:nvSpPr>
          <p:spPr>
            <a:xfrm flipH="1">
              <a:off x="3657962" y="825577"/>
              <a:ext cx="43093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? Tip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dự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đoán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A5ACBF9C-AFFE-4E49-8BF8-498E3BE72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08285" y="2740238"/>
            <a:ext cx="3037409" cy="40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6B1BC3-58DE-44BC-9C5D-49011722784F}"/>
              </a:ext>
            </a:extLst>
          </p:cNvPr>
          <p:cNvSpPr/>
          <p:nvPr/>
        </p:nvSpPr>
        <p:spPr>
          <a:xfrm>
            <a:off x="482600" y="342900"/>
            <a:ext cx="11068050" cy="90591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762004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đốt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bị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807AED-F30C-4EDA-AE32-B7E453AF6DBF}"/>
              </a:ext>
            </a:extLst>
          </p:cNvPr>
          <p:cNvSpPr/>
          <p:nvPr/>
        </p:nvSpPr>
        <p:spPr>
          <a:xfrm>
            <a:off x="6464298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chưng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C351A-0CDB-4398-9CBE-B1127D3DD812}"/>
              </a:ext>
            </a:extLst>
          </p:cNvPr>
          <p:cNvSpPr txBox="1"/>
          <p:nvPr/>
        </p:nvSpPr>
        <p:spPr>
          <a:xfrm>
            <a:off x="3808952" y="487796"/>
            <a:ext cx="8545542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 ĐOÁN THÍ NGHIỆM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475B1-A382-4818-94BA-27DFFBC9587F}"/>
              </a:ext>
            </a:extLst>
          </p:cNvPr>
          <p:cNvSpPr txBox="1"/>
          <p:nvPr/>
        </p:nvSpPr>
        <p:spPr>
          <a:xfrm>
            <a:off x="2058960" y="2115779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D0C7A5-8968-4499-9E8F-7DC51076596C}"/>
              </a:ext>
            </a:extLst>
          </p:cNvPr>
          <p:cNvSpPr txBox="1"/>
          <p:nvPr/>
        </p:nvSpPr>
        <p:spPr>
          <a:xfrm>
            <a:off x="7723160" y="2080087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41376CA-1693-472C-B4B1-BF613D96C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0385">
            <a:off x="2880657" y="4940090"/>
            <a:ext cx="1344168" cy="1731618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C7C30D25-D38A-4FB2-9A90-C355C9873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4873" y="5626556"/>
            <a:ext cx="947833" cy="11558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30179-DEBC-41C4-A34C-CFB187F3B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510" y1="25037" x2="85078" y2="25037"/>
                        <a14:foregroundMark x1="91759" y1="4296" x2="90200" y2="33185"/>
                        <a14:foregroundMark x1="89087" y1="40889" x2="87973" y2="77185"/>
                        <a14:foregroundMark x1="79510" y1="90963" x2="86860" y2="95407"/>
                        <a14:foregroundMark x1="60579" y1="92444" x2="76837" y2="99111"/>
                        <a14:foregroundMark x1="75056" y1="88000" x2="81737" y2="93481"/>
                        <a14:foregroundMark x1="62361" y1="89037" x2="76169" y2="95704"/>
                        <a14:foregroundMark x1="90200" y1="89037" x2="96882" y2="95704"/>
                        <a14:foregroundMark x1="93541" y1="87259" x2="99555" y2="90519"/>
                        <a14:foregroundMark x1="72383" y1="87556" x2="56125" y2="95704"/>
                        <a14:foregroundMark x1="60134" y1="86519" x2="52784" y2="94963"/>
                        <a14:foregroundMark x1="55679" y1="26074" x2="71715" y2="25037"/>
                        <a14:foregroundMark x1="87305" y1="77185" x2="90646" y2="94222"/>
                        <a14:backgroundMark x1="67929" y1="10963" x2="52339" y2="3111"/>
                        <a14:backgroundMark x1="41648" y1="5778" x2="23831" y2="28296"/>
                        <a14:backgroundMark x1="29399" y1="10519" x2="11581" y2="59111"/>
                        <a14:backgroundMark x1="26058" y1="40889" x2="31180" y2="65037"/>
                        <a14:backgroundMark x1="66147" y1="31704" x2="66147" y2="42370"/>
                        <a14:backgroundMark x1="63474" y1="34963" x2="63474" y2="44296"/>
                        <a14:backgroundMark x1="26058" y1="10519" x2="20490" y2="28741"/>
                        <a14:backgroundMark x1="27840" y1="6815" x2="67929" y2="3852"/>
                        <a14:backgroundMark x1="69488" y1="8296" x2="74610" y2="22815"/>
                        <a14:backgroundMark x1="66147" y1="12000" x2="52784" y2="23852"/>
                        <a14:backgroundMark x1="60134" y1="14222" x2="52339" y2="17185"/>
                        <a14:backgroundMark x1="57238" y1="30222" x2="64588" y2="49481"/>
                        <a14:backgroundMark x1="53452" y1="36889" x2="61693" y2="47556"/>
                        <a14:backgroundMark x1="70156" y1="32000" x2="74610" y2="39852"/>
                        <a14:backgroundMark x1="72383" y1="32444" x2="68374" y2="46815"/>
                        <a14:backgroundMark x1="12695" y1="43111" x2="0" y2="53481"/>
                        <a14:backgroundMark x1="4454" y1="52444" x2="0" y2="63556"/>
                        <a14:backgroundMark x1="1114" y1="63556" x2="15590" y2="69481"/>
                        <a14:backgroundMark x1="33408" y1="42074" x2="41648" y2="63111"/>
                        <a14:backgroundMark x1="42762" y1="58370" x2="35635" y2="68296"/>
                        <a14:backgroundMark x1="26058" y1="75407" x2="42316" y2="98370"/>
                        <a14:backgroundMark x1="21604" y1="74667" x2="6013" y2="98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1164" y="4511605"/>
            <a:ext cx="1464251" cy="2201268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91FA88B-83A0-4743-9542-2DCB72240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01164" y="5617663"/>
            <a:ext cx="812439" cy="1164787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930C60BF-9CF5-4565-A357-FBE2A16C4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22734">
            <a:off x="8771188" y="4142638"/>
            <a:ext cx="349916" cy="18013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506" y="355392"/>
            <a:ext cx="1438992" cy="17749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0BFA18-D022-4769-8D21-DA2346F38185}"/>
              </a:ext>
            </a:extLst>
          </p:cNvPr>
          <p:cNvGrpSpPr/>
          <p:nvPr/>
        </p:nvGrpSpPr>
        <p:grpSpPr>
          <a:xfrm>
            <a:off x="8960544" y="138458"/>
            <a:ext cx="2971107" cy="1758432"/>
            <a:chOff x="2901518" y="398891"/>
            <a:chExt cx="5822260" cy="35852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FBE307-A53F-401B-8368-3C2DF53015E4}"/>
                </a:ext>
              </a:extLst>
            </p:cNvPr>
            <p:cNvGrpSpPr/>
            <p:nvPr/>
          </p:nvGrpSpPr>
          <p:grpSpPr>
            <a:xfrm>
              <a:off x="2901518" y="398891"/>
              <a:ext cx="5822260" cy="3585299"/>
              <a:chOff x="6726506" y="366858"/>
              <a:chExt cx="5181727" cy="5450669"/>
            </a:xfrm>
          </p:grpSpPr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B3B33147-A5F8-44FF-B7F9-7CE65A827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6726506" y="366858"/>
                <a:ext cx="5181727" cy="545066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A701A1-095F-4F1F-A1D0-5032A85A9C36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691028-69D4-4A3C-AFF2-609A12739D09}"/>
                </a:ext>
              </a:extLst>
            </p:cNvPr>
            <p:cNvSpPr txBox="1"/>
            <p:nvPr/>
          </p:nvSpPr>
          <p:spPr>
            <a:xfrm flipH="1">
              <a:off x="3505358" y="1207599"/>
              <a:ext cx="4671878" cy="1694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dự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đoán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37E12-7737-4DB7-92A7-2BB8B73B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BF6AF5-DF63-48F0-8AA6-EE36E559DADE}"/>
              </a:ext>
            </a:extLst>
          </p:cNvPr>
          <p:cNvGrpSpPr/>
          <p:nvPr/>
        </p:nvGrpSpPr>
        <p:grpSpPr>
          <a:xfrm>
            <a:off x="357881" y="1575412"/>
            <a:ext cx="3696326" cy="5328759"/>
            <a:chOff x="357881" y="1575412"/>
            <a:chExt cx="3696326" cy="532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032880-5914-4065-94BE-925F8C71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0FC9281-9BCC-4893-A57D-DA389006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F5D9A7A-8C21-4708-99C6-C7849F49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B32822-B9D6-4DB7-A5AB-0067F9608DFD}"/>
              </a:ext>
            </a:extLst>
          </p:cNvPr>
          <p:cNvGrpSpPr/>
          <p:nvPr/>
        </p:nvGrpSpPr>
        <p:grpSpPr>
          <a:xfrm>
            <a:off x="3785814" y="380749"/>
            <a:ext cx="9164896" cy="1833093"/>
            <a:chOff x="3785814" y="380749"/>
            <a:chExt cx="9164896" cy="18330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15B02D4-1B67-4013-8823-5E5D3A6D3283}"/>
                </a:ext>
              </a:extLst>
            </p:cNvPr>
            <p:cNvSpPr/>
            <p:nvPr/>
          </p:nvSpPr>
          <p:spPr>
            <a:xfrm>
              <a:off x="3785814" y="380750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402E94-E53F-4FCA-A5E7-E64F4F8CD9DA}"/>
                </a:ext>
              </a:extLst>
            </p:cNvPr>
            <p:cNvSpPr txBox="1"/>
            <p:nvPr/>
          </p:nvSpPr>
          <p:spPr>
            <a:xfrm>
              <a:off x="6472656" y="380749"/>
              <a:ext cx="2817838" cy="624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83C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80FCE9-4770-4325-98E8-AF63F566972C}"/>
                </a:ext>
              </a:extLst>
            </p:cNvPr>
            <p:cNvSpPr txBox="1"/>
            <p:nvPr/>
          </p:nvSpPr>
          <p:spPr>
            <a:xfrm>
              <a:off x="5897161" y="1122603"/>
              <a:ext cx="70535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5D7C2D-1681-4446-BB61-D5A8528157B1}"/>
              </a:ext>
            </a:extLst>
          </p:cNvPr>
          <p:cNvGrpSpPr/>
          <p:nvPr/>
        </p:nvGrpSpPr>
        <p:grpSpPr>
          <a:xfrm>
            <a:off x="4412088" y="2953991"/>
            <a:ext cx="6612382" cy="3179330"/>
            <a:chOff x="4538949" y="2455798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470EE8AD-EE1A-47EF-A685-DA1A9A7B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89AB4F-0F9A-437F-AF1B-AF83DECB327B}"/>
                </a:ext>
              </a:extLst>
            </p:cNvPr>
            <p:cNvSpPr txBox="1"/>
            <p:nvPr/>
          </p:nvSpPr>
          <p:spPr>
            <a:xfrm flipH="1">
              <a:off x="5433043" y="3394178"/>
              <a:ext cx="46106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Trước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giấy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F2E9025D-A42D-43A5-A865-9343CD16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7" y="1806766"/>
            <a:ext cx="5242496" cy="436268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435A576-368E-4451-83D8-EDFF1508FA54}"/>
              </a:ext>
            </a:extLst>
          </p:cNvPr>
          <p:cNvSpPr txBox="1"/>
          <p:nvPr/>
        </p:nvSpPr>
        <p:spPr>
          <a:xfrm>
            <a:off x="3200646" y="593801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E6F7FE-BF24-401E-938F-C30D9ACD4E35}"/>
              </a:ext>
            </a:extLst>
          </p:cNvPr>
          <p:cNvSpPr txBox="1"/>
          <p:nvPr/>
        </p:nvSpPr>
        <p:spPr>
          <a:xfrm>
            <a:off x="5839153" y="604443"/>
            <a:ext cx="7053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Đốt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059C482-68AB-4A52-B1F2-3AC67A0DD713}"/>
              </a:ext>
            </a:extLst>
          </p:cNvPr>
          <p:cNvSpPr txBox="1"/>
          <p:nvPr/>
        </p:nvSpPr>
        <p:spPr>
          <a:xfrm>
            <a:off x="6448789" y="2560786"/>
            <a:ext cx="48435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ban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giấy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trắng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Dạng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mảnh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Dai.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874B21D-C85D-4812-817D-0540FD28B167}"/>
              </a:ext>
            </a:extLst>
          </p:cNvPr>
          <p:cNvGrpSpPr/>
          <p:nvPr/>
        </p:nvGrpSpPr>
        <p:grpSpPr>
          <a:xfrm flipH="1">
            <a:off x="9738910" y="3763963"/>
            <a:ext cx="2247440" cy="3094037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874B21D-C85D-4812-817D-0540FD28B167}"/>
              </a:ext>
            </a:extLst>
          </p:cNvPr>
          <p:cNvGrpSpPr/>
          <p:nvPr/>
        </p:nvGrpSpPr>
        <p:grpSpPr>
          <a:xfrm>
            <a:off x="485420" y="2181340"/>
            <a:ext cx="3557770" cy="4721071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EEF6E7-5292-4F18-8F7F-269B87556503}"/>
              </a:ext>
            </a:extLst>
          </p:cNvPr>
          <p:cNvGrpSpPr/>
          <p:nvPr/>
        </p:nvGrpSpPr>
        <p:grpSpPr>
          <a:xfrm>
            <a:off x="2130771" y="256792"/>
            <a:ext cx="6092327" cy="2764922"/>
            <a:chOff x="4538949" y="2455798"/>
            <a:chExt cx="6612382" cy="3521816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123ACAB4-39DB-4749-BFEA-90C9B2FEA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A52F5A-FAF0-463F-843F-A946E8894B93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194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165052" y="3243165"/>
            <a:ext cx="10152200" cy="3365729"/>
            <a:chOff x="3823529" y="368082"/>
            <a:chExt cx="10152200" cy="18330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920127" y="432360"/>
              <a:ext cx="6339111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: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4D3908-CBE9-47BC-8DEE-C982EDCA5ED2}"/>
                </a:ext>
              </a:extLst>
            </p:cNvPr>
            <p:cNvSpPr txBox="1"/>
            <p:nvPr/>
          </p:nvSpPr>
          <p:spPr>
            <a:xfrm>
              <a:off x="6922180" y="420555"/>
              <a:ext cx="7053549" cy="352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9254FD-0001-4ABF-948E-099CA4045D68}"/>
                </a:ext>
              </a:extLst>
            </p:cNvPr>
            <p:cNvSpPr txBox="1"/>
            <p:nvPr/>
          </p:nvSpPr>
          <p:spPr>
            <a:xfrm>
              <a:off x="4314813" y="917878"/>
              <a:ext cx="7413802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2074490" cy="1801697"/>
            <a:chOff x="3718146" y="501031"/>
            <a:chExt cx="9576078" cy="15197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5762269" y="807094"/>
              <a:ext cx="6339111" cy="1213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9254FD-0001-4ABF-948E-099CA4045D68}"/>
                </a:ext>
              </a:extLst>
            </p:cNvPr>
            <p:cNvSpPr txBox="1"/>
            <p:nvPr/>
          </p:nvSpPr>
          <p:spPr>
            <a:xfrm>
              <a:off x="4177933" y="1082068"/>
              <a:ext cx="9116291" cy="409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58140"/>
              </p:ext>
            </p:extLst>
          </p:nvPr>
        </p:nvGraphicFramePr>
        <p:xfrm>
          <a:off x="1399142" y="2755297"/>
          <a:ext cx="10271634" cy="3176526"/>
        </p:xfrm>
        <a:graphic>
          <a:graphicData uri="http://schemas.openxmlformats.org/drawingml/2006/table">
            <a:tbl>
              <a:tblPr/>
              <a:tblGrid>
                <a:gridCol w="4823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01C6784-87F1-41F4-8C4C-AEE0DFB50F73}"/>
              </a:ext>
            </a:extLst>
          </p:cNvPr>
          <p:cNvSpPr txBox="1"/>
          <p:nvPr/>
        </p:nvSpPr>
        <p:spPr>
          <a:xfrm>
            <a:off x="1537625" y="3853639"/>
            <a:ext cx="45470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lúc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nhỏ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sau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to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dần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Trong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khói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bốc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12B0A-BF81-410C-9703-850A52C1F15C}"/>
              </a:ext>
            </a:extLst>
          </p:cNvPr>
          <p:cNvSpPr txBox="1"/>
          <p:nvPr/>
        </p:nvSpPr>
        <p:spPr>
          <a:xfrm>
            <a:off x="6253916" y="3823616"/>
            <a:ext cx="54168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biến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đổi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một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chất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khác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Than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giòn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dễ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vụn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chứ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không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dai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như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ban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28DC90-0498-4906-BD79-FC23718B81D8}"/>
              </a:ext>
            </a:extLst>
          </p:cNvPr>
          <p:cNvGrpSpPr/>
          <p:nvPr/>
        </p:nvGrpSpPr>
        <p:grpSpPr>
          <a:xfrm>
            <a:off x="492793" y="2216231"/>
            <a:ext cx="3557770" cy="4721071"/>
            <a:chOff x="357881" y="1575412"/>
            <a:chExt cx="3696326" cy="53287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34C8C3-9F72-48B3-8C64-69245C269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28A80C4-8C84-41B0-BFBD-32905C4F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DE98F3B3-6317-4229-A3E0-A43A939C4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E7333A-73F7-49B1-B13E-002D8EFBCE60}"/>
              </a:ext>
            </a:extLst>
          </p:cNvPr>
          <p:cNvGrpSpPr/>
          <p:nvPr/>
        </p:nvGrpSpPr>
        <p:grpSpPr>
          <a:xfrm>
            <a:off x="2925469" y="1355422"/>
            <a:ext cx="4056092" cy="2284254"/>
            <a:chOff x="4538949" y="2455798"/>
            <a:chExt cx="6612382" cy="3521817"/>
          </a:xfrm>
        </p:grpSpPr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5FC4A44A-14AE-41BF-AB14-F29C62C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C7DF8A-D9A3-4ACA-922A-ECD382C0C8B0}"/>
                </a:ext>
              </a:extLst>
            </p:cNvPr>
            <p:cNvSpPr txBox="1"/>
            <p:nvPr/>
          </p:nvSpPr>
          <p:spPr>
            <a:xfrm flipH="1">
              <a:off x="5499411" y="2888200"/>
              <a:ext cx="4685451" cy="223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bị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cháy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tờ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giấy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còn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giữ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được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tính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chất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ban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đầu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nó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không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57862" y="3271292"/>
            <a:ext cx="2659534" cy="35028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52C717C-DB31-4485-8BE3-AEFBCDB8F8B0}"/>
              </a:ext>
            </a:extLst>
          </p:cNvPr>
          <p:cNvGrpSpPr/>
          <p:nvPr/>
        </p:nvGrpSpPr>
        <p:grpSpPr>
          <a:xfrm flipH="1">
            <a:off x="8176155" y="1740667"/>
            <a:ext cx="1970380" cy="1698130"/>
            <a:chOff x="4538949" y="2455798"/>
            <a:chExt cx="6612382" cy="3521817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40762A02-AAE8-49C2-9D9B-45947E06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2681B4-54A8-44F0-ABA2-4BBBFFA4E3E8}"/>
                </a:ext>
              </a:extLst>
            </p:cNvPr>
            <p:cNvSpPr txBox="1"/>
            <p:nvPr/>
          </p:nvSpPr>
          <p:spPr>
            <a:xfrm flipH="1">
              <a:off x="4879596" y="2839425"/>
              <a:ext cx="5625095" cy="300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8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Dạ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! </a:t>
              </a:r>
              <a:r>
                <a:rPr lang="en-US" sz="280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 ạ!</a:t>
              </a:r>
              <a:endParaRPr kumimoji="0" lang="en-US" sz="2800" i="0" u="none" strike="noStrike" kern="1200" cap="none" spc="0" normalizeH="0" baseline="0" noProof="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0" name="Picture 6">
            <a:extLst>
              <a:ext uri="{FF2B5EF4-FFF2-40B4-BE49-F238E27FC236}">
                <a16:creationId xmlns:a16="http://schemas.microsoft.com/office/drawing/2014/main" id="{2970B3CA-7946-4247-8B13-AAE9ED57A5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8456"/>
          <a:stretch/>
        </p:blipFill>
        <p:spPr>
          <a:xfrm flipH="1">
            <a:off x="60422" y="4130311"/>
            <a:ext cx="2740613" cy="271989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4863A8D-1748-4F4C-BB94-E47F33C7CF9F}"/>
              </a:ext>
            </a:extLst>
          </p:cNvPr>
          <p:cNvGrpSpPr/>
          <p:nvPr/>
        </p:nvGrpSpPr>
        <p:grpSpPr>
          <a:xfrm>
            <a:off x="2923627" y="1355422"/>
            <a:ext cx="4056092" cy="2284254"/>
            <a:chOff x="4476482" y="2362628"/>
            <a:chExt cx="6612382" cy="3521817"/>
          </a:xfrm>
        </p:grpSpPr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id="{F78C95D6-114B-4372-B617-8EF6E61F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476482" y="2362628"/>
              <a:ext cx="6612382" cy="352181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D2228F-5CB3-4F2C-B532-FE08C1FBC873}"/>
                </a:ext>
              </a:extLst>
            </p:cNvPr>
            <p:cNvSpPr txBox="1"/>
            <p:nvPr/>
          </p:nvSpPr>
          <p:spPr>
            <a:xfrm flipH="1">
              <a:off x="5436945" y="2983549"/>
              <a:ext cx="4685451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 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41B9-EF81-4A87-9FB3-6666E6D9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13511-5FD4-416A-92FB-D9C1C61C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F2F2C-3706-4323-83F6-1669E24B7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98713" y="2895600"/>
            <a:ext cx="2877283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B96AE8-C857-478B-9CEE-25FE7B3ACD87}"/>
              </a:ext>
            </a:extLst>
          </p:cNvPr>
          <p:cNvGrpSpPr/>
          <p:nvPr/>
        </p:nvGrpSpPr>
        <p:grpSpPr>
          <a:xfrm flipH="1">
            <a:off x="5394595" y="65901"/>
            <a:ext cx="5844169" cy="2764922"/>
            <a:chOff x="4538949" y="2455798"/>
            <a:chExt cx="6612382" cy="3521816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B933A51A-FF71-4C8B-AE51-334B14A56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D362BD-D079-4F06-8D57-EB2D092987B1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231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thứ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nguyên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nhỉ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?.</a:t>
              </a:r>
              <a:endParaRPr kumimoji="0" lang="en-US" sz="28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A39270-0587-48B3-8A1C-3282D074A64B}"/>
              </a:ext>
            </a:extLst>
          </p:cNvPr>
          <p:cNvGrpSpPr/>
          <p:nvPr/>
        </p:nvGrpSpPr>
        <p:grpSpPr>
          <a:xfrm>
            <a:off x="1631379" y="65901"/>
            <a:ext cx="8211278" cy="3808947"/>
            <a:chOff x="6446236" y="2460800"/>
            <a:chExt cx="6612382" cy="352181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E100639-9F32-46B2-9F1D-2A5DCEB2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CADFED-97AC-4920-85B5-246CC7BAFC55}"/>
                </a:ext>
              </a:extLst>
            </p:cNvPr>
            <p:cNvSpPr txBox="1"/>
            <p:nvPr/>
          </p:nvSpPr>
          <p:spPr>
            <a:xfrm flipH="1">
              <a:off x="7246986" y="3165330"/>
              <a:ext cx="5204990" cy="167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cần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đỡ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lớn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Tuyệt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đối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đâu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hiểm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lắm</a:t>
              </a:r>
              <a:r>
                <a:rPr lang="en-US" sz="24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A71EE-43B3-4F4D-9256-AF0195241FDE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A2021DA6-63FF-4D64-8BBC-B51B74BB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48ED69-7371-457D-9C8C-0E2407A0BD88}"/>
                </a:ext>
              </a:extLst>
            </p:cNvPr>
            <p:cNvSpPr txBox="1"/>
            <p:nvPr/>
          </p:nvSpPr>
          <p:spPr>
            <a:xfrm flipH="1">
              <a:off x="5499412" y="3325966"/>
              <a:ext cx="461062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Anh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này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2489E47A-BA0C-4EFC-BD2B-D57FEC0C9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  <a:extLst>
              <a:ext uri="{FF2B5EF4-FFF2-40B4-BE49-F238E27FC236}">
                <a16:creationId xmlns:a16="http://schemas.microsoft.com/office/drawing/2014/main" id="{9157FAF5-174B-4DE8-9844-87325FCD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6169" y="158579"/>
            <a:ext cx="933293" cy="1020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CAAC-3A05-4A69-9EFB-332AF868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1455" y="-389474"/>
            <a:ext cx="3213896" cy="300884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B75CBED-7142-450F-AF15-A571FF15E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68263" y="4235522"/>
            <a:ext cx="3072078" cy="30945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5808719-35A1-4966-8475-66B92CCBB70A}"/>
              </a:ext>
            </a:extLst>
          </p:cNvPr>
          <p:cNvGrpSpPr/>
          <p:nvPr/>
        </p:nvGrpSpPr>
        <p:grpSpPr>
          <a:xfrm>
            <a:off x="2473272" y="158569"/>
            <a:ext cx="7384380" cy="6699421"/>
            <a:chOff x="2732441" y="0"/>
            <a:chExt cx="7168066" cy="65408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03F462-F8D2-48C1-B80A-83DCA6892AAC}"/>
                </a:ext>
              </a:extLst>
            </p:cNvPr>
            <p:cNvGrpSpPr/>
            <p:nvPr/>
          </p:nvGrpSpPr>
          <p:grpSpPr>
            <a:xfrm>
              <a:off x="2732441" y="0"/>
              <a:ext cx="7168066" cy="6540843"/>
              <a:chOff x="2902710" y="78658"/>
              <a:chExt cx="6615266" cy="6540843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1EF12627-0F9B-46BF-BDA8-6BC71BC3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02710" y="78658"/>
                <a:ext cx="6615266" cy="654084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81E03A0-1DF4-4078-BA44-361FE705A434}"/>
                  </a:ext>
                </a:extLst>
              </p:cNvPr>
              <p:cNvSpPr/>
              <p:nvPr/>
            </p:nvSpPr>
            <p:spPr>
              <a:xfrm rot="265521">
                <a:off x="5150861" y="2619326"/>
                <a:ext cx="1150374" cy="431356"/>
              </a:xfrm>
              <a:prstGeom prst="rect">
                <a:avLst/>
              </a:prstGeom>
              <a:solidFill>
                <a:srgbClr val="EBC449"/>
              </a:solidFill>
              <a:ln>
                <a:solidFill>
                  <a:srgbClr val="EBC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50CC17-4A97-4F85-96E1-623FC385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89673" y="2535294"/>
              <a:ext cx="3204071" cy="484178"/>
            </a:xfrm>
            <a:prstGeom prst="rect">
              <a:avLst/>
            </a:prstGeom>
          </p:spPr>
        </p:pic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EB6C241E-27DF-4979-98EE-7308BBB55E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725954" y="535114"/>
            <a:ext cx="1855561" cy="1275075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A074FC4-ABA3-48E0-9B71-72207920E3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208865" y="5362946"/>
            <a:ext cx="1669096" cy="1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6296" y="2819400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7D24F7-51AF-4512-A055-D745CA8943F1}"/>
              </a:ext>
            </a:extLst>
          </p:cNvPr>
          <p:cNvGrpSpPr/>
          <p:nvPr/>
        </p:nvGrpSpPr>
        <p:grpSpPr>
          <a:xfrm>
            <a:off x="3238500" y="309465"/>
            <a:ext cx="8865351" cy="3602135"/>
            <a:chOff x="3823529" y="368082"/>
            <a:chExt cx="7984475" cy="18330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A6CE254-6ABE-449A-B01E-353230DA9C38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E297E6-FA75-4B4C-8541-1793941A6F9C}"/>
                </a:ext>
              </a:extLst>
            </p:cNvPr>
            <p:cNvSpPr txBox="1"/>
            <p:nvPr/>
          </p:nvSpPr>
          <p:spPr>
            <a:xfrm>
              <a:off x="4235423" y="484039"/>
              <a:ext cx="7572581" cy="317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2: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Chưng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đường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trên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ngọn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lửa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87715F-F4F1-44CF-BDD3-80C2F940F4DE}"/>
                </a:ext>
              </a:extLst>
            </p:cNvPr>
            <p:cNvSpPr txBox="1"/>
            <p:nvPr/>
          </p:nvSpPr>
          <p:spPr>
            <a:xfrm>
              <a:off x="4069171" y="948022"/>
              <a:ext cx="7413802" cy="8890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1000"/>
                </a:lnSpc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Tip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anh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Nam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chiếc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ra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!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8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333278" y="2895568"/>
            <a:ext cx="3062204" cy="37895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C2EA7C-4FBC-47EA-BB0A-557F5C1CDEAF}"/>
              </a:ext>
            </a:extLst>
          </p:cNvPr>
          <p:cNvGrpSpPr/>
          <p:nvPr/>
        </p:nvGrpSpPr>
        <p:grpSpPr>
          <a:xfrm>
            <a:off x="3958080" y="205760"/>
            <a:ext cx="6357419" cy="3580284"/>
            <a:chOff x="3181510" y="859218"/>
            <a:chExt cx="10364085" cy="5520010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D2568D29-0A10-4E6C-8C64-FDCA043D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A3A5B4-51D6-4A95-B8A6-3D5C81E55B61}"/>
                </a:ext>
              </a:extLst>
            </p:cNvPr>
            <p:cNvSpPr txBox="1"/>
            <p:nvPr/>
          </p:nvSpPr>
          <p:spPr>
            <a:xfrm flipH="1">
              <a:off x="4437441" y="2306242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3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5435A576-368E-4451-83D8-EDFF1508FA54}"/>
              </a:ext>
            </a:extLst>
          </p:cNvPr>
          <p:cNvSpPr txBox="1"/>
          <p:nvPr/>
        </p:nvSpPr>
        <p:spPr>
          <a:xfrm>
            <a:off x="4947814" y="583315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059C482-68AB-4A52-B1F2-3AC67A0DD713}"/>
              </a:ext>
            </a:extLst>
          </p:cNvPr>
          <p:cNvSpPr txBox="1"/>
          <p:nvPr/>
        </p:nvSpPr>
        <p:spPr>
          <a:xfrm>
            <a:off x="3036452" y="1951186"/>
            <a:ext cx="587894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ngọt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CB474B2-2CEA-4AD2-9DD2-8A18A3E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17822" y="2994528"/>
            <a:ext cx="3062204" cy="3789593"/>
          </a:xfrm>
          <a:prstGeom prst="rect">
            <a:avLst/>
          </a:prstGeom>
        </p:spPr>
      </p:pic>
      <p:pic>
        <p:nvPicPr>
          <p:cNvPr id="1026" name="Picture 2" descr="Green Pool dự báo thặng dư đường toàn cầu trong niên vụ 2020/21">
            <a:extLst>
              <a:ext uri="{FF2B5EF4-FFF2-40B4-BE49-F238E27FC236}">
                <a16:creationId xmlns:a16="http://schemas.microsoft.com/office/drawing/2014/main" id="{5A008F1D-0A1F-4FC6-8F3C-8A775CA7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78" y="2720848"/>
            <a:ext cx="5024521" cy="33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1534660" cy="1583055"/>
            <a:chOff x="3718146" y="501031"/>
            <a:chExt cx="9147948" cy="13353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342517" y="807094"/>
              <a:ext cx="7758864" cy="5854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2: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76919"/>
              </p:ext>
            </p:extLst>
          </p:nvPr>
        </p:nvGraphicFramePr>
        <p:xfrm>
          <a:off x="632019" y="2209960"/>
          <a:ext cx="11085874" cy="4267200"/>
        </p:xfrm>
        <a:graphic>
          <a:graphicData uri="http://schemas.openxmlformats.org/drawingml/2006/table">
            <a:tbl>
              <a:tblPr/>
              <a:tblGrid>
                <a:gridCol w="574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9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3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01C6784-87F1-41F4-8C4C-AEE0DFB50F73}"/>
              </a:ext>
            </a:extLst>
          </p:cNvPr>
          <p:cNvSpPr txBox="1"/>
          <p:nvPr/>
        </p:nvSpPr>
        <p:spPr>
          <a:xfrm>
            <a:off x="698501" y="3367596"/>
            <a:ext cx="56055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Sủi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bọt</a:t>
            </a:r>
            <a:r>
              <a:rPr lang="en-US" sz="2800" b="1" dirty="0">
                <a:solidFill>
                  <a:srgbClr val="21596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Đường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từ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màu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trắng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chuyển</a:t>
            </a:r>
            <a:r>
              <a:rPr lang="en-US" sz="2800" b="1" dirty="0">
                <a:solidFill>
                  <a:srgbClr val="215968"/>
                </a:solidFill>
              </a:rPr>
              <a:t> sang </a:t>
            </a:r>
            <a:r>
              <a:rPr lang="en-US" sz="2800" b="1" dirty="0" err="1">
                <a:solidFill>
                  <a:srgbClr val="215968"/>
                </a:solidFill>
              </a:rPr>
              <a:t>vàng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rồi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thẫm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có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khói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bốc</a:t>
            </a:r>
            <a:r>
              <a:rPr lang="en-US" sz="2800" b="1" dirty="0">
                <a:solidFill>
                  <a:srgbClr val="215968"/>
                </a:solidFill>
              </a:rPr>
              <a:t> ra </a:t>
            </a:r>
            <a:r>
              <a:rPr lang="en-US" sz="2800" b="1" dirty="0" err="1">
                <a:solidFill>
                  <a:srgbClr val="215968"/>
                </a:solidFill>
              </a:rPr>
              <a:t>và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ngửi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mùi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khét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để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nguội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nếm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đắng</a:t>
            </a:r>
            <a:r>
              <a:rPr lang="en-US" sz="2800" b="1" dirty="0">
                <a:solidFill>
                  <a:srgbClr val="215968"/>
                </a:solidFill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Nếu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tiếp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tục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đun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nữa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nó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sẽ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cháy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thành</a:t>
            </a:r>
            <a:r>
              <a:rPr lang="en-US" sz="2800" b="1" dirty="0">
                <a:solidFill>
                  <a:srgbClr val="215968"/>
                </a:solidFill>
              </a:rPr>
              <a:t> than.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12B0A-BF81-410C-9703-850A52C1F15C}"/>
              </a:ext>
            </a:extLst>
          </p:cNvPr>
          <p:cNvSpPr txBox="1"/>
          <p:nvPr/>
        </p:nvSpPr>
        <p:spPr>
          <a:xfrm>
            <a:off x="6370551" y="3392598"/>
            <a:ext cx="52305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15968"/>
                </a:solidFill>
              </a:rPr>
              <a:t>- </a:t>
            </a:r>
            <a:r>
              <a:rPr lang="en-US" sz="2800" b="1" dirty="0" err="1">
                <a:solidFill>
                  <a:srgbClr val="215968"/>
                </a:solidFill>
              </a:rPr>
              <a:t>Dưới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tác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dụng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của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nhiệt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nữa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thành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khác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54" y="282076"/>
            <a:ext cx="1727608" cy="22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45C5B-B509-4E0B-957A-F36310E3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F37A1A-EB41-48BF-ABDC-23178F443D27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4E0AE9F1-FFC0-4A4B-9841-EE9B4309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D2472-BE04-4350-9A21-AC6EF9CD2BC0}"/>
                </a:ext>
              </a:extLst>
            </p:cNvPr>
            <p:cNvSpPr txBox="1"/>
            <p:nvPr/>
          </p:nvSpPr>
          <p:spPr>
            <a:xfrm flipH="1">
              <a:off x="4437441" y="1828080"/>
              <a:ext cx="7852219" cy="355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hai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gọi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342900" y="139700"/>
            <a:ext cx="11599387" cy="6549831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Group 33">
            <a:extLst>
              <a:ext uri="{FF2B5EF4-FFF2-40B4-BE49-F238E27FC236}">
                <a16:creationId xmlns:a16="http://schemas.microsoft.com/office/drawing/2014/main" id="{2FAC8596-6B0C-4070-9783-E28C6668B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30580"/>
              </p:ext>
            </p:extLst>
          </p:nvPr>
        </p:nvGraphicFramePr>
        <p:xfrm>
          <a:off x="711200" y="342335"/>
          <a:ext cx="10896600" cy="4553241"/>
        </p:xfrm>
        <a:graphic>
          <a:graphicData uri="http://schemas.openxmlformats.org/drawingml/2006/table">
            <a:tbl>
              <a:tblPr/>
              <a:tblGrid>
                <a:gridCol w="2510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7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nghiệm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4159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1: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Đốt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một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tờ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giấy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lúc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nhỏ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sau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to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dần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Trong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khói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bốc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lên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đổi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một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chất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khác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Than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giòn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dễ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nát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vụn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chứ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dai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như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ban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21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2: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Chưng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đường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trên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ngọn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lửa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Sủi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bọt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màu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trắng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chuyển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sang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rồi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nâu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thẫm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khói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bốc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ra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ngửi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mùi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khét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nguội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tiếp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tục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đun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sẽ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cháy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than.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Dưới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dụng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nhiệt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không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giữ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biến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một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5B80E9FF-7A31-4711-9604-94E93B906FD5}"/>
              </a:ext>
            </a:extLst>
          </p:cNvPr>
          <p:cNvGrpSpPr/>
          <p:nvPr/>
        </p:nvGrpSpPr>
        <p:grpSpPr>
          <a:xfrm>
            <a:off x="438763" y="5028654"/>
            <a:ext cx="11441473" cy="1480387"/>
            <a:chOff x="3718146" y="501031"/>
            <a:chExt cx="9147948" cy="133533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D5BE47-5659-4759-AEC9-54BEC66FAF0C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0A2587-D798-48C2-8610-30D0DF348267}"/>
                </a:ext>
              </a:extLst>
            </p:cNvPr>
            <p:cNvSpPr txBox="1"/>
            <p:nvPr/>
          </p:nvSpPr>
          <p:spPr>
            <a:xfrm>
              <a:off x="4361917" y="584655"/>
              <a:ext cx="7758864" cy="116808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lang="en-US" sz="3600" b="1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latin typeface="Calibri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C5BB05-03D1-46F9-94D9-389060241827}"/>
                </a:ext>
              </a:extLst>
            </p:cNvPr>
            <p:cNvSpPr txBox="1"/>
            <p:nvPr/>
          </p:nvSpPr>
          <p:spPr>
            <a:xfrm flipH="1">
              <a:off x="4437441" y="2850797"/>
              <a:ext cx="7852219" cy="99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1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C5BB05-03D1-46F9-94D9-389060241827}"/>
                </a:ext>
              </a:extLst>
            </p:cNvPr>
            <p:cNvSpPr txBox="1"/>
            <p:nvPr/>
          </p:nvSpPr>
          <p:spPr>
            <a:xfrm flipH="1">
              <a:off x="4292513" y="2255152"/>
              <a:ext cx="7852219" cy="2704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215968"/>
                  </a:solidFill>
                </a:ln>
                <a:solidFill>
                  <a:srgbClr val="215968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B09B-4D8E-410F-BCF5-0206C546D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9823" y="1586964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BCD6FB-82EA-4C57-B589-F42A64AEC19C}"/>
              </a:ext>
            </a:extLst>
          </p:cNvPr>
          <p:cNvGrpSpPr/>
          <p:nvPr/>
        </p:nvGrpSpPr>
        <p:grpSpPr>
          <a:xfrm>
            <a:off x="2607558" y="-521790"/>
            <a:ext cx="8446528" cy="4332477"/>
            <a:chOff x="3181510" y="859218"/>
            <a:chExt cx="10364085" cy="5520010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5E8C5E4F-D31F-4A80-8B56-3953A1562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32564E-5D1D-473E-AC22-B87B2CC5B7BB}"/>
                </a:ext>
              </a:extLst>
            </p:cNvPr>
            <p:cNvSpPr txBox="1"/>
            <p:nvPr/>
          </p:nvSpPr>
          <p:spPr>
            <a:xfrm flipH="1">
              <a:off x="4310296" y="2049640"/>
              <a:ext cx="7832811" cy="294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đố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Tip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B08AD-17CF-45E1-B3AD-37140847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64F62DA-23F8-49AC-B439-4F563233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2965" y="2762250"/>
            <a:ext cx="3037409" cy="40004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60F5C2-BF82-4B48-BC57-5CAC1210DEB4}"/>
              </a:ext>
            </a:extLst>
          </p:cNvPr>
          <p:cNvGrpSpPr/>
          <p:nvPr/>
        </p:nvGrpSpPr>
        <p:grpSpPr>
          <a:xfrm>
            <a:off x="6510806" y="95260"/>
            <a:ext cx="5181726" cy="2954265"/>
            <a:chOff x="6668485" y="95260"/>
            <a:chExt cx="5181726" cy="295426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1EE4D410-B453-4604-8004-8F3722FF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3CD653-AF47-40EC-8614-89CE6E3DBD12}"/>
                </a:ext>
              </a:extLst>
            </p:cNvPr>
            <p:cNvSpPr txBox="1"/>
            <p:nvPr/>
          </p:nvSpPr>
          <p:spPr>
            <a:xfrm>
              <a:off x="7374446" y="928246"/>
              <a:ext cx="37698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Yeahhh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 Anh Nam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rồi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7A5260-0083-4859-929F-04A8F23F2391}"/>
              </a:ext>
            </a:extLst>
          </p:cNvPr>
          <p:cNvGrpSpPr/>
          <p:nvPr/>
        </p:nvGrpSpPr>
        <p:grpSpPr>
          <a:xfrm flipH="1">
            <a:off x="127485" y="314317"/>
            <a:ext cx="2936318" cy="1687286"/>
            <a:chOff x="6668485" y="95260"/>
            <a:chExt cx="5181726" cy="2954265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F6043EEB-603F-410A-9FB9-93945F6C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BA7F3D-0A9D-4755-82AC-C034DBCCDA10}"/>
                </a:ext>
              </a:extLst>
            </p:cNvPr>
            <p:cNvSpPr txBox="1"/>
            <p:nvPr/>
          </p:nvSpPr>
          <p:spPr>
            <a:xfrm>
              <a:off x="7028668" y="951999"/>
              <a:ext cx="3769804" cy="102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Chào</a:t>
              </a:r>
              <a:r>
                <a:rPr lang="en-US" sz="3200" b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2CE7C-B9A4-4993-8076-BEA6D09ECE71}"/>
              </a:ext>
            </a:extLst>
          </p:cNvPr>
          <p:cNvGrpSpPr/>
          <p:nvPr/>
        </p:nvGrpSpPr>
        <p:grpSpPr>
          <a:xfrm>
            <a:off x="6510806" y="95260"/>
            <a:ext cx="5181726" cy="2954265"/>
            <a:chOff x="6668485" y="95260"/>
            <a:chExt cx="5181726" cy="2954265"/>
          </a:xfrm>
        </p:grpSpPr>
        <p:pic>
          <p:nvPicPr>
            <p:cNvPr id="35" name="图片 3">
              <a:extLst>
                <a:ext uri="{FF2B5EF4-FFF2-40B4-BE49-F238E27FC236}">
                  <a16:creationId xmlns:a16="http://schemas.microsoft.com/office/drawing/2014/main" id="{A9504793-9C84-43DC-A89F-182B8349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EED085-CCCC-43DE-B1E8-7C5195FBEC41}"/>
                </a:ext>
              </a:extLst>
            </p:cNvPr>
            <p:cNvSpPr txBox="1"/>
            <p:nvPr/>
          </p:nvSpPr>
          <p:spPr>
            <a:xfrm>
              <a:off x="7479303" y="620469"/>
              <a:ext cx="35600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nay,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vậy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ạ? </a:t>
              </a:r>
            </a:p>
            <a:p>
              <a:pPr algn="just"/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nghe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!!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960C27-0DC8-4BA7-8277-2D2CC0224932}"/>
              </a:ext>
            </a:extLst>
          </p:cNvPr>
          <p:cNvGrpSpPr/>
          <p:nvPr/>
        </p:nvGrpSpPr>
        <p:grpSpPr>
          <a:xfrm>
            <a:off x="839087" y="-1"/>
            <a:ext cx="4747185" cy="2598598"/>
            <a:chOff x="6682293" y="44116"/>
            <a:chExt cx="5181726" cy="5450669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360A385C-6066-48DE-99F5-0A0F44D5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2293" y="44116"/>
              <a:ext cx="5181726" cy="545066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B871FC-84FB-4799-877A-35A7866E0A77}"/>
                </a:ext>
              </a:extLst>
            </p:cNvPr>
            <p:cNvSpPr txBox="1"/>
            <p:nvPr/>
          </p:nvSpPr>
          <p:spPr>
            <a:xfrm>
              <a:off x="7456103" y="829763"/>
              <a:ext cx="3722534" cy="2775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hôm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nay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rất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thú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vị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Nhưng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trước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kể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số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dành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cho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Tip!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Em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sẵn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sàng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trả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lời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không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id="{3EC8776F-6803-43DE-9E69-A7926F472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10286" y="1708843"/>
            <a:ext cx="2253894" cy="50445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C6E7E2-2325-4D84-ABFC-7D8CDBBF6687}"/>
              </a:ext>
            </a:extLst>
          </p:cNvPr>
          <p:cNvGrpSpPr/>
          <p:nvPr/>
        </p:nvGrpSpPr>
        <p:grpSpPr>
          <a:xfrm>
            <a:off x="7922728" y="1068166"/>
            <a:ext cx="3769804" cy="1646454"/>
            <a:chOff x="6668485" y="95260"/>
            <a:chExt cx="5181726" cy="2954265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756E4305-980D-4128-8D7B-6F5EDB38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C98114-BCC0-4947-BBC3-7BF1F4EB6528}"/>
                </a:ext>
              </a:extLst>
            </p:cNvPr>
            <p:cNvSpPr txBox="1"/>
            <p:nvPr/>
          </p:nvSpPr>
          <p:spPr>
            <a:xfrm>
              <a:off x="7485158" y="692589"/>
              <a:ext cx="35600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SẴN SÀNG!!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3807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3" y="1436181"/>
            <a:ext cx="3238189" cy="23480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3">
            <a:extLst>
              <a:ext uri="{FF2B5EF4-FFF2-40B4-BE49-F238E27FC236}">
                <a16:creationId xmlns:a16="http://schemas.microsoft.com/office/drawing/2014/main" id="{A39A8E9D-83AF-455D-961F-39830F16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16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4" y="4095630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27" y="4145529"/>
            <a:ext cx="3223746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1">
            <a:extLst>
              <a:ext uri="{FF2B5EF4-FFF2-40B4-BE49-F238E27FC236}">
                <a16:creationId xmlns:a16="http://schemas.microsoft.com/office/drawing/2014/main" id="{FDADC353-CC33-4D41-8FC6-A8958DBF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5">
            <a:extLst>
              <a:ext uri="{FF2B5EF4-FFF2-40B4-BE49-F238E27FC236}">
                <a16:creationId xmlns:a16="http://schemas.microsoft.com/office/drawing/2014/main" id="{87C43511-920B-4F8C-B46F-89F167AA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4228471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64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CAA9D6-AF12-4F6D-926B-F967D9357DB8}"/>
              </a:ext>
            </a:extLst>
          </p:cNvPr>
          <p:cNvGrpSpPr/>
          <p:nvPr/>
        </p:nvGrpSpPr>
        <p:grpSpPr>
          <a:xfrm>
            <a:off x="431719" y="1464304"/>
            <a:ext cx="1659413" cy="811090"/>
            <a:chOff x="3181508" y="859217"/>
            <a:chExt cx="10364086" cy="5520011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D7378AF3-22F6-46AB-9DF7-542593BC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A2866-D8BD-4576-9D9E-069F69A88746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F44F32-1B3D-4D36-87EE-3A1547D4D8C8}"/>
              </a:ext>
            </a:extLst>
          </p:cNvPr>
          <p:cNvGrpSpPr/>
          <p:nvPr/>
        </p:nvGrpSpPr>
        <p:grpSpPr>
          <a:xfrm>
            <a:off x="230629" y="4053105"/>
            <a:ext cx="1659413" cy="811090"/>
            <a:chOff x="3181508" y="859217"/>
            <a:chExt cx="10364086" cy="5520011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B8264E6A-FFE9-4390-92BE-A5FB573B5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5E6D39-EDCB-4CA4-BA86-F0D7798B6D10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4B85EC-3F02-4D52-A65D-C59A69D4C388}"/>
              </a:ext>
            </a:extLst>
          </p:cNvPr>
          <p:cNvGrpSpPr/>
          <p:nvPr/>
        </p:nvGrpSpPr>
        <p:grpSpPr>
          <a:xfrm>
            <a:off x="4014561" y="3965450"/>
            <a:ext cx="1659413" cy="811090"/>
            <a:chOff x="3181508" y="859217"/>
            <a:chExt cx="10364086" cy="552001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5DC2035D-D0E7-4F4B-A3E8-C2FB5157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A952B2-6D01-44A8-BB71-024D2D325D6F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DEABC83-8249-4764-95CA-4937CB18E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52" y="2800258"/>
            <a:ext cx="1288377" cy="1030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10696-0255-4513-AF71-9C51433F9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48" y="5587809"/>
            <a:ext cx="1288377" cy="10307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3EEF4F-78E6-4BD3-8BDC-298DB3305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96" y="5611293"/>
            <a:ext cx="1288377" cy="10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46925"/>
            <a:ext cx="3238189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5" y="1169752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33" y="1207470"/>
            <a:ext cx="3078997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HÓA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vào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hòa</a:t>
            </a:r>
            <a:r>
              <a:rPr lang="en-US" sz="2000" b="1" dirty="0">
                <a:solidFill>
                  <a:schemeClr val="tx2"/>
                </a:solidFill>
              </a:rPr>
              <a:t> tan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nó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biến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đổi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dẻo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quánh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kèm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theo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sự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tỏa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nhiệt</a:t>
            </a:r>
            <a:r>
              <a:rPr lang="en-US" sz="2000" b="1" dirty="0">
                <a:solidFill>
                  <a:schemeClr val="tx2"/>
                </a:solidFill>
              </a:rPr>
              <a:t>.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dẻo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như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trộn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sẽ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được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một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hỗn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hợp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vữa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Vữa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hoàn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khác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,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dưới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dụng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của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hơi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khí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lâu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ngày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đã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mới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2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0D3F9D-2866-43BD-83A1-88BAE1985101}"/>
              </a:ext>
            </a:extLst>
          </p:cNvPr>
          <p:cNvGrpSpPr/>
          <p:nvPr/>
        </p:nvGrpSpPr>
        <p:grpSpPr>
          <a:xfrm>
            <a:off x="1631379" y="65901"/>
            <a:ext cx="4248721" cy="2461399"/>
            <a:chOff x="6446236" y="2460800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5BCC8099-D999-4818-A4E3-216E5A07D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9810B8-0596-4C08-8720-F19A5447BC6D}"/>
                </a:ext>
              </a:extLst>
            </p:cNvPr>
            <p:cNvSpPr txBox="1"/>
            <p:nvPr/>
          </p:nvSpPr>
          <p:spPr>
            <a:xfrm flipH="1">
              <a:off x="7246986" y="3165329"/>
              <a:ext cx="5204990" cy="17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lí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FABC87-1BFD-4C66-B6D8-B548D87D4016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F1B1F0C0-9B4D-4F38-A1BF-670694E0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41665A-F43B-4798-A976-F93D72B5FA21}"/>
                </a:ext>
              </a:extLst>
            </p:cNvPr>
            <p:cNvSpPr txBox="1"/>
            <p:nvPr/>
          </p:nvSpPr>
          <p:spPr>
            <a:xfrm flipH="1">
              <a:off x="5251948" y="3191900"/>
              <a:ext cx="503074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ạ?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01EF4B17-C8FD-4618-8EA3-3B96A49114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LÍ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algn="just">
              <a:spcBef>
                <a:spcPct val="50000"/>
              </a:spcBef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xé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vụn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hình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nhưng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vẫn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biến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đổi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trộn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hỗn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hợp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tính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của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dù</a:t>
            </a:r>
            <a:r>
              <a:rPr lang="en-US" sz="2000" b="1" dirty="0">
                <a:solidFill>
                  <a:srgbClr val="002060"/>
                </a:solidFill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lỏng</a:t>
            </a:r>
            <a:r>
              <a:rPr lang="en-US" sz="2000" b="1" dirty="0">
                <a:solidFill>
                  <a:srgbClr val="002060"/>
                </a:solidFill>
              </a:rPr>
              <a:t> hay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rắn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thủy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trong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suốt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cháy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axit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mòn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Picture 8" descr="3">
            <a:extLst>
              <a:ext uri="{FF2B5EF4-FFF2-40B4-BE49-F238E27FC236}">
                <a16:creationId xmlns:a16="http://schemas.microsoft.com/office/drawing/2014/main" id="{0F23AD49-16FE-48A3-BCA7-2A11E058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85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1">
            <a:extLst>
              <a:ext uri="{FF2B5EF4-FFF2-40B4-BE49-F238E27FC236}">
                <a16:creationId xmlns:a16="http://schemas.microsoft.com/office/drawing/2014/main" id="{4E631B12-4702-4D1B-A73B-B22B1DA2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00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5">
            <a:extLst>
              <a:ext uri="{FF2B5EF4-FFF2-40B4-BE49-F238E27FC236}">
                <a16:creationId xmlns:a16="http://schemas.microsoft.com/office/drawing/2014/main" id="{4FC02E1E-1AF1-4EE7-8FF1-4D592726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47" y="1268190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E100A-4FC9-4A18-BDC3-7B14BD59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490C9-5897-4F9F-BB74-0C833379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4DDD69-7BEC-4B81-8CB4-BAE071740B21}"/>
              </a:ext>
            </a:extLst>
          </p:cNvPr>
          <p:cNvGrpSpPr/>
          <p:nvPr/>
        </p:nvGrpSpPr>
        <p:grpSpPr>
          <a:xfrm>
            <a:off x="1656778" y="0"/>
            <a:ext cx="9150921" cy="3619500"/>
            <a:chOff x="6446234" y="2460800"/>
            <a:chExt cx="14241788" cy="7585308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0BD009F3-90C5-4F7E-9D10-C7729C78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446234" y="2460800"/>
              <a:ext cx="14241788" cy="75853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2BA7FF-76EB-4F54-A6A4-B95029FDFF11}"/>
                </a:ext>
              </a:extLst>
            </p:cNvPr>
            <p:cNvSpPr txBox="1"/>
            <p:nvPr/>
          </p:nvSpPr>
          <p:spPr>
            <a:xfrm flipH="1">
              <a:off x="7368891" y="3818033"/>
              <a:ext cx="11195062" cy="367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 eaLnBrk="1" hangingPunct="1">
                <a:buFontTx/>
                <a:buNone/>
              </a:pPr>
              <a:r>
                <a:rPr lang="en-US" altLang="en-US" sz="3600" b="1" dirty="0" err="1">
                  <a:solidFill>
                    <a:srgbClr val="C00000"/>
                  </a:solidFill>
                </a:rPr>
                <a:t>Sự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biến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đổi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lí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học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: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Các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chỉ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biến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đổi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hình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dạng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nhưng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vẫn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giữ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tính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ban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đầu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6CAC410-4916-4BB4-AFFD-05FEA350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686526" y="761297"/>
            <a:ext cx="3214196" cy="63301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8C414D1-542A-48BC-8215-B63DB26AF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57AA-FC09-405B-A254-5C30424E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51C55-6021-4317-BF69-DCD8C903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2799B1-2F33-401A-B79D-2DFF7C639246}"/>
              </a:ext>
            </a:extLst>
          </p:cNvPr>
          <p:cNvSpPr/>
          <p:nvPr/>
        </p:nvSpPr>
        <p:spPr>
          <a:xfrm>
            <a:off x="369525" y="142260"/>
            <a:ext cx="11534660" cy="15830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25FA7-8EE0-4353-8E31-0887DA38282B}"/>
              </a:ext>
            </a:extLst>
          </p:cNvPr>
          <p:cNvSpPr txBox="1"/>
          <p:nvPr/>
        </p:nvSpPr>
        <p:spPr>
          <a:xfrm>
            <a:off x="3200906" y="525524"/>
            <a:ext cx="7992994" cy="1582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 BIẾN ĐỔI HÓA 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64354-7A39-426D-936F-F03C3161CE0D}"/>
              </a:ext>
            </a:extLst>
          </p:cNvPr>
          <p:cNvSpPr txBox="1"/>
          <p:nvPr/>
        </p:nvSpPr>
        <p:spPr>
          <a:xfrm>
            <a:off x="949271" y="831087"/>
            <a:ext cx="11494744" cy="48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765C9B-90C5-4617-A49C-A0B338AF13CD}"/>
              </a:ext>
            </a:extLst>
          </p:cNvPr>
          <p:cNvSpPr/>
          <p:nvPr/>
        </p:nvSpPr>
        <p:spPr>
          <a:xfrm>
            <a:off x="290569" y="1830592"/>
            <a:ext cx="11534660" cy="21291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7430C-2981-4C84-9100-BF5C1A21E7B4}"/>
              </a:ext>
            </a:extLst>
          </p:cNvPr>
          <p:cNvSpPr txBox="1"/>
          <p:nvPr/>
        </p:nvSpPr>
        <p:spPr>
          <a:xfrm>
            <a:off x="921900" y="2154576"/>
            <a:ext cx="105462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này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thành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khác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gọi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hóa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học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BA8369-A3EF-4C48-9CD6-29685FA7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2122FA-DEBE-40B4-86F9-A083801CA6B6}"/>
              </a:ext>
            </a:extLst>
          </p:cNvPr>
          <p:cNvGrpSpPr/>
          <p:nvPr/>
        </p:nvGrpSpPr>
        <p:grpSpPr>
          <a:xfrm flipH="1">
            <a:off x="5623599" y="-52214"/>
            <a:ext cx="5847500" cy="3226934"/>
            <a:chOff x="3825057" y="497706"/>
            <a:chExt cx="10364085" cy="552001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A22E2285-2BA2-4DB7-882A-A02C526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825057" y="497706"/>
              <a:ext cx="10364085" cy="5520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C1D176-C6DD-43F2-A5D1-AF0E8D023227}"/>
                </a:ext>
              </a:extLst>
            </p:cNvPr>
            <p:cNvSpPr txBox="1"/>
            <p:nvPr/>
          </p:nvSpPr>
          <p:spPr>
            <a:xfrm flipH="1">
              <a:off x="4889467" y="1999924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thú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endParaRPr kumimoji="0" lang="en-US" sz="44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9DE284-69CC-4345-8A9E-60D7E5EFF822}"/>
              </a:ext>
            </a:extLst>
          </p:cNvPr>
          <p:cNvGrpSpPr/>
          <p:nvPr/>
        </p:nvGrpSpPr>
        <p:grpSpPr>
          <a:xfrm>
            <a:off x="1321450" y="-72819"/>
            <a:ext cx="9995989" cy="4876558"/>
            <a:chOff x="1321450" y="-72819"/>
            <a:chExt cx="9995989" cy="48765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91D7A5-5D39-4159-B087-897ED268D520}"/>
                </a:ext>
              </a:extLst>
            </p:cNvPr>
            <p:cNvGrpSpPr/>
            <p:nvPr/>
          </p:nvGrpSpPr>
          <p:grpSpPr>
            <a:xfrm>
              <a:off x="1321450" y="-72819"/>
              <a:ext cx="9995989" cy="4876558"/>
              <a:chOff x="1321450" y="-72819"/>
              <a:chExt cx="999598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21450" y="-72819"/>
                <a:ext cx="9995989" cy="487655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5BCC7-F1BB-4815-8D54-42F2246C1F9C}"/>
                  </a:ext>
                </a:extLst>
              </p:cNvPr>
              <p:cNvSpPr txBox="1"/>
              <p:nvPr/>
            </p:nvSpPr>
            <p:spPr>
              <a:xfrm>
                <a:off x="2475886" y="1113492"/>
                <a:ext cx="7621437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normalizeH="0" baseline="0" noProof="0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Buổi</a:t>
                </a:r>
                <a:r>
                  <a:rPr kumimoji="0" lang="en-US" sz="3200" b="1" i="0" u="none" strike="noStrike" kern="1200" normalizeH="0" baseline="0" noProof="0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 h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chúng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mình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sẽ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hiểu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thêm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về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sự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đổi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hóa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nhé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! Tip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bạn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hãy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nhớ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ôn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tập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lại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kiến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thức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hôm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nay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chuẩn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bị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cho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.</a:t>
                </a:r>
                <a:endParaRPr kumimoji="0" lang="en-US" sz="4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4819BA-6AED-4A91-886C-F83D4AF8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6403" y="248980"/>
              <a:ext cx="6906079" cy="679995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2AD7B335-EC48-4B61-A41F-E3C64590A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10748" y="2913042"/>
            <a:ext cx="3134302" cy="378959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B451F10-19E8-4B3D-90DA-702EF13A3F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" b="-2286"/>
          <a:stretch/>
        </p:blipFill>
        <p:spPr>
          <a:xfrm flipH="1">
            <a:off x="369026" y="671966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640" y="847112"/>
            <a:ext cx="97455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ơn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GB" altLang="zh-CN" sz="6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thầy cô giáo và các em!</a:t>
            </a:r>
            <a:endParaRPr lang="zh-CN" altLang="en-US" sz="60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2229" y="1547597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3" y="283302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20573" y="3425164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CD65E35-47E5-429B-892C-EFB35D052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294327" y="2004287"/>
            <a:ext cx="3445520" cy="46035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500C33-EA19-4135-A6B5-A74EC602199F}"/>
              </a:ext>
            </a:extLst>
          </p:cNvPr>
          <p:cNvGrpSpPr/>
          <p:nvPr/>
        </p:nvGrpSpPr>
        <p:grpSpPr>
          <a:xfrm flipH="1">
            <a:off x="1365259" y="213504"/>
            <a:ext cx="7064829" cy="3581565"/>
            <a:chOff x="6668485" y="95260"/>
            <a:chExt cx="5181726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E59B57C7-C6CB-4675-8F38-BCB76F93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546579-E8C2-4703-9448-74DC62AA806E}"/>
                </a:ext>
              </a:extLst>
            </p:cNvPr>
            <p:cNvSpPr txBox="1"/>
            <p:nvPr/>
          </p:nvSpPr>
          <p:spPr>
            <a:xfrm>
              <a:off x="7479304" y="611776"/>
              <a:ext cx="3560090" cy="1599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trả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lời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Nam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DC3973-61BD-4017-A981-99E5179E8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23" y="4086651"/>
            <a:ext cx="1960807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33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88B02-C6FA-41BB-B844-1B6F866A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F307B94-B226-463C-A8E5-3E759D430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0986" y="254000"/>
            <a:ext cx="7249814" cy="660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39971-7BF0-46FD-9BF1-D0DF12659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200" y="2425774"/>
            <a:ext cx="8683719" cy="43179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7D6340-AF17-450D-BEF4-424131F1004B}"/>
              </a:ext>
            </a:extLst>
          </p:cNvPr>
          <p:cNvGrpSpPr/>
          <p:nvPr/>
        </p:nvGrpSpPr>
        <p:grpSpPr>
          <a:xfrm>
            <a:off x="6416693" y="-2"/>
            <a:ext cx="5775307" cy="2598598"/>
            <a:chOff x="6682293" y="44116"/>
            <a:chExt cx="5181726" cy="5450669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8C9E4902-AB9A-4225-855D-87658857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682293" y="44116"/>
              <a:ext cx="5181726" cy="545066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96E4B0-7411-4ECA-A525-56416C109148}"/>
                </a:ext>
              </a:extLst>
            </p:cNvPr>
            <p:cNvSpPr txBox="1"/>
            <p:nvPr/>
          </p:nvSpPr>
          <p:spPr>
            <a:xfrm>
              <a:off x="7682932" y="575520"/>
              <a:ext cx="3192612" cy="380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quà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ứng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. Tip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cố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gắng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trả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lời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38CAED3-8774-47A2-AFC9-F387C53B8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68528" y="2831071"/>
            <a:ext cx="2047120" cy="26758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5D8D0893-FA5C-4F6A-86B7-61743AFE2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866828" y="2886798"/>
            <a:ext cx="1765300" cy="2620112"/>
          </a:xfrm>
          <a:prstGeom prst="rect">
            <a:avLst/>
          </a:prstGeom>
        </p:spPr>
      </p:pic>
      <p:pic>
        <p:nvPicPr>
          <p:cNvPr id="1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C2C0384D-0E56-457D-B0A0-00D9D2AE75A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497556" y="3386071"/>
            <a:ext cx="1674239" cy="2996401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EEC66320-D169-4CF8-879E-5DC91AC74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0646" y="5827887"/>
            <a:ext cx="915813" cy="915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FD1EAB-8DA3-4F9A-9C88-E59D7EB39E82}"/>
              </a:ext>
            </a:extLst>
          </p:cNvPr>
          <p:cNvSpPr txBox="1"/>
          <p:nvPr/>
        </p:nvSpPr>
        <p:spPr>
          <a:xfrm>
            <a:off x="4447119" y="6893965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từng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mở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C3D4A-980D-4409-A21C-546D3BDCED08}"/>
              </a:ext>
            </a:extLst>
          </p:cNvPr>
          <p:cNvSpPr txBox="1"/>
          <p:nvPr/>
        </p:nvSpPr>
        <p:spPr>
          <a:xfrm>
            <a:off x="10424661" y="6858000"/>
            <a:ext cx="266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chuyển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SL8</a:t>
            </a:r>
          </a:p>
        </p:txBody>
      </p:sp>
    </p:spTree>
    <p:extLst>
      <p:ext uri="{BB962C8B-B14F-4D97-AF65-F5344CB8AC3E}">
        <p14:creationId xmlns:p14="http://schemas.microsoft.com/office/powerpoint/2010/main" val="25734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2473460" y="338066"/>
            <a:ext cx="11106154" cy="1619775"/>
            <a:chOff x="2434105" y="288785"/>
            <a:chExt cx="11133117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5000935" y="1022020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</a:rPr>
                <a:t>Thế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là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hỗn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hợp</a:t>
              </a:r>
              <a:r>
                <a:rPr lang="en-US" sz="3600" b="1" dirty="0">
                  <a:solidFill>
                    <a:srgbClr val="ED5565"/>
                  </a:solidFill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3269861" y="2234521"/>
            <a:ext cx="8060873" cy="1310639"/>
            <a:chOff x="2590456" y="3469209"/>
            <a:chExt cx="4250515" cy="131063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37970" y="3693641"/>
              <a:ext cx="4050657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 </a:t>
              </a:r>
              <a:r>
                <a:rPr lang="en-US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A. </a:t>
              </a:r>
              <a:r>
                <a:rPr lang="vi-VN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Là hai hay nhiều chất trộn lẫn với nhau nhưng mỗi chất vẫn giữ nguyên tính chất của nó.</a:t>
              </a:r>
              <a:endParaRPr kumimoji="0" lang="en-US" sz="2800" b="1" i="0" u="none" strike="noStrike" kern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3269861" y="3829201"/>
            <a:ext cx="8128606" cy="1310639"/>
            <a:chOff x="2590800" y="5298831"/>
            <a:chExt cx="437989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41537" y="5521904"/>
              <a:ext cx="4229159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B.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hai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hay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nhiều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trộn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lẫn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với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nhau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của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thay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đổi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tạo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thành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mới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kumimoji="0" lang="en-US" sz="2800" b="1" i="0" u="none" strike="noStrike" kern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</a:endParaRPr>
            </a:p>
          </p:txBody>
        </p:sp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id="{208BDB3C-A562-47E7-9C6F-3F58055E6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29618" y="1060053"/>
            <a:ext cx="2799147" cy="5848204"/>
          </a:xfrm>
          <a:prstGeom prst="rect">
            <a:avLst/>
          </a:prstGeom>
        </p:spPr>
      </p:pic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1994ACAC-A22E-4022-8124-709D8E337F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18845" y="1701368"/>
            <a:ext cx="1159164" cy="1515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3269861" y="5371088"/>
            <a:ext cx="8187640" cy="1310639"/>
            <a:chOff x="2590800" y="5298831"/>
            <a:chExt cx="4411705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773346" y="5772117"/>
              <a:ext cx="422915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C.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Cả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hai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đáp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án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trên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đều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đúng</a:t>
              </a:r>
              <a:endParaRPr kumimoji="0" lang="en-US" sz="2800" b="1" i="0" u="none" strike="noStrike" kern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90" y="2541617"/>
            <a:ext cx="1288377" cy="1030701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417305" y="232155"/>
            <a:ext cx="11128789" cy="1619775"/>
            <a:chOff x="2434105" y="288785"/>
            <a:chExt cx="11155805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5023623" y="865260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dịch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093716" y="5361987"/>
            <a:ext cx="8060873" cy="1310639"/>
            <a:chOff x="2688185" y="3268187"/>
            <a:chExt cx="4250515" cy="131063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688185" y="3268187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40395" y="3717052"/>
              <a:ext cx="4050657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C.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1093715" y="2107656"/>
            <a:ext cx="8060873" cy="1517094"/>
            <a:chOff x="2590800" y="5298831"/>
            <a:chExt cx="4343400" cy="151709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81068" y="5523263"/>
              <a:ext cx="4069714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"/>
                  <a:ea typeface="+mn-ea"/>
                  <a:cs typeface="+mn-cs"/>
                </a:rPr>
                <a:t>A.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hỗn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hợp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của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lỏng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với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rắn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hoà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tan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vào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nhau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11B23-F5B2-443F-B3DB-1F0B1F76BF44}"/>
              </a:ext>
            </a:extLst>
          </p:cNvPr>
          <p:cNvGrpSpPr/>
          <p:nvPr/>
        </p:nvGrpSpPr>
        <p:grpSpPr>
          <a:xfrm>
            <a:off x="1103753" y="3717765"/>
            <a:ext cx="8060873" cy="1310639"/>
            <a:chOff x="2590800" y="5298831"/>
            <a:chExt cx="4343400" cy="13106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92F142-8791-4DBB-9AD3-1389F0390ACA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D5ABE3-7990-420E-844D-51BFD2C06611}"/>
                </a:ext>
              </a:extLst>
            </p:cNvPr>
            <p:cNvSpPr txBox="1"/>
            <p:nvPr/>
          </p:nvSpPr>
          <p:spPr>
            <a:xfrm>
              <a:off x="2781068" y="5523263"/>
              <a:ext cx="4069714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 </a:t>
              </a:r>
              <a:r>
                <a:rPr lang="vi-VN" sz="2800" b="1" dirty="0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Là hỗn hợp của chất lỏng với chất rắn bị hoà tan và phân bố đều.</a:t>
              </a:r>
              <a:endParaRPr kumimoji="0" lang="en-US" sz="28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C13A195C-0FC6-4F45-8A17-6B80994FD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52885" y="2704890"/>
            <a:ext cx="3037409" cy="400049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FF8D5FF-E4FC-4069-8077-1139E6988B4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0736673">
            <a:off x="9289041" y="4329775"/>
            <a:ext cx="1395739" cy="2497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788D1A-68FA-4125-B295-E6B923BCE7E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77269"/>
            <a:ext cx="1288377" cy="1030701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1D3E81C7-CB7A-4A93-9C58-0D2D978E63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id="{7553F0C1-BA86-4897-9D34-B2F7EE7861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F635363-07E8-43BC-B366-517CBD305698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24876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2473460" y="338066"/>
            <a:ext cx="9463927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2894412" y="411938"/>
              <a:ext cx="8566287" cy="1923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đây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,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chất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không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phải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là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hỗn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hợp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83C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3455200" y="5364972"/>
            <a:ext cx="9938283" cy="1428447"/>
            <a:chOff x="2688185" y="3268187"/>
            <a:chExt cx="5240477" cy="142844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688185" y="3268187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878005" y="3588638"/>
              <a:ext cx="4050657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cốt</a:t>
              </a:r>
              <a:r>
                <a:rPr lang="en-US" sz="36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chanh</a:t>
              </a:r>
              <a:endParaRPr lang="en-US" sz="3600" b="1" dirty="0">
                <a:solidFill>
                  <a:schemeClr val="tx2">
                    <a:lumMod val="75000"/>
                  </a:schemeClr>
                </a:solidFill>
                <a:latin typeface="Calibri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3455200" y="2211116"/>
            <a:ext cx="9785657" cy="1462592"/>
            <a:chOff x="2590800" y="5298831"/>
            <a:chExt cx="5272757" cy="146259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793843" y="5653427"/>
              <a:ext cx="406971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"/>
                  <a:ea typeface="+mn-ea"/>
                  <a:cs typeface="+mn-cs"/>
                </a:rPr>
                <a:t>A.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Bột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canh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i-ốt</a:t>
              </a:r>
              <a:endParaRPr lang="en-US" sz="3600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11B23-F5B2-443F-B3DB-1F0B1F76BF44}"/>
              </a:ext>
            </a:extLst>
          </p:cNvPr>
          <p:cNvGrpSpPr/>
          <p:nvPr/>
        </p:nvGrpSpPr>
        <p:grpSpPr>
          <a:xfrm>
            <a:off x="3455199" y="3775030"/>
            <a:ext cx="9809372" cy="1310639"/>
            <a:chOff x="2590800" y="5298831"/>
            <a:chExt cx="5285535" cy="13106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92F142-8791-4DBB-9AD3-1389F0390ACA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D5ABE3-7990-420E-844D-51BFD2C06611}"/>
                </a:ext>
              </a:extLst>
            </p:cNvPr>
            <p:cNvSpPr txBox="1"/>
            <p:nvPr/>
          </p:nvSpPr>
          <p:spPr>
            <a:xfrm>
              <a:off x="3806621" y="5624273"/>
              <a:ext cx="406971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Không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khí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B41A6B98-C02C-4641-AB6C-FA32DDA6DB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29618" y="1060053"/>
            <a:ext cx="2799147" cy="584820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DE55041-BDD2-4ED4-B376-EC89370FFF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978" y="4100472"/>
            <a:ext cx="1765300" cy="2620112"/>
          </a:xfrm>
          <a:prstGeom prst="rect">
            <a:avLst/>
          </a:prstGeom>
        </p:spPr>
      </p:pic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96362D2D-2F1F-4D04-8BE6-557AF45143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D0D980-60D2-4B11-A346-35089D1E7FA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93" y="5388581"/>
            <a:ext cx="1288377" cy="1030701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C03B5EEA-1C8C-47F7-BEEC-A6A4F288F7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65E550-F077-420C-98E7-8250C828F2D0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345892472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D3A49-C4A2-4959-8F86-E19C37E3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6176C09-2F71-4735-9833-9BABB11F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62917" y="875318"/>
            <a:ext cx="3034665" cy="5865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B1995-61E9-48AD-A2D6-5A9EAF1BD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99466" y="2614239"/>
            <a:ext cx="3034665" cy="4114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5A176B-D458-47D1-9E47-2B77147CC0D2}"/>
              </a:ext>
            </a:extLst>
          </p:cNvPr>
          <p:cNvGrpSpPr/>
          <p:nvPr/>
        </p:nvGrpSpPr>
        <p:grpSpPr>
          <a:xfrm>
            <a:off x="2851841" y="100848"/>
            <a:ext cx="5822259" cy="3585299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9F9862-E2AA-40D8-9CC9-57DF112E821F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id="{2E9B938E-2237-4E2D-8F25-8CA0E74F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1BB6C8-C5A8-4747-996E-973A81984AF0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C8344C-71EA-4E54-8E25-B617A7F76163}"/>
                </a:ext>
              </a:extLst>
            </p:cNvPr>
            <p:cNvSpPr txBox="1"/>
            <p:nvPr/>
          </p:nvSpPr>
          <p:spPr>
            <a:xfrm flipH="1">
              <a:off x="3657962" y="825577"/>
              <a:ext cx="43093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Mấy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40E45B-899C-485A-9945-B2E4B2B9CCAB}"/>
              </a:ext>
            </a:extLst>
          </p:cNvPr>
          <p:cNvGrpSpPr/>
          <p:nvPr/>
        </p:nvGrpSpPr>
        <p:grpSpPr>
          <a:xfrm>
            <a:off x="2886385" y="100847"/>
            <a:ext cx="5822259" cy="3585299"/>
            <a:chOff x="2901519" y="128961"/>
            <a:chExt cx="5822259" cy="35852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0D0C76-0683-43F1-851F-213F4326BDEB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CE48A308-4017-4617-B2B1-C84F47CF1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3A8A05-FCF4-45E4-837C-9B996D56A3F9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CADB3B-D6EC-4FDF-8485-30A0F0B721CB}"/>
                </a:ext>
              </a:extLst>
            </p:cNvPr>
            <p:cNvSpPr txBox="1"/>
            <p:nvPr/>
          </p:nvSpPr>
          <p:spPr>
            <a:xfrm flipH="1">
              <a:off x="3392850" y="915211"/>
              <a:ext cx="48395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Bây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đưa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387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1738</TotalTime>
  <Words>1544</Words>
  <Application>Microsoft Office PowerPoint</Application>
  <PresentationFormat>Widescreen</PresentationFormat>
  <Paragraphs>129</Paragraphs>
  <Slides>37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#9Slide02 Noi dung dai</vt:lpstr>
      <vt:lpstr>Arial</vt:lpstr>
      <vt:lpstr>Calibri</vt:lpstr>
      <vt:lpstr>Calibri (Body)</vt:lpstr>
      <vt:lpstr>Calibri Light</vt:lpstr>
      <vt:lpstr>FC Onigiri Outline</vt:lpstr>
      <vt:lpstr>Tahoma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41</cp:revision>
  <dcterms:created xsi:type="dcterms:W3CDTF">2021-12-12T17:02:47Z</dcterms:created>
  <dcterms:modified xsi:type="dcterms:W3CDTF">2022-01-22T13:34:47Z</dcterms:modified>
  <cp:category>9Slide.vn</cp:category>
</cp:coreProperties>
</file>