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01" r:id="rId3"/>
    <p:sldId id="273" r:id="rId4"/>
    <p:sldId id="302" r:id="rId5"/>
    <p:sldId id="282" r:id="rId6"/>
    <p:sldId id="283" r:id="rId7"/>
    <p:sldId id="284" r:id="rId8"/>
    <p:sldId id="285" r:id="rId9"/>
    <p:sldId id="286" r:id="rId10"/>
    <p:sldId id="291" r:id="rId11"/>
    <p:sldId id="257" r:id="rId12"/>
    <p:sldId id="292" r:id="rId13"/>
    <p:sldId id="262" r:id="rId14"/>
    <p:sldId id="258" r:id="rId15"/>
    <p:sldId id="294" r:id="rId16"/>
    <p:sldId id="295" r:id="rId17"/>
    <p:sldId id="296" r:id="rId18"/>
    <p:sldId id="265" r:id="rId19"/>
    <p:sldId id="293" r:id="rId20"/>
    <p:sldId id="298" r:id="rId21"/>
    <p:sldId id="299" r:id="rId22"/>
    <p:sldId id="300" r:id="rId23"/>
    <p:sldId id="261" r:id="rId24"/>
    <p:sldId id="264" r:id="rId25"/>
    <p:sldId id="266" r:id="rId26"/>
    <p:sldId id="267" r:id="rId27"/>
    <p:sldId id="269" r:id="rId28"/>
    <p:sldId id="281" r:id="rId29"/>
  </p:sldIdLst>
  <p:sldSz cx="18288000" cy="10287000"/>
  <p:notesSz cx="6858000" cy="9144000"/>
  <p:embeddedFontLst>
    <p:embeddedFont>
      <p:font typeface="#9Slide07 SVNZiclets" panose="02000603000000000000" pitchFamily="2" charset="0"/>
      <p:regular r:id="rId31"/>
    </p:embeddedFont>
    <p:embeddedFont>
      <p:font typeface="Baloo" panose="020B060402020202020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úc Lê" initials="CL" lastIdx="1" clrIdx="0">
    <p:extLst>
      <p:ext uri="{19B8F6BF-5375-455C-9EA6-DF929625EA0E}">
        <p15:presenceInfo xmlns:p15="http://schemas.microsoft.com/office/powerpoint/2012/main" userId="732d1c0cc69c73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18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86"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a:t>
            </a:fld>
            <a:endParaRPr lang="zh-CN" altLang="en-US"/>
          </a:p>
        </p:txBody>
      </p:sp>
    </p:spTree>
    <p:extLst>
      <p:ext uri="{BB962C8B-B14F-4D97-AF65-F5344CB8AC3E}">
        <p14:creationId xmlns:p14="http://schemas.microsoft.com/office/powerpoint/2010/main" val="88816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6</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16</a:t>
            </a:fld>
            <a:endParaRPr lang="en-US"/>
          </a:p>
        </p:txBody>
      </p:sp>
    </p:spTree>
    <p:extLst>
      <p:ext uri="{BB962C8B-B14F-4D97-AF65-F5344CB8AC3E}">
        <p14:creationId xmlns:p14="http://schemas.microsoft.com/office/powerpoint/2010/main" val="361918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27</a:t>
            </a:fld>
            <a:endParaRPr lang="zh-CN" altLang="en-US"/>
          </a:p>
        </p:txBody>
      </p:sp>
    </p:spTree>
    <p:extLst>
      <p:ext uri="{BB962C8B-B14F-4D97-AF65-F5344CB8AC3E}">
        <p14:creationId xmlns:p14="http://schemas.microsoft.com/office/powerpoint/2010/main" val="19082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7.svg"/><Relationship Id="rId18" Type="http://schemas.openxmlformats.org/officeDocument/2006/relationships/image" Target="../media/image66.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26.png"/><Relationship Id="rId17" Type="http://schemas.openxmlformats.org/officeDocument/2006/relationships/image" Target="../media/image65.svg"/><Relationship Id="rId2" Type="http://schemas.openxmlformats.org/officeDocument/2006/relationships/image" Target="../media/image54.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25.svg"/><Relationship Id="rId5" Type="http://schemas.openxmlformats.org/officeDocument/2006/relationships/image" Target="../media/image57.svg"/><Relationship Id="rId15" Type="http://schemas.openxmlformats.org/officeDocument/2006/relationships/image" Target="../media/image63.svg"/><Relationship Id="rId10" Type="http://schemas.openxmlformats.org/officeDocument/2006/relationships/image" Target="../media/image24.png"/><Relationship Id="rId19" Type="http://schemas.openxmlformats.org/officeDocument/2006/relationships/image" Target="../media/image67.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9.svg"/><Relationship Id="rId7" Type="http://schemas.openxmlformats.org/officeDocument/2006/relationships/image" Target="../media/image72.pn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image" Target="../media/image68.png"/><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19.svg"/><Relationship Id="rId15" Type="http://schemas.openxmlformats.org/officeDocument/2006/relationships/image" Target="../media/image78.png"/><Relationship Id="rId10" Type="http://schemas.openxmlformats.org/officeDocument/2006/relationships/image" Target="../media/image25.svg"/><Relationship Id="rId19"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image" Target="../media/image24.png"/><Relationship Id="rId14" Type="http://schemas.openxmlformats.org/officeDocument/2006/relationships/image" Target="../media/image77.sv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3" Type="http://schemas.openxmlformats.org/officeDocument/2006/relationships/image" Target="../media/image21.svg"/><Relationship Id="rId7" Type="http://schemas.openxmlformats.org/officeDocument/2006/relationships/image" Target="../media/image86.svg"/><Relationship Id="rId12" Type="http://schemas.openxmlformats.org/officeDocument/2006/relationships/image" Target="../media/image89.svg"/><Relationship Id="rId2" Type="http://schemas.openxmlformats.org/officeDocument/2006/relationships/image" Target="../media/image84.pn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19.svg"/><Relationship Id="rId15" Type="http://schemas.openxmlformats.org/officeDocument/2006/relationships/image" Target="../media/image92.png"/><Relationship Id="rId10" Type="http://schemas.openxmlformats.org/officeDocument/2006/relationships/image" Target="../media/image17.svg"/><Relationship Id="rId4" Type="http://schemas.openxmlformats.org/officeDocument/2006/relationships/image" Target="../media/image71.png"/><Relationship Id="rId9" Type="http://schemas.openxmlformats.org/officeDocument/2006/relationships/image" Target="../media/image16.png"/><Relationship Id="rId14" Type="http://schemas.openxmlformats.org/officeDocument/2006/relationships/image" Target="../media/image91.sv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svg"/><Relationship Id="rId3" Type="http://schemas.openxmlformats.org/officeDocument/2006/relationships/image" Target="../media/image95.svg"/><Relationship Id="rId7" Type="http://schemas.openxmlformats.org/officeDocument/2006/relationships/image" Target="../media/image75.svg"/><Relationship Id="rId12"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7.svg"/><Relationship Id="rId5" Type="http://schemas.openxmlformats.org/officeDocument/2006/relationships/image" Target="../media/image57.svg"/><Relationship Id="rId10" Type="http://schemas.openxmlformats.org/officeDocument/2006/relationships/image" Target="../media/image16.png"/><Relationship Id="rId4" Type="http://schemas.openxmlformats.org/officeDocument/2006/relationships/image" Target="../media/image56.png"/><Relationship Id="rId9" Type="http://schemas.openxmlformats.org/officeDocument/2006/relationships/image" Target="../media/image97.svg"/><Relationship Id="rId14"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4.png"/><Relationship Id="rId3" Type="http://schemas.openxmlformats.org/officeDocument/2006/relationships/image" Target="../media/image95.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94.pn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9.svg"/><Relationship Id="rId5" Type="http://schemas.openxmlformats.org/officeDocument/2006/relationships/image" Target="../media/image57.svg"/><Relationship Id="rId15" Type="http://schemas.openxmlformats.org/officeDocument/2006/relationships/image" Target="../media/image92.png"/><Relationship Id="rId10" Type="http://schemas.openxmlformats.org/officeDocument/2006/relationships/image" Target="../media/image98.png"/><Relationship Id="rId4" Type="http://schemas.openxmlformats.org/officeDocument/2006/relationships/image" Target="../media/image56.png"/><Relationship Id="rId9" Type="http://schemas.openxmlformats.org/officeDocument/2006/relationships/image" Target="../media/image17.svg"/><Relationship Id="rId14"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0.png"/><Relationship Id="rId18" Type="http://schemas.openxmlformats.org/officeDocument/2006/relationships/image" Target="../media/image83.svg"/><Relationship Id="rId3" Type="http://schemas.openxmlformats.org/officeDocument/2006/relationships/image" Target="../media/image95.svg"/><Relationship Id="rId7" Type="http://schemas.openxmlformats.org/officeDocument/2006/relationships/image" Target="../media/image97.svg"/><Relationship Id="rId12" Type="http://schemas.openxmlformats.org/officeDocument/2006/relationships/image" Target="../media/image75.svg"/><Relationship Id="rId17" Type="http://schemas.openxmlformats.org/officeDocument/2006/relationships/image" Target="../media/image82.png"/><Relationship Id="rId2" Type="http://schemas.openxmlformats.org/officeDocument/2006/relationships/image" Target="../media/image94.png"/><Relationship Id="rId16"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74.png"/><Relationship Id="rId5" Type="http://schemas.openxmlformats.org/officeDocument/2006/relationships/image" Target="../media/image57.svg"/><Relationship Id="rId15" Type="http://schemas.openxmlformats.org/officeDocument/2006/relationships/image" Target="../media/image78.png"/><Relationship Id="rId10" Type="http://schemas.openxmlformats.org/officeDocument/2006/relationships/image" Target="../media/image100.png"/><Relationship Id="rId4" Type="http://schemas.openxmlformats.org/officeDocument/2006/relationships/image" Target="../media/image56.png"/><Relationship Id="rId9" Type="http://schemas.openxmlformats.org/officeDocument/2006/relationships/image" Target="../media/image17.svg"/><Relationship Id="rId14" Type="http://schemas.openxmlformats.org/officeDocument/2006/relationships/image" Target="../media/image81.sv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4.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71.png"/><Relationship Id="rId10" Type="http://schemas.openxmlformats.org/officeDocument/2006/relationships/image" Target="../media/image91.svg"/><Relationship Id="rId4" Type="http://schemas.openxmlformats.org/officeDocument/2006/relationships/image" Target="../media/image21.svg"/><Relationship Id="rId9" Type="http://schemas.openxmlformats.org/officeDocument/2006/relationships/image" Target="../media/image101.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57.svg"/><Relationship Id="rId7" Type="http://schemas.openxmlformats.org/officeDocument/2006/relationships/image" Target="../media/image22.png"/><Relationship Id="rId12" Type="http://schemas.openxmlformats.org/officeDocument/2006/relationships/image" Target="../media/image9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90.png"/><Relationship Id="rId5" Type="http://schemas.openxmlformats.org/officeDocument/2006/relationships/image" Target="../media/image103.svg"/><Relationship Id="rId10" Type="http://schemas.openxmlformats.org/officeDocument/2006/relationships/image" Target="../media/image106.svg"/><Relationship Id="rId4" Type="http://schemas.openxmlformats.org/officeDocument/2006/relationships/image" Target="../media/image102.png"/><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18" Type="http://schemas.openxmlformats.org/officeDocument/2006/relationships/image" Target="../media/image110.png"/><Relationship Id="rId3" Type="http://schemas.openxmlformats.org/officeDocument/2006/relationships/image" Target="../media/image108.svg"/><Relationship Id="rId21" Type="http://schemas.openxmlformats.org/officeDocument/2006/relationships/image" Target="../media/image79.svg"/><Relationship Id="rId7" Type="http://schemas.openxmlformats.org/officeDocument/2006/relationships/image" Target="../media/image19.svg"/><Relationship Id="rId12" Type="http://schemas.openxmlformats.org/officeDocument/2006/relationships/image" Target="../media/image25.svg"/><Relationship Id="rId17" Type="http://schemas.openxmlformats.org/officeDocument/2006/relationships/image" Target="../media/image109.png"/><Relationship Id="rId25" Type="http://schemas.openxmlformats.org/officeDocument/2006/relationships/image" Target="../media/image115.svg"/><Relationship Id="rId2" Type="http://schemas.openxmlformats.org/officeDocument/2006/relationships/image" Target="../media/image107.png"/><Relationship Id="rId16" Type="http://schemas.openxmlformats.org/officeDocument/2006/relationships/image" Target="../media/image77.sv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24.png"/><Relationship Id="rId24" Type="http://schemas.openxmlformats.org/officeDocument/2006/relationships/image" Target="../media/image114.png"/><Relationship Id="rId5" Type="http://schemas.openxmlformats.org/officeDocument/2006/relationships/image" Target="../media/image69.svg"/><Relationship Id="rId15" Type="http://schemas.openxmlformats.org/officeDocument/2006/relationships/image" Target="../media/image76.png"/><Relationship Id="rId23" Type="http://schemas.openxmlformats.org/officeDocument/2006/relationships/image" Target="../media/image113.svg"/><Relationship Id="rId10" Type="http://schemas.openxmlformats.org/officeDocument/2006/relationships/image" Target="../media/image73.svg"/><Relationship Id="rId19" Type="http://schemas.openxmlformats.org/officeDocument/2006/relationships/image" Target="../media/image111.sv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112.png"/></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9.svg"/><Relationship Id="rId7" Type="http://schemas.openxmlformats.org/officeDocument/2006/relationships/image" Target="../media/image24.png"/><Relationship Id="rId12" Type="http://schemas.openxmlformats.org/officeDocument/2006/relationships/image" Target="../media/image11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14.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16.png"/><Relationship Id="rId3" Type="http://schemas.openxmlformats.org/officeDocument/2006/relationships/image" Target="../media/image19.svg"/><Relationship Id="rId7" Type="http://schemas.openxmlformats.org/officeDocument/2006/relationships/image" Target="../media/image76.png"/><Relationship Id="rId12" Type="http://schemas.openxmlformats.org/officeDocument/2006/relationships/image" Target="../media/image79.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115.svg"/><Relationship Id="rId4" Type="http://schemas.openxmlformats.org/officeDocument/2006/relationships/image" Target="../media/image71.png"/><Relationship Id="rId9" Type="http://schemas.openxmlformats.org/officeDocument/2006/relationships/image" Target="../media/image114.png"/><Relationship Id="rId14" Type="http://schemas.openxmlformats.org/officeDocument/2006/relationships/image" Target="../media/image117.sv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9.svg"/><Relationship Id="rId7" Type="http://schemas.openxmlformats.org/officeDocument/2006/relationships/image" Target="../media/image109.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3.svg"/><Relationship Id="rId5" Type="http://schemas.openxmlformats.org/officeDocument/2006/relationships/image" Target="../media/image24.png"/><Relationship Id="rId10" Type="http://schemas.openxmlformats.org/officeDocument/2006/relationships/image" Target="../media/image112.png"/><Relationship Id="rId4" Type="http://schemas.openxmlformats.org/officeDocument/2006/relationships/image" Target="../media/image71.png"/><Relationship Id="rId9" Type="http://schemas.openxmlformats.org/officeDocument/2006/relationships/image" Target="../media/image111.svg"/></Relationships>
</file>

<file path=ppt/slides/_rels/slide22.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3" Type="http://schemas.openxmlformats.org/officeDocument/2006/relationships/image" Target="../media/image57.sv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image" Target="../media/image56.png"/><Relationship Id="rId16" Type="http://schemas.openxmlformats.org/officeDocument/2006/relationships/image" Target="../media/image130.svg"/><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svg"/></Relationships>
</file>

<file path=ppt/slides/_rels/slide23.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svg"/><Relationship Id="rId3" Type="http://schemas.openxmlformats.org/officeDocument/2006/relationships/image" Target="../media/image132.svg"/><Relationship Id="rId7" Type="http://schemas.openxmlformats.org/officeDocument/2006/relationships/image" Target="../media/image19.svg"/><Relationship Id="rId12"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36.svg"/><Relationship Id="rId5" Type="http://schemas.openxmlformats.org/officeDocument/2006/relationships/image" Target="../media/image21.svg"/><Relationship Id="rId15" Type="http://schemas.openxmlformats.org/officeDocument/2006/relationships/image" Target="../media/image140.svg"/><Relationship Id="rId10" Type="http://schemas.openxmlformats.org/officeDocument/2006/relationships/image" Target="../media/image135.png"/><Relationship Id="rId4" Type="http://schemas.openxmlformats.org/officeDocument/2006/relationships/image" Target="../media/image20.png"/><Relationship Id="rId9" Type="http://schemas.openxmlformats.org/officeDocument/2006/relationships/image" Target="../media/image134.svg"/><Relationship Id="rId14" Type="http://schemas.openxmlformats.org/officeDocument/2006/relationships/image" Target="../media/image139.png"/></Relationships>
</file>

<file path=ppt/slides/_rels/slide2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69.svg"/><Relationship Id="rId3" Type="http://schemas.openxmlformats.org/officeDocument/2006/relationships/image" Target="../media/image21.svg"/><Relationship Id="rId7" Type="http://schemas.openxmlformats.org/officeDocument/2006/relationships/image" Target="../media/image113.svg"/><Relationship Id="rId12" Type="http://schemas.openxmlformats.org/officeDocument/2006/relationships/image" Target="../media/image68.png"/><Relationship Id="rId17" Type="http://schemas.openxmlformats.org/officeDocument/2006/relationships/image" Target="../media/image146.svg"/><Relationship Id="rId2" Type="http://schemas.openxmlformats.org/officeDocument/2006/relationships/image" Target="../media/image20.pn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95.svg"/><Relationship Id="rId5" Type="http://schemas.openxmlformats.org/officeDocument/2006/relationships/image" Target="../media/image19.svg"/><Relationship Id="rId15" Type="http://schemas.openxmlformats.org/officeDocument/2006/relationships/image" Target="../media/image144.svg"/><Relationship Id="rId10" Type="http://schemas.openxmlformats.org/officeDocument/2006/relationships/image" Target="../media/image100.png"/><Relationship Id="rId4" Type="http://schemas.openxmlformats.org/officeDocument/2006/relationships/image" Target="../media/image71.png"/><Relationship Id="rId9" Type="http://schemas.openxmlformats.org/officeDocument/2006/relationships/image" Target="../media/image142.svg"/><Relationship Id="rId14" Type="http://schemas.openxmlformats.org/officeDocument/2006/relationships/image" Target="../media/image143.png"/></Relationships>
</file>

<file path=ppt/slides/_rels/slide2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57.svg"/><Relationship Id="rId7" Type="http://schemas.openxmlformats.org/officeDocument/2006/relationships/image" Target="../media/image15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52.svg"/></Relationships>
</file>

<file path=ppt/slides/_rels/slide26.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64.png"/><Relationship Id="rId3" Type="http://schemas.openxmlformats.org/officeDocument/2006/relationships/image" Target="../media/image57.svg"/><Relationship Id="rId7" Type="http://schemas.openxmlformats.org/officeDocument/2006/relationships/image" Target="../media/image88.png"/><Relationship Id="rId12" Type="http://schemas.openxmlformats.org/officeDocument/2006/relationships/image" Target="../media/image63.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155.svg"/><Relationship Id="rId4" Type="http://schemas.openxmlformats.org/officeDocument/2006/relationships/image" Target="../media/image153.jpeg"/><Relationship Id="rId9" Type="http://schemas.openxmlformats.org/officeDocument/2006/relationships/image" Target="../media/image154.png"/><Relationship Id="rId14" Type="http://schemas.openxmlformats.org/officeDocument/2006/relationships/image" Target="../media/image65.svg"/></Relationships>
</file>

<file path=ppt/slides/_rels/slide2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22.png"/><Relationship Id="rId3" Type="http://schemas.openxmlformats.org/officeDocument/2006/relationships/image" Target="../media/image13.svg"/><Relationship Id="rId21" Type="http://schemas.openxmlformats.org/officeDocument/2006/relationships/image" Target="../media/image25.svg"/><Relationship Id="rId7" Type="http://schemas.openxmlformats.org/officeDocument/2006/relationships/image" Target="../media/image17.svg"/><Relationship Id="rId12" Type="http://schemas.openxmlformats.org/officeDocument/2006/relationships/image" Target="../media/image32.png"/><Relationship Id="rId17" Type="http://schemas.openxmlformats.org/officeDocument/2006/relationships/image" Target="../media/image21.svg"/><Relationship Id="rId2" Type="http://schemas.openxmlformats.org/officeDocument/2006/relationships/image" Target="../media/image12.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1.svg"/><Relationship Id="rId5" Type="http://schemas.openxmlformats.org/officeDocument/2006/relationships/image" Target="../media/image15.svg"/><Relationship Id="rId15" Type="http://schemas.openxmlformats.org/officeDocument/2006/relationships/image" Target="../media/image19.svg"/><Relationship Id="rId23" Type="http://schemas.openxmlformats.org/officeDocument/2006/relationships/image" Target="../media/image27.svg"/><Relationship Id="rId10" Type="http://schemas.openxmlformats.org/officeDocument/2006/relationships/image" Target="../media/image30.png"/><Relationship Id="rId19" Type="http://schemas.openxmlformats.org/officeDocument/2006/relationships/image" Target="../media/image23.svg"/><Relationship Id="rId4" Type="http://schemas.openxmlformats.org/officeDocument/2006/relationships/image" Target="../media/image14.png"/><Relationship Id="rId9" Type="http://schemas.openxmlformats.org/officeDocument/2006/relationships/image" Target="../media/image29.svg"/><Relationship Id="rId14" Type="http://schemas.openxmlformats.org/officeDocument/2006/relationships/image" Target="../media/image18.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5.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7.xml"/><Relationship Id="rId1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slide" Target="slide6.xml"/><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slide" Target="slide10.xml"/><Relationship Id="rId10" Type="http://schemas.openxmlformats.org/officeDocument/2006/relationships/image" Target="../media/image45.png"/><Relationship Id="rId19"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39" y="7245992"/>
            <a:ext cx="1160859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1" y="-397972"/>
            <a:ext cx="3890964"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68267" y="1815236"/>
            <a:ext cx="7768022"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21830" y="5974337"/>
            <a:ext cx="5842113" cy="41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14935554" y="7506484"/>
            <a:ext cx="4492509" cy="2565119"/>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6160" y="8040489"/>
            <a:ext cx="1626395" cy="18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11313917" y="8764389"/>
            <a:ext cx="1000125" cy="11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94905" y="7990484"/>
            <a:ext cx="2424113" cy="20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681257" y="6026255"/>
            <a:ext cx="1315676" cy="1219974"/>
          </a:xfrm>
          <a:prstGeom prst="rect">
            <a:avLst/>
          </a:prstGeom>
        </p:spPr>
      </p:pic>
      <p:sp>
        <p:nvSpPr>
          <p:cNvPr id="2" name="TextBox 1">
            <a:extLst>
              <a:ext uri="{FF2B5EF4-FFF2-40B4-BE49-F238E27FC236}">
                <a16:creationId xmlns:a16="http://schemas.microsoft.com/office/drawing/2014/main" id="{89A6B413-014F-48A8-9B61-62DBA86413FE}"/>
              </a:ext>
            </a:extLst>
          </p:cNvPr>
          <p:cNvSpPr txBox="1"/>
          <p:nvPr/>
        </p:nvSpPr>
        <p:spPr>
          <a:xfrm>
            <a:off x="3098975" y="193089"/>
            <a:ext cx="12938585" cy="830997"/>
          </a:xfrm>
          <a:prstGeom prst="rect">
            <a:avLst/>
          </a:prstGeom>
          <a:noFill/>
        </p:spPr>
        <p:txBody>
          <a:bodyPr wrap="square" rtlCol="0">
            <a:spAutoFit/>
          </a:bodyPr>
          <a:lstStyle/>
          <a:p>
            <a:r>
              <a:rPr lang="en-US" sz="48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21" name="TextBox 20">
            <a:extLst>
              <a:ext uri="{FF2B5EF4-FFF2-40B4-BE49-F238E27FC236}">
                <a16:creationId xmlns:a16="http://schemas.microsoft.com/office/drawing/2014/main" id="{C45A6B56-ECE8-4247-9DF0-50777B993392}"/>
              </a:ext>
            </a:extLst>
          </p:cNvPr>
          <p:cNvSpPr txBox="1"/>
          <p:nvPr/>
        </p:nvSpPr>
        <p:spPr>
          <a:xfrm>
            <a:off x="1371632" y="2287498"/>
            <a:ext cx="16916367" cy="3416320"/>
          </a:xfrm>
          <a:prstGeom prst="rect">
            <a:avLst/>
          </a:prstGeom>
          <a:noFill/>
        </p:spPr>
        <p:txBody>
          <a:bodyPr wrap="square" rtlCol="0">
            <a:spAutoFit/>
          </a:bodyPr>
          <a:lstStyle/>
          <a:p>
            <a:pPr algn="ctr"/>
            <a:r>
              <a:rPr lang="en-US" sz="7200" b="1">
                <a:solidFill>
                  <a:srgbClr val="E83418"/>
                </a:solidFill>
                <a:latin typeface="Times New Roman" panose="02020603050405020304" pitchFamily="18" charset="0"/>
                <a:cs typeface="Times New Roman" panose="02020603050405020304" pitchFamily="18" charset="0"/>
              </a:rPr>
              <a:t>CHÀO MỪNG CÁC THẦY CÔ GIÁO</a:t>
            </a:r>
          </a:p>
          <a:p>
            <a:pPr algn="ctr"/>
            <a:r>
              <a:rPr lang="en-US" sz="7200" b="1">
                <a:solidFill>
                  <a:srgbClr val="E83418"/>
                </a:solidFill>
                <a:latin typeface="Times New Roman" panose="02020603050405020304" pitchFamily="18" charset="0"/>
                <a:cs typeface="Times New Roman" panose="02020603050405020304" pitchFamily="18" charset="0"/>
              </a:rPr>
              <a:t> VỀ DỰ GIỜ MÔN LUYỆN TỪ VÀ CÂU</a:t>
            </a:r>
          </a:p>
          <a:p>
            <a:pPr algn="ctr"/>
            <a:r>
              <a:rPr lang="en-US" sz="7200" b="1">
                <a:solidFill>
                  <a:srgbClr val="E83418"/>
                </a:solidFill>
                <a:latin typeface="Times New Roman" panose="02020603050405020304" pitchFamily="18" charset="0"/>
                <a:cs typeface="Times New Roman" panose="02020603050405020304" pitchFamily="18" charset="0"/>
              </a:rPr>
              <a:t>LỚP 5</a:t>
            </a:r>
          </a:p>
        </p:txBody>
      </p:sp>
    </p:spTree>
    <p:extLst>
      <p:ext uri="{BB962C8B-B14F-4D97-AF65-F5344CB8AC3E}">
        <p14:creationId xmlns:p14="http://schemas.microsoft.com/office/powerpoint/2010/main" val="94862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95309"/>
            <a:ext cx="15958956" cy="3921266"/>
          </a:xfrm>
          <a:prstGeom prst="rect">
            <a:avLst/>
          </a:prstGeom>
        </p:spPr>
        <p:txBody>
          <a:bodyPr wrap="square" lIns="0" tIns="0" rIns="0" bIns="0" rtlCol="0" anchor="t">
            <a:spAutoFit/>
          </a:bodyPr>
          <a:lstStyle/>
          <a:p>
            <a:pPr algn="just">
              <a:lnSpc>
                <a:spcPct val="13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9400" y="468162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478000" y="471109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97003" y="54377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31955" y="6783874"/>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329"/>
          <a:stretch>
            <a:fillRect/>
          </a:stretch>
        </p:blipFill>
        <p:spPr>
          <a:xfrm>
            <a:off x="0" y="707633"/>
            <a:ext cx="1779256" cy="1629124"/>
          </a:xfrm>
          <a:prstGeom prst="rect">
            <a:avLst/>
          </a:prstGeom>
        </p:spPr>
      </p:pic>
      <p:sp>
        <p:nvSpPr>
          <p:cNvPr id="7" name="TextBox 7"/>
          <p:cNvSpPr txBox="1"/>
          <p:nvPr/>
        </p:nvSpPr>
        <p:spPr>
          <a:xfrm>
            <a:off x="2209312" y="699654"/>
            <a:ext cx="14771041" cy="1846659"/>
          </a:xfrm>
          <a:prstGeom prst="rect">
            <a:avLst/>
          </a:prstGeom>
        </p:spPr>
        <p:txBody>
          <a:bodyPr wrap="square" lIns="0" tIns="0" rIns="0" bIns="0" rtlCol="0" anchor="t">
            <a:spAutoFit/>
          </a:bodyPr>
          <a:lstStyle/>
          <a:p>
            <a:pPr marL="0" lvl="0" indent="0" algn="ctr">
              <a:lnSpc>
                <a:spcPts val="7200"/>
              </a:lnSpc>
              <a:spcBef>
                <a:spcPct val="0"/>
              </a:spcBef>
            </a:pPr>
            <a:r>
              <a:rPr lang="en-US" sz="7200" b="1" u="none">
                <a:solidFill>
                  <a:srgbClr val="D1581F"/>
                </a:solidFill>
                <a:latin typeface="Times New Roman" panose="02020603050405020304" pitchFamily="18" charset="0"/>
                <a:cs typeface="Times New Roman" panose="02020603050405020304" pitchFamily="18" charset="0"/>
              </a:rPr>
              <a:t>LUYỆN TỪ VÀ CÂU</a:t>
            </a:r>
          </a:p>
          <a:p>
            <a:pPr marL="0" lvl="0" indent="0" algn="ctr">
              <a:lnSpc>
                <a:spcPts val="7200"/>
              </a:lnSpc>
              <a:spcBef>
                <a:spcPct val="0"/>
              </a:spcBef>
            </a:pPr>
            <a:r>
              <a:rPr lang="en-US" sz="7200" b="1">
                <a:solidFill>
                  <a:srgbClr val="D1581F"/>
                </a:solidFill>
                <a:latin typeface="Times New Roman" panose="02020603050405020304" pitchFamily="18" charset="0"/>
                <a:cs typeface="Times New Roman" panose="02020603050405020304" pitchFamily="18" charset="0"/>
              </a:rPr>
              <a:t>CÁCH NỐI CÁC VẾ CÂU GHÉP</a:t>
            </a:r>
            <a:endParaRPr lang="en-US" sz="7200" b="1" u="none" dirty="0">
              <a:solidFill>
                <a:srgbClr val="D1581F"/>
              </a:solidFill>
              <a:latin typeface="Times New Roman" panose="02020603050405020304" pitchFamily="18" charset="0"/>
              <a:cs typeface="Times New Roman" panose="02020603050405020304" pitchFamily="18" charset="0"/>
            </a:endParaRPr>
          </a:p>
        </p:txBody>
      </p:sp>
      <p:pic>
        <p:nvPicPr>
          <p:cNvPr id="28" name="Picture 2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Baloo" panose="020B0604020202020204" charset="0"/>
                <a:cs typeface="Baloo" panose="020B0604020202020204" charset="0"/>
              </a:rPr>
              <a:t>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người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thân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em</a:t>
            </a:r>
            <a:r>
              <a:rPr lang="en-US" sz="3600" u="none" dirty="0">
                <a:solidFill>
                  <a:srgbClr val="065928"/>
                </a:solidFill>
                <a:latin typeface="Baloo" panose="020B0604020202020204" charset="0"/>
                <a:cs typeface="Baloo" panose="020B0604020202020204" charset="0"/>
              </a:rPr>
              <a:t>. 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dáng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nhỏ</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nhắn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mặt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rất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yêu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đen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nhánh</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mượt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lúc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nào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cũng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được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buộc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lên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gọn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gàng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Làn</a:t>
            </a:r>
            <a:r>
              <a:rPr lang="en-US" sz="3600" u="none" dirty="0">
                <a:solidFill>
                  <a:srgbClr val="065928"/>
                </a:solidFill>
                <a:latin typeface="Baloo" panose="020B0604020202020204" charset="0"/>
                <a:cs typeface="Baloo" panose="020B0604020202020204" charset="0"/>
              </a:rPr>
              <a:t> da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 ,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mắt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nở</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nụ</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cười</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Đặc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biệt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vầng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cao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khiến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vẻ</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bướng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bỉnh</a:t>
            </a:r>
            <a:r>
              <a:rPr lang="en-US" sz="3600" u="none" dirty="0">
                <a:solidFill>
                  <a:srgbClr val="065928"/>
                </a:solidFill>
                <a:latin typeface="Baloo" panose="020B0604020202020204" charset="0"/>
                <a:cs typeface="Baloo" panose="020B0604020202020204"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Baloo"/>
              </a:rPr>
              <a:t>tròn</a:t>
            </a:r>
            <a:r>
              <a:rPr lang="en-US" sz="3600" dirty="0">
                <a:solidFill>
                  <a:srgbClr val="7030A0"/>
                </a:solidFill>
                <a:latin typeface="Baloo"/>
              </a:rPr>
              <a:t> </a:t>
            </a:r>
            <a:r>
              <a:rPr lang="en-US" sz="3600" dirty="0" err="1">
                <a:solidFill>
                  <a:srgbClr val="7030A0"/>
                </a:solidFill>
                <a:latin typeface="Baloo"/>
              </a:rPr>
              <a:t>trịa</a:t>
            </a:r>
            <a:endParaRPr lang="en-US" sz="3600" dirty="0">
              <a:solidFill>
                <a:srgbClr val="7030A0"/>
              </a:solidFill>
              <a:latin typeface="Baloo"/>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Baloo"/>
              </a:rPr>
              <a:t>tinh</a:t>
            </a:r>
            <a:r>
              <a:rPr lang="en-US" sz="3600" dirty="0">
                <a:solidFill>
                  <a:schemeClr val="tx2">
                    <a:lumMod val="60000"/>
                    <a:lumOff val="40000"/>
                  </a:schemeClr>
                </a:solidFill>
                <a:latin typeface="Baloo"/>
              </a:rPr>
              <a:t> </a:t>
            </a:r>
            <a:r>
              <a:rPr lang="en-US" sz="3600" dirty="0" err="1">
                <a:solidFill>
                  <a:schemeClr val="tx2">
                    <a:lumMod val="60000"/>
                    <a:lumOff val="40000"/>
                  </a:schemeClr>
                </a:solidFill>
                <a:latin typeface="Baloo"/>
              </a:rPr>
              <a:t>anh</a:t>
            </a:r>
            <a:endParaRPr lang="en-US" sz="3600" dirty="0">
              <a:solidFill>
                <a:schemeClr val="tx2">
                  <a:lumMod val="60000"/>
                  <a:lumOff val="40000"/>
                </a:schemeClr>
              </a:solidFill>
              <a:latin typeface="Baloo"/>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Baloo"/>
              </a:rPr>
              <a:t>trắng</a:t>
            </a:r>
            <a:r>
              <a:rPr lang="en-US" sz="3600" dirty="0">
                <a:solidFill>
                  <a:schemeClr val="accent2">
                    <a:lumMod val="75000"/>
                  </a:schemeClr>
                </a:solidFill>
                <a:latin typeface="Baloo"/>
              </a:rPr>
              <a:t> </a:t>
            </a:r>
            <a:r>
              <a:rPr lang="en-US" sz="3600" dirty="0" err="1">
                <a:solidFill>
                  <a:schemeClr val="accent2">
                    <a:lumMod val="75000"/>
                  </a:schemeClr>
                </a:solidFill>
                <a:latin typeface="Baloo"/>
              </a:rPr>
              <a:t>hồng</a:t>
            </a:r>
            <a:endParaRPr lang="en-US" sz="3600" dirty="0">
              <a:solidFill>
                <a:schemeClr val="accent2">
                  <a:lumMod val="75000"/>
                </a:schemeClr>
              </a:solidFill>
              <a:latin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256" y="6878816"/>
            <a:ext cx="95583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2" y="140495"/>
            <a:ext cx="3890964"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2064960" y="1270669"/>
            <a:ext cx="1461836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GB" altLang="zh-CN" sz="9000" b="1" dirty="0" err="1">
                <a:latin typeface="Arial" panose="020B0604020202020204" pitchFamily="34" charset="0"/>
                <a:ea typeface="字魂7号-温暖童稚体" panose="00000500000000000000" pitchFamily="2" charset="-122"/>
                <a:cs typeface="Arial" panose="020B0604020202020204" pitchFamily="34" charset="0"/>
              </a:rPr>
              <a:t>Cảm</a:t>
            </a:r>
            <a:r>
              <a:rPr lang="en-GB" altLang="zh-CN" sz="9000" b="1" dirty="0">
                <a:latin typeface="Arial" panose="020B0604020202020204" pitchFamily="34" charset="0"/>
                <a:ea typeface="字魂7号-温暖童稚体" panose="00000500000000000000" pitchFamily="2" charset="-122"/>
                <a:cs typeface="Arial" panose="020B0604020202020204" pitchFamily="34" charset="0"/>
              </a:rPr>
              <a:t> </a:t>
            </a:r>
            <a:r>
              <a:rPr lang="en-GB" altLang="zh-CN" sz="9000" b="1" dirty="0" err="1">
                <a:latin typeface="Arial" panose="020B0604020202020204" pitchFamily="34" charset="0"/>
                <a:ea typeface="字魂7号-温暖童稚体" panose="00000500000000000000" pitchFamily="2" charset="-122"/>
                <a:cs typeface="Arial" panose="020B0604020202020204" pitchFamily="34" charset="0"/>
              </a:rPr>
              <a:t>ơn</a:t>
            </a:r>
            <a:r>
              <a:rPr lang="en-GB" altLang="zh-CN" sz="9000" b="1" dirty="0">
                <a:latin typeface="Arial" panose="020B0604020202020204" pitchFamily="34" charset="0"/>
                <a:ea typeface="字魂7号-温暖童稚体" panose="00000500000000000000" pitchFamily="2" charset="-122"/>
                <a:cs typeface="Arial" panose="020B0604020202020204" pitchFamily="34" charset="0"/>
              </a:rPr>
              <a:t> </a:t>
            </a:r>
            <a:r>
              <a:rPr lang="en-GB" altLang="zh-CN" sz="9000" b="1" err="1">
                <a:latin typeface="Arial" panose="020B0604020202020204" pitchFamily="34" charset="0"/>
                <a:ea typeface="字魂7号-温暖童稚体" panose="00000500000000000000" pitchFamily="2" charset="-122"/>
                <a:cs typeface="Arial" panose="020B0604020202020204" pitchFamily="34" charset="0"/>
              </a:rPr>
              <a:t>các</a:t>
            </a:r>
            <a:r>
              <a:rPr lang="en-GB" altLang="zh-CN" sz="9000" b="1">
                <a:latin typeface="Arial" panose="020B0604020202020204" pitchFamily="34" charset="0"/>
                <a:ea typeface="字魂7号-温暖童稚体" panose="00000500000000000000" pitchFamily="2" charset="-122"/>
                <a:cs typeface="Arial" panose="020B0604020202020204" pitchFamily="34" charset="0"/>
              </a:rPr>
              <a:t> thầy cô giáo và các em!</a:t>
            </a:r>
            <a:endParaRPr lang="zh-CN" altLang="en-US" sz="9000" b="1" dirty="0">
              <a:latin typeface="Arial" panose="020B0604020202020204" pitchFamily="34" charset="0"/>
              <a:ea typeface="字魂7号-温暖童稚体" panose="00000500000000000000" pitchFamily="2" charset="-122"/>
              <a:cs typeface="Arial" panose="020B0604020202020204" pitchFamily="34" charset="0"/>
            </a:endParaRPr>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223344" y="2321396"/>
            <a:ext cx="7768022"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3735" y="4249540"/>
            <a:ext cx="870585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13530860" y="5137746"/>
            <a:ext cx="5219700" cy="3683793"/>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6160" y="8040489"/>
            <a:ext cx="1626395" cy="18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11313917" y="8764389"/>
            <a:ext cx="1000125" cy="11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94905" y="7990484"/>
            <a:ext cx="2424113" cy="20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6236871" y="3192727"/>
            <a:ext cx="1185108" cy="1098905"/>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5107355" y="322085"/>
            <a:ext cx="1185108" cy="1098905"/>
          </a:xfrm>
          <a:prstGeom prst="rect">
            <a:avLst/>
          </a:prstGeom>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681257" y="6026255"/>
            <a:ext cx="1315676" cy="1219974"/>
          </a:xfrm>
          <a:prstGeom prst="rect">
            <a:avLst/>
          </a:prstGeom>
        </p:spPr>
      </p:pic>
    </p:spTree>
    <p:extLst>
      <p:ext uri="{BB962C8B-B14F-4D97-AF65-F5344CB8AC3E}">
        <p14:creationId xmlns:p14="http://schemas.microsoft.com/office/powerpoint/2010/main" val="40524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328640529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1498</Words>
  <Application>Microsoft Office PowerPoint</Application>
  <PresentationFormat>Custom</PresentationFormat>
  <Paragraphs>125</Paragraphs>
  <Slides>27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Baloo</vt:lpstr>
      <vt:lpstr>Calibri Light</vt:lpstr>
      <vt:lpstr>Arial</vt:lpstr>
      <vt:lpstr>#9Slide07 SVNZiclets</vt:lpstr>
      <vt:lpstr>Calibri</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dc:creator>DELL</dc:creator>
  <cp:lastModifiedBy>Cúc Lê</cp:lastModifiedBy>
  <cp:revision>35</cp:revision>
  <dcterms:created xsi:type="dcterms:W3CDTF">2006-08-16T00:00:00Z</dcterms:created>
  <dcterms:modified xsi:type="dcterms:W3CDTF">2022-01-22T11:54:41Z</dcterms:modified>
  <dc:identifier>DAEziqVvpHs</dc:identifier>
</cp:coreProperties>
</file>