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4" r:id="rId2"/>
    <p:sldId id="256" r:id="rId3"/>
    <p:sldId id="259" r:id="rId4"/>
    <p:sldId id="311" r:id="rId5"/>
    <p:sldId id="313" r:id="rId6"/>
    <p:sldId id="314" r:id="rId7"/>
    <p:sldId id="292" r:id="rId8"/>
    <p:sldId id="315" r:id="rId9"/>
    <p:sldId id="282" r:id="rId10"/>
    <p:sldId id="316" r:id="rId11"/>
    <p:sldId id="318" r:id="rId12"/>
    <p:sldId id="320" r:id="rId13"/>
    <p:sldId id="321" r:id="rId14"/>
    <p:sldId id="322" r:id="rId15"/>
    <p:sldId id="323" r:id="rId16"/>
    <p:sldId id="325" r:id="rId17"/>
    <p:sldId id="324" r:id="rId18"/>
    <p:sldId id="326" r:id="rId19"/>
    <p:sldId id="327" r:id="rId20"/>
    <p:sldId id="329" r:id="rId21"/>
    <p:sldId id="330" r:id="rId22"/>
    <p:sldId id="284" r:id="rId23"/>
    <p:sldId id="331" r:id="rId24"/>
    <p:sldId id="299" r:id="rId25"/>
    <p:sldId id="293" r:id="rId26"/>
    <p:sldId id="300" r:id="rId27"/>
    <p:sldId id="294" r:id="rId28"/>
    <p:sldId id="332" r:id="rId29"/>
    <p:sldId id="333" r:id="rId30"/>
    <p:sldId id="301" r:id="rId31"/>
    <p:sldId id="281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5" autoAdjust="0"/>
    <p:restoredTop sz="94660"/>
  </p:normalViewPr>
  <p:slideViewPr>
    <p:cSldViewPr>
      <p:cViewPr varScale="1">
        <p:scale>
          <a:sx n="70" d="100"/>
          <a:sy n="70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1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81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9C39C6ED-9F13-4797-88A6-564A2D8CC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6ACD3196-12C6-4A35-B355-707A48A19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57DC41AB-32FA-4C52-AFCA-8D1F16CDE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06700-93E1-4F3E-B42C-2515B0C0FAC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3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2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8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19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1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4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7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39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2/27/2022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357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2/27/2022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52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56" r:id="rId3"/>
    <p:sldLayoutId id="2147483681" r:id="rId4"/>
    <p:sldLayoutId id="2147483680" r:id="rId5"/>
    <p:sldLayoutId id="2147483679" r:id="rId6"/>
    <p:sldLayoutId id="2147483673" r:id="rId7"/>
    <p:sldLayoutId id="2147483672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7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8" r:id="rId27"/>
    <p:sldLayoutId id="2147483682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2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openxmlformats.org/officeDocument/2006/relationships/image" Target="../media/image62.emf"/><Relationship Id="rId5" Type="http://schemas.openxmlformats.org/officeDocument/2006/relationships/image" Target="../media/image63.jfif"/><Relationship Id="rId10" Type="http://schemas.openxmlformats.org/officeDocument/2006/relationships/image" Target="../media/image61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fif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73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fif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7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fif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48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17.svg"/><Relationship Id="rId2" Type="http://schemas.openxmlformats.org/officeDocument/2006/relationships/image" Target="../media/image2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15.svg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27.sv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48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17.svg"/><Relationship Id="rId2" Type="http://schemas.openxmlformats.org/officeDocument/2006/relationships/image" Target="../media/image2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15.svg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4830763"/>
            <a:ext cx="7739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265113"/>
            <a:ext cx="2593976" cy="1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61" y="2474119"/>
            <a:ext cx="38941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3983038"/>
            <a:ext cx="38941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003800"/>
            <a:ext cx="2995613" cy="1711325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360988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3" y="5843588"/>
            <a:ext cx="6667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327650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2065338" y="128588"/>
            <a:ext cx="8626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430675"/>
            <a:ext cx="1064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1" y="1458941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>
            <a:extLst>
              <a:ext uri="{FF2B5EF4-FFF2-40B4-BE49-F238E27FC236}">
                <a16:creationId xmlns:a16="http://schemas.microsoft.com/office/drawing/2014/main" id="{3DA652D8-B58B-4DA3-9EF3-886CF8E113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451" y="1187516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7A4408EF-F97E-4664-A1C8-2DD0AC087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EE0C34-BD80-4443-BC2F-F307884008A4}"/>
              </a:ext>
            </a:extLst>
          </p:cNvPr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B90803E9-0E90-4E1B-BE45-1AC5C0B4C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915C5A1D-7CA6-4FBD-8689-AA397F72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id="{F676AE2C-5568-4271-85B6-EBDBF8AC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7AC9E1F-2019-4F5D-8B4B-C29E1D7E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D5DA61A3-935B-4B90-8405-02FC79CF4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7304A5-3407-41E7-8BBB-7A249E630434}"/>
              </a:ext>
            </a:extLst>
          </p:cNvPr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>
              <a:extLst>
                <a:ext uri="{FF2B5EF4-FFF2-40B4-BE49-F238E27FC236}">
                  <a16:creationId xmlns:a16="http://schemas.microsoft.com/office/drawing/2014/main" id="{16CDEAAA-097F-4B2E-8239-EFD71DB28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2D2A375D-4047-4777-B4D1-3C09A2E32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:a16="http://schemas.microsoft.com/office/drawing/2014/main" id="{928CA015-C582-4787-8E4D-A5DB190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E45D7796-5CD0-4524-8BA0-F13D8A95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87BD0D91-08F1-4A1A-8646-09F66430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1F61C09D-1FDC-45B4-B256-BF819B64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2  </a:t>
            </a:r>
          </a:p>
        </p:txBody>
      </p:sp>
      <p:sp>
        <p:nvSpPr>
          <p:cNvPr id="46" name="Line 26">
            <a:extLst>
              <a:ext uri="{FF2B5EF4-FFF2-40B4-BE49-F238E27FC236}">
                <a16:creationId xmlns:a16="http://schemas.microsoft.com/office/drawing/2014/main" id="{40DCE02B-A950-4D47-A01E-47C412BDD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485" y="3373334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id="{1FD58187-5131-4BD3-BFB4-2C43FEB92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AB870A-5C7C-4D85-B54B-7EFBB49160FC}"/>
              </a:ext>
            </a:extLst>
          </p:cNvPr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4509477A-3FCD-4956-B1D7-962EA96B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EB36EBF3-5EF2-4BB4-8C82-87C90527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id="{D0C862E5-5BDE-4DDB-85D3-B4CF6B80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27962EE4-2BF9-4C51-99EB-51F83B0E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3" name="Line 13">
            <a:extLst>
              <a:ext uri="{FF2B5EF4-FFF2-40B4-BE49-F238E27FC236}">
                <a16:creationId xmlns:a16="http://schemas.microsoft.com/office/drawing/2014/main" id="{A0286DF4-DFC0-4A19-8EE5-0E4E65A1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855F5F-AB90-4625-9426-E5F78019E668}"/>
              </a:ext>
            </a:extLst>
          </p:cNvPr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4F543452-69A3-46E9-AFB5-AF0ADC3A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id="{A6A72320-67BC-45DB-9244-854182D2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7" name="Text Box 14">
            <a:extLst>
              <a:ext uri="{FF2B5EF4-FFF2-40B4-BE49-F238E27FC236}">
                <a16:creationId xmlns:a16="http://schemas.microsoft.com/office/drawing/2014/main" id="{1523671E-0CA0-4CA9-9C5E-69B3BD6A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8" name="Text Box 14">
            <a:extLst>
              <a:ext uri="{FF2B5EF4-FFF2-40B4-BE49-F238E27FC236}">
                <a16:creationId xmlns:a16="http://schemas.microsoft.com/office/drawing/2014/main" id="{673A88D9-8475-4DB2-9C0D-D7412C5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FB45A5B8-E54F-41A5-8DEE-6B51735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D5C22CFD-9EC6-4369-B5AD-6045E780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2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D3BDA53-ADD0-4773-A088-4BDC937C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 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151D8C-CD3D-4505-9EA3-AD20CE82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603D06CD-ECD7-47C7-B4B0-F85CC57C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FAA8B-CAF7-45D7-9085-B7D98BBC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10" y="3369958"/>
            <a:ext cx="10957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386488-0DE4-4EDF-807A-71D38EF9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3410905"/>
            <a:ext cx="7175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0D808-2120-41C8-8C19-4DE8445A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3478885"/>
            <a:ext cx="5334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73DF4-F8F8-41C4-911B-DFA159F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B210B6-20E5-4ED1-834E-F5D10C2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4159509"/>
            <a:ext cx="6413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A210C-0CB8-4CDF-97D6-23C6864E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4135979"/>
            <a:ext cx="6858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5BEC8C-FC1A-4E84-9DB9-E609085E8F85}"/>
              </a:ext>
            </a:extLst>
          </p:cNvPr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49FBBEA-5FE8-44B7-859A-A7FF434E47E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30F89754-95BE-4414-80BC-9BD7F7BA1B7D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1DCB9DC7-7C85-4F9A-A9BD-3BE0B4251CE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941A-62DB-4628-B6C6-5BB99646B43E}"/>
                </a:ext>
              </a:extLst>
            </p:cNvPr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lỏng lẻo,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4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C9B0EE63-60D9-49B3-824C-CE1A904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2467952"/>
            <a:ext cx="11705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88021-76EE-49B6-B533-007F11D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F09EF-F4BD-473F-AC1E-A0C5EB0FF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439314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5C8B20-EA35-45D1-BCB3-C7C184A3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88" y="2487587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D2EC79-F21D-4EF4-A931-73E683C3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72" y="2465210"/>
            <a:ext cx="10715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2E9B8-D411-4ECF-989E-8D5E618A4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2466897"/>
            <a:ext cx="914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ubtitle 9">
            <a:extLst>
              <a:ext uri="{FF2B5EF4-FFF2-40B4-BE49-F238E27FC236}">
                <a16:creationId xmlns:a16="http://schemas.microsoft.com/office/drawing/2014/main" id="{D1DA7511-091A-4C29-9A15-BF764B687930}"/>
              </a:ext>
            </a:extLst>
          </p:cNvPr>
          <p:cNvSpPr txBox="1">
            <a:spLocks/>
          </p:cNvSpPr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5DA9B75-705F-4E20-8772-CE85291566A8}"/>
              </a:ext>
            </a:extLst>
          </p:cNvPr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A6A14B-5D1A-454B-A1EF-1D6058F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008970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9001C3-81F3-4280-99E1-BE1426A1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29E4A7-7C42-4975-BFAE-4AC1E136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73" y="3998192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A5D5E2-29FD-42DC-B2A3-10CC0D8B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96" y="4005774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F03B5F0-6C0C-4C17-B860-AA42AF4799F1}"/>
              </a:ext>
            </a:extLst>
          </p:cNvPr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Subtitle 9">
            <a:extLst>
              <a:ext uri="{FF2B5EF4-FFF2-40B4-BE49-F238E27FC236}">
                <a16:creationId xmlns:a16="http://schemas.microsoft.com/office/drawing/2014/main" id="{27C8AAE6-0AB8-4D49-BF80-FAEA8B99C70E}"/>
              </a:ext>
            </a:extLst>
          </p:cNvPr>
          <p:cNvSpPr txBox="1">
            <a:spLocks/>
          </p:cNvSpPr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26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Baloo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7330F37-E163-4295-936E-8A8EE7EC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C7CA9B23-A89A-4532-9BDF-6A464478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E8060280-A159-4E83-A58A-2717169A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5FBBC90-41C7-4ACF-AAD6-33394908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8D33F443-81FB-4D61-8118-A408F890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E40B88E-7F0A-4B0A-A7F8-DCD446DB9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48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50A9D6B3-D541-4438-834F-F3DE3F1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AC5268BB-0E3D-4564-A9BC-0F92F0A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3068960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Quang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6FDF2648-59D3-412B-888A-141BDD3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4565716"/>
            <a:ext cx="8097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B389E698-B986-489D-901C-B7B23FA2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784" y="1654624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D9F5B79-AF69-48F1-BF70-486CCB5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317F1E8-9EE7-4F21-9475-1D396F9A4E3F}"/>
              </a:ext>
            </a:extLst>
          </p:cNvPr>
          <p:cNvSpPr/>
          <p:nvPr/>
        </p:nvSpPr>
        <p:spPr>
          <a:xfrm>
            <a:off x="2207568" y="1807896"/>
            <a:ext cx="885105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4B7C7F-1628-46C7-B84D-2F6B6B66F9E6}"/>
              </a:ext>
            </a:extLst>
          </p:cNvPr>
          <p:cNvSpPr/>
          <p:nvPr/>
        </p:nvSpPr>
        <p:spPr>
          <a:xfrm>
            <a:off x="5079280" y="1838065"/>
            <a:ext cx="522805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41355D-1E18-4F4D-8D49-66940F4C7363}"/>
              </a:ext>
            </a:extLst>
          </p:cNvPr>
          <p:cNvSpPr/>
          <p:nvPr/>
        </p:nvSpPr>
        <p:spPr>
          <a:xfrm>
            <a:off x="3466215" y="3140194"/>
            <a:ext cx="685569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D515C8-2E54-4C55-88EB-3BA134F4EA44}"/>
              </a:ext>
            </a:extLst>
          </p:cNvPr>
          <p:cNvSpPr/>
          <p:nvPr/>
        </p:nvSpPr>
        <p:spPr>
          <a:xfrm>
            <a:off x="5844194" y="3149600"/>
            <a:ext cx="53983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80319E-05BB-4337-A03F-6B90236F1A56}"/>
              </a:ext>
            </a:extLst>
          </p:cNvPr>
          <p:cNvSpPr/>
          <p:nvPr/>
        </p:nvSpPr>
        <p:spPr>
          <a:xfrm>
            <a:off x="1991544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F2DCA5B-0037-4E6C-B5E6-11AF3A95E836}"/>
              </a:ext>
            </a:extLst>
          </p:cNvPr>
          <p:cNvSpPr/>
          <p:nvPr/>
        </p:nvSpPr>
        <p:spPr>
          <a:xfrm>
            <a:off x="5483932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1A6E8A7-4268-48DD-930E-DAB9443B8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3972" y="2956440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id="{1534DD0C-8C31-4384-83EE-74975E950F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9934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5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62A6DFAC-3682-471E-BB2D-DEDA4688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0E5D0F3A-F23C-4C7B-A069-CF79BA77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7" y="2259298"/>
            <a:ext cx="1095073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4CB0C580-D875-4881-A868-5161AB61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…….,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37E0D-4EF5-4318-96D2-ED2629E4AA55}"/>
              </a:ext>
            </a:extLst>
          </p:cNvPr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38C388-8335-4FBE-BADD-7E54B564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>
              <a:extLst>
                <a:ext uri="{FF2B5EF4-FFF2-40B4-BE49-F238E27FC236}">
                  <a16:creationId xmlns:a16="http://schemas.microsoft.com/office/drawing/2014/main" id="{0FAF8C72-F42F-48A4-9577-7040FACDA97F}"/>
                </a:ext>
              </a:extLst>
            </p:cNvPr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F86C733-051C-4091-A18F-7533F416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73CF3EF-97DB-4697-9E76-71AC4661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16FFC17-4701-44CE-98FE-C8F1B532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7620295-B957-4258-8016-4D11734A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0C038-176C-447A-9A34-91A8B5B5E853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B238A7-DD80-43D1-ABCA-B11DA45ACFC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542E67D7-A55C-4AEA-9D83-15C92400E70C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1281BC2-FB99-4BD5-A7C1-BD7C486B502F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177E8C-1439-475B-A50C-6205AE260E92}"/>
                </a:ext>
              </a:extLst>
            </p:cNvPr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A50DF5-011A-4355-8898-0F1B61AB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4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1B1E0952-874C-43D9-9B29-B3E3F2FF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505" y="1552021"/>
            <a:ext cx="763284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C3F05E7-7216-4137-9548-12A7D326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193" y="2674306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D3634273-7808-440B-B094-2E861BC1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61" y="3789668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6248ED-BADD-45CC-A630-56D669CD29B9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AD27E3-EEBF-4927-A6D8-7FB3A557BD3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16228627-7246-45EB-B01A-8AE57AEEDAAF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21A06D77-D3A4-4F9B-AB5E-0EC48A8DF715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904BC3-256E-4D65-B295-E8BDF35A621E}"/>
                </a:ext>
              </a:extLst>
            </p:cNvPr>
            <p:cNvSpPr txBox="1"/>
            <p:nvPr/>
          </p:nvSpPr>
          <p:spPr>
            <a:xfrm>
              <a:off x="1447863" y="4945535"/>
              <a:ext cx="10032500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7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DF25CE-791D-4F7C-B257-9D81AC972996}"/>
              </a:ext>
            </a:extLst>
          </p:cNvPr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96B26B-701D-46C4-9C99-DDF7DB7530DA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93A403B3-175B-4B77-BE47-91F014C1EFF9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1C9557F1-FD68-4825-BF49-D1BB9E2A5FB6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1FE666-EE60-46D4-9C02-68E59772C3A2}"/>
                </a:ext>
              </a:extLst>
            </p:cNvPr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……….</a:t>
              </a:r>
            </a:p>
          </p:txBody>
        </p:sp>
      </p:grpSp>
      <p:sp>
        <p:nvSpPr>
          <p:cNvPr id="22" name="Text Box 9">
            <a:extLst>
              <a:ext uri="{FF2B5EF4-FFF2-40B4-BE49-F238E27FC236}">
                <a16:creationId xmlns:a16="http://schemas.microsoft.com/office/drawing/2014/main" id="{855EDE62-ECD9-4B53-B836-DFA27743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20495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C725FEB8-C9C6-4BFC-AD00-9801958A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8159813A-6541-4790-A61D-37052A17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1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207568" y="2383560"/>
            <a:ext cx="8280920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oLens MDL2 Assets" panose="050A0102010101010101" pitchFamily="18" charset="0"/>
                <a:cs typeface="+mn-ea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oloLens MDL2 Assets" panose="050A0102010101010101" pitchFamily="18" charset="0"/>
              <a:cs typeface="+mn-ea"/>
              <a:sym typeface="+mn-lt"/>
            </a:endParaRPr>
          </a:p>
        </p:txBody>
      </p:sp>
      <p:pic>
        <p:nvPicPr>
          <p:cNvPr id="3" name="媒体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5656" y="198884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31446-7D6E-4D4A-BAE6-8D5ED3B6F1ED}"/>
              </a:ext>
            </a:extLst>
          </p:cNvPr>
          <p:cNvSpPr txBox="1"/>
          <p:nvPr/>
        </p:nvSpPr>
        <p:spPr>
          <a:xfrm>
            <a:off x="4799856" y="134076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endParaRPr lang="en-US" sz="3200" b="1" dirty="0">
              <a:solidFill>
                <a:srgbClr val="FFFF0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385407" y="1342072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Nga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Bao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Sau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các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em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50907" y="4204820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4417183" y="549023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từ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ngữ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/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606"/>
            <a:ext cx="4199768" cy="4199768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KHỞI ĐỘNG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0">
            <a:extLst>
              <a:ext uri="{FF2B5EF4-FFF2-40B4-BE49-F238E27FC236}">
                <a16:creationId xmlns:a16="http://schemas.microsoft.com/office/drawing/2014/main" id="{0FC77055-8E48-44B4-9ACA-0CFADC5C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4586288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20">
            <a:extLst>
              <a:ext uri="{FF2B5EF4-FFF2-40B4-BE49-F238E27FC236}">
                <a16:creationId xmlns:a16="http://schemas.microsoft.com/office/drawing/2014/main" id="{FD2247A7-D96C-47E0-BA14-EF1BDD27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DC63B86-8D14-4E12-98A0-E08D0209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847725"/>
            <a:ext cx="97456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6000" b="1">
                <a:latin typeface="Arial" panose="020B0604020202020204" pitchFamily="34" charset="0"/>
                <a:ea typeface="字魂7号-温暖童稚体"/>
                <a:cs typeface="Arial" panose="020B0604020202020204" pitchFamily="34" charset="0"/>
              </a:rPr>
              <a:t>Cảm ơn các thầy cô giáo và các em!</a:t>
            </a:r>
            <a:endParaRPr lang="zh-CN" altLang="en-US" sz="6000" b="1">
              <a:latin typeface="Arial" panose="020B0604020202020204" pitchFamily="34" charset="0"/>
              <a:ea typeface="字魂7号-温暖童稚体"/>
              <a:cs typeface="Arial" panose="020B0604020202020204" pitchFamily="34" charset="0"/>
            </a:endParaRPr>
          </a:p>
        </p:txBody>
      </p:sp>
      <p:pic>
        <p:nvPicPr>
          <p:cNvPr id="33797" name="图片 12">
            <a:extLst>
              <a:ext uri="{FF2B5EF4-FFF2-40B4-BE49-F238E27FC236}">
                <a16:creationId xmlns:a16="http://schemas.microsoft.com/office/drawing/2014/main" id="{CCC23C43-A1E9-4735-B208-F8182B29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1547813"/>
            <a:ext cx="51784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4">
            <a:extLst>
              <a:ext uri="{FF2B5EF4-FFF2-40B4-BE49-F238E27FC236}">
                <a16:creationId xmlns:a16="http://schemas.microsoft.com/office/drawing/2014/main" id="{E9ACA251-5FD0-4645-93F8-22E2F133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833688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组合 16">
            <a:extLst>
              <a:ext uri="{FF2B5EF4-FFF2-40B4-BE49-F238E27FC236}">
                <a16:creationId xmlns:a16="http://schemas.microsoft.com/office/drawing/2014/main" id="{D74CE6ED-BE7E-4E2E-AF6B-DBB4375A66DE}"/>
              </a:ext>
            </a:extLst>
          </p:cNvPr>
          <p:cNvGrpSpPr>
            <a:grpSpLocks/>
          </p:cNvGrpSpPr>
          <p:nvPr/>
        </p:nvGrpSpPr>
        <p:grpSpPr bwMode="auto">
          <a:xfrm>
            <a:off x="9020175" y="3425825"/>
            <a:ext cx="3479800" cy="2455863"/>
            <a:chOff x="3393422" y="3429000"/>
            <a:chExt cx="3117731" cy="2201738"/>
          </a:xfrm>
        </p:grpSpPr>
        <p:pic>
          <p:nvPicPr>
            <p:cNvPr id="33806" name="图片 6">
              <a:extLst>
                <a:ext uri="{FF2B5EF4-FFF2-40B4-BE49-F238E27FC236}">
                  <a16:creationId xmlns:a16="http://schemas.microsoft.com/office/drawing/2014/main" id="{A1177FDF-EBC8-4932-BF78-DF4E1793B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图片 13">
              <a:extLst>
                <a:ext uri="{FF2B5EF4-FFF2-40B4-BE49-F238E27FC236}">
                  <a16:creationId xmlns:a16="http://schemas.microsoft.com/office/drawing/2014/main" id="{CA7A4442-E7BF-408F-8BB5-F940D2C0A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0" name="图片 14">
            <a:extLst>
              <a:ext uri="{FF2B5EF4-FFF2-40B4-BE49-F238E27FC236}">
                <a16:creationId xmlns:a16="http://schemas.microsoft.com/office/drawing/2014/main" id="{1DC284B7-5F75-4C39-9359-1A418D23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360988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图片 15">
            <a:extLst>
              <a:ext uri="{FF2B5EF4-FFF2-40B4-BE49-F238E27FC236}">
                <a16:creationId xmlns:a16="http://schemas.microsoft.com/office/drawing/2014/main" id="{D1919301-C588-432B-B48E-8E327844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3" y="5843588"/>
            <a:ext cx="6667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图片 9">
            <a:extLst>
              <a:ext uri="{FF2B5EF4-FFF2-40B4-BE49-F238E27FC236}">
                <a16:creationId xmlns:a16="http://schemas.microsoft.com/office/drawing/2014/main" id="{8FA33A76-CDBD-4AEC-A4FE-23C00BE0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327650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图片 17">
            <a:extLst>
              <a:ext uri="{FF2B5EF4-FFF2-40B4-BE49-F238E27FC236}">
                <a16:creationId xmlns:a16="http://schemas.microsoft.com/office/drawing/2014/main" id="{013FE20B-D763-4268-93A1-8E5BF17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157663" y="2128838"/>
            <a:ext cx="7905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图片 19">
            <a:extLst>
              <a:ext uri="{FF2B5EF4-FFF2-40B4-BE49-F238E27FC236}">
                <a16:creationId xmlns:a16="http://schemas.microsoft.com/office/drawing/2014/main" id="{CEEAC220-5199-4520-9771-C94C89EF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10071100" y="214313"/>
            <a:ext cx="7905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图片 22">
            <a:extLst>
              <a:ext uri="{FF2B5EF4-FFF2-40B4-BE49-F238E27FC236}">
                <a16:creationId xmlns:a16="http://schemas.microsoft.com/office/drawing/2014/main" id="{4167C86E-F769-4A98-B491-FC07A75C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32CF57-C65B-4DCD-8770-0D5AD5EBEAEF}"/>
              </a:ext>
            </a:extLst>
          </p:cNvPr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E6AA15-CB52-4CF7-B682-7F040BD25035}"/>
              </a:ext>
            </a:extLst>
          </p:cNvPr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22924-E710-4979-AAD5-3E1EA33D368E}"/>
              </a:ext>
            </a:extLst>
          </p:cNvPr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7B7BE-7399-4027-84A2-F1121F39445E}"/>
              </a:ext>
            </a:extLst>
          </p:cNvPr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19DAB-4062-4F67-BAF6-9DC690F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BA47FC-CA67-4FD5-A1CF-C0E59558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F61E08-FBAA-499D-B367-04EF72873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A2815F-F96C-4EBD-B813-3F6E00674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460831" y="884136"/>
            <a:ext cx="9472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E0B43B-C31E-4A39-9068-8CD7C77B0A2D}"/>
              </a:ext>
            </a:extLst>
          </p:cNvPr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AB671276-020B-4C4B-82FC-4F6DCA3B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88194B-82A2-4BBD-A004-C1EDAC907ECC}"/>
                </a:ext>
              </a:extLst>
            </p:cNvPr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5" name="MH_Other_1">
            <a:extLst>
              <a:ext uri="{FF2B5EF4-FFF2-40B4-BE49-F238E27FC236}">
                <a16:creationId xmlns:a16="http://schemas.microsoft.com/office/drawing/2014/main" id="{7A75B912-5CAB-4620-9195-4075B8F8E99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D83389-A1F6-4CA6-829B-906E72EA6F8F}"/>
              </a:ext>
            </a:extLst>
          </p:cNvPr>
          <p:cNvSpPr txBox="1"/>
          <p:nvPr/>
        </p:nvSpPr>
        <p:spPr>
          <a:xfrm>
            <a:off x="4581814" y="2744314"/>
            <a:ext cx="684055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).</a:t>
            </a:r>
          </a:p>
        </p:txBody>
      </p:sp>
      <p:sp>
        <p:nvSpPr>
          <p:cNvPr id="37" name="MH_Other_1">
            <a:extLst>
              <a:ext uri="{FF2B5EF4-FFF2-40B4-BE49-F238E27FC236}">
                <a16:creationId xmlns:a16="http://schemas.microsoft.com/office/drawing/2014/main" id="{49C7E42B-1BB9-4D2C-B600-A07155CA470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FC8E27-1D13-4D10-BB12-CA674E22D9E3}"/>
              </a:ext>
            </a:extLst>
          </p:cNvPr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17066">
            <a:off x="-532381" y="2747831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0552" y="1342847"/>
            <a:ext cx="8843423" cy="315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BB332A"/>
                </a:solidFill>
                <a:latin typeface="UVN Thang Vu"/>
              </a:rPr>
              <a:t>NỐI CÁC VẾ CÂU GHÉP BẰNG CẶP TỪ HÔ ỨNG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98599" y="593541"/>
            <a:ext cx="5994803" cy="597315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54" y="0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7401" flipH="1">
            <a:off x="11113519" y="2763038"/>
            <a:ext cx="1603609" cy="18432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Baloo"/>
              </a:rPr>
              <a:t>LUYỆN TỪ VÀ CÂU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10820" y="4586685"/>
            <a:ext cx="533177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>
                <a:solidFill>
                  <a:srgbClr val="065928"/>
                </a:solidFill>
                <a:latin typeface="Gaegu Bold"/>
              </a:rPr>
              <a:t>Trang 64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ED83EC73-A0BE-416A-8468-83F8FCC98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3539271" y="4879966"/>
            <a:ext cx="1656000" cy="1175875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FA3CF2C0-53DA-4C45-8863-9A8BE837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4369797" y="5370103"/>
            <a:ext cx="1548000" cy="10991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03A4ADC-4FD5-435C-9A8D-CA33D5BEC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5201962" y="5105417"/>
            <a:ext cx="1656000" cy="117587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36293E6D-DCBC-4A4D-AE5E-5B72B8BEB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852160" y="5061556"/>
            <a:ext cx="1656000" cy="117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48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54220" y="4156505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5D7ED7E0-5CA5-448D-A78C-77E8127DF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27" name="Line 11">
            <a:extLst>
              <a:ext uri="{FF2B5EF4-FFF2-40B4-BE49-F238E27FC236}">
                <a16:creationId xmlns:a16="http://schemas.microsoft.com/office/drawing/2014/main" id="{F19BF587-DA88-45D8-A090-E43BD464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CD62FDF6-AFC2-4979-8C46-840D58A8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Sảnh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			      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Phan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482AAC02-3AE9-41D7-AF27-C5883C77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4" y="4189868"/>
            <a:ext cx="79263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ACFF279-DE66-4B8C-A220-668DB9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B2FCD340-9ACB-411A-A9C3-A27301A5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1556</Words>
  <Application>Microsoft Office PowerPoint</Application>
  <PresentationFormat>Widescreen</PresentationFormat>
  <Paragraphs>148</Paragraphs>
  <Slides>31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等线</vt:lpstr>
      <vt:lpstr>Microsoft YaHei</vt:lpstr>
      <vt:lpstr>#9Slide04 Tinos Bold</vt:lpstr>
      <vt:lpstr>Arial</vt:lpstr>
      <vt:lpstr>Baloo</vt:lpstr>
      <vt:lpstr>Calibri</vt:lpstr>
      <vt:lpstr>Fira Sans</vt:lpstr>
      <vt:lpstr>Gaegu Bold</vt:lpstr>
      <vt:lpstr>HoloLens MDL2 Assets</vt:lpstr>
      <vt:lpstr>iCiel Cadena</vt:lpstr>
      <vt:lpstr>Tahoma</vt:lpstr>
      <vt:lpstr>Times New Roman</vt:lpstr>
      <vt:lpstr>UVN Thang Vu</vt:lpstr>
      <vt:lpstr>字魂36号-正文宋楷</vt:lpstr>
      <vt:lpstr>Office 主题​​</vt:lpstr>
      <vt:lpstr>PowerPoint Presentation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Cúc Lê</cp:lastModifiedBy>
  <cp:revision>1137</cp:revision>
  <dcterms:created xsi:type="dcterms:W3CDTF">2017-07-16T04:42:15Z</dcterms:created>
  <dcterms:modified xsi:type="dcterms:W3CDTF">2022-02-27T09:50:32Z</dcterms:modified>
</cp:coreProperties>
</file>