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9" r:id="rId2"/>
    <p:sldId id="257" r:id="rId3"/>
    <p:sldId id="256" r:id="rId4"/>
    <p:sldId id="300" r:id="rId5"/>
    <p:sldId id="301" r:id="rId6"/>
    <p:sldId id="258" r:id="rId7"/>
    <p:sldId id="284" r:id="rId8"/>
    <p:sldId id="285" r:id="rId9"/>
    <p:sldId id="283" r:id="rId10"/>
    <p:sldId id="286" r:id="rId11"/>
    <p:sldId id="302" r:id="rId12"/>
    <p:sldId id="304" r:id="rId13"/>
    <p:sldId id="287" r:id="rId14"/>
    <p:sldId id="288" r:id="rId15"/>
    <p:sldId id="298" r:id="rId16"/>
    <p:sldId id="307" r:id="rId17"/>
    <p:sldId id="290" r:id="rId18"/>
    <p:sldId id="306" r:id="rId19"/>
    <p:sldId id="305" r:id="rId20"/>
    <p:sldId id="293" r:id="rId21"/>
    <p:sldId id="294" r:id="rId22"/>
    <p:sldId id="303" r:id="rId23"/>
    <p:sldId id="299" r:id="rId24"/>
    <p:sldId id="296" r:id="rId25"/>
    <p:sldId id="308"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Pattaya" panose="020B0604020202020204" charset="0"/>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94364" autoAdjust="0"/>
  </p:normalViewPr>
  <p:slideViewPr>
    <p:cSldViewPr snapToGrid="0">
      <p:cViewPr varScale="1">
        <p:scale>
          <a:sx n="60" d="100"/>
          <a:sy n="60" d="100"/>
        </p:scale>
        <p:origin x="44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88816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4</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7</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8</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17</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22</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microsoft.com/office/2007/relationships/hdphoto" Target="../media/hdphoto9.wdp"/><Relationship Id="rId2" Type="http://schemas.openxmlformats.org/officeDocument/2006/relationships/image" Target="../media/image34.jpeg"/><Relationship Id="rId1" Type="http://schemas.openxmlformats.org/officeDocument/2006/relationships/slideLayout" Target="../slideLayouts/slideLayout8.xml"/><Relationship Id="rId6" Type="http://schemas.openxmlformats.org/officeDocument/2006/relationships/image" Target="../media/image37.svg"/><Relationship Id="rId11" Type="http://schemas.openxmlformats.org/officeDocument/2006/relationships/image" Target="../media/image41.png"/><Relationship Id="rId5" Type="http://schemas.openxmlformats.org/officeDocument/2006/relationships/image" Target="../media/image36.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40.png"/><Relationship Id="rId1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18.gif"/><Relationship Id="rId5" Type="http://schemas.microsoft.com/office/2007/relationships/hdphoto" Target="../media/hdphoto6.wdp"/><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2.wdp"/><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7.png"/><Relationship Id="rId5" Type="http://schemas.microsoft.com/office/2007/relationships/hdphoto" Target="../media/hdphoto11.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2.wdp"/><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7.png"/><Relationship Id="rId5" Type="http://schemas.microsoft.com/office/2007/relationships/hdphoto" Target="../media/hdphoto11.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8.xml"/><Relationship Id="rId6" Type="http://schemas.microsoft.com/office/2007/relationships/hdphoto" Target="../media/hdphoto14.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53.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8.wdp"/><Relationship Id="rId2" Type="http://schemas.openxmlformats.org/officeDocument/2006/relationships/image" Target="../media/image58.jpeg"/><Relationship Id="rId1" Type="http://schemas.openxmlformats.org/officeDocument/2006/relationships/slideLayout" Target="../slideLayouts/slideLayout8.xml"/><Relationship Id="rId6" Type="http://schemas.openxmlformats.org/officeDocument/2006/relationships/image" Target="../media/image60.png"/><Relationship Id="rId5" Type="http://schemas.microsoft.com/office/2007/relationships/hdphoto" Target="../media/hdphoto17.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2.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6.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18.gif"/><Relationship Id="rId5" Type="http://schemas.openxmlformats.org/officeDocument/2006/relationships/slide" Target="slide9.xml"/><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jpeg"/><Relationship Id="rId7" Type="http://schemas.microsoft.com/office/2007/relationships/hdphoto" Target="../media/hdphoto19.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1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8.gif"/><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7.xml"/><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3.png"/><Relationship Id="rId7" Type="http://schemas.openxmlformats.org/officeDocument/2006/relationships/image" Target="../media/image18.gif"/><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slide" Target="slide4.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18.gif"/><Relationship Id="rId5" Type="http://schemas.microsoft.com/office/2007/relationships/hdphoto" Target="../media/hdphoto6.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6" y="4830661"/>
            <a:ext cx="77390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14" y="-265315"/>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62784" y="2494464"/>
            <a:ext cx="3894742" cy="38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5146" y="3974405"/>
            <a:ext cx="3894742" cy="27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9862385" y="5019195"/>
            <a:ext cx="2995006" cy="1710079"/>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773" y="5360326"/>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7542611" y="5842926"/>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9936" y="5326989"/>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54171" y="4017503"/>
            <a:ext cx="877117" cy="813316"/>
          </a:xfrm>
          <a:prstGeom prst="rect">
            <a:avLst/>
          </a:prstGeom>
        </p:spPr>
      </p:pic>
      <p:sp>
        <p:nvSpPr>
          <p:cNvPr id="2" name="TextBox 1">
            <a:extLst>
              <a:ext uri="{FF2B5EF4-FFF2-40B4-BE49-F238E27FC236}">
                <a16:creationId xmlns:a16="http://schemas.microsoft.com/office/drawing/2014/main" id="{89A6B413-014F-48A8-9B61-62DBA86413FE}"/>
              </a:ext>
            </a:extLst>
          </p:cNvPr>
          <p:cNvSpPr txBox="1"/>
          <p:nvPr/>
        </p:nvSpPr>
        <p:spPr>
          <a:xfrm>
            <a:off x="2065983" y="128726"/>
            <a:ext cx="8625723" cy="584775"/>
          </a:xfrm>
          <a:prstGeom prst="rect">
            <a:avLst/>
          </a:prstGeom>
          <a:noFill/>
        </p:spPr>
        <p:txBody>
          <a:bodyPr wrap="square" rtlCol="0">
            <a:spAutoFit/>
          </a:bodyPr>
          <a:lstStyle/>
          <a:p>
            <a:r>
              <a:rPr lang="en-US" sz="32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21" name="TextBox 20">
            <a:extLst>
              <a:ext uri="{FF2B5EF4-FFF2-40B4-BE49-F238E27FC236}">
                <a16:creationId xmlns:a16="http://schemas.microsoft.com/office/drawing/2014/main" id="{C45A6B56-ECE8-4247-9DF0-50777B993392}"/>
              </a:ext>
            </a:extLst>
          </p:cNvPr>
          <p:cNvSpPr txBox="1"/>
          <p:nvPr/>
        </p:nvSpPr>
        <p:spPr>
          <a:xfrm>
            <a:off x="482705" y="1220655"/>
            <a:ext cx="11255124" cy="2308324"/>
          </a:xfrm>
          <a:prstGeom prst="rect">
            <a:avLst/>
          </a:prstGeom>
          <a:noFill/>
        </p:spPr>
        <p:txBody>
          <a:bodyPr wrap="square" rtlCol="0">
            <a:spAutoFit/>
          </a:bodyPr>
          <a:lstStyle/>
          <a:p>
            <a:pPr algn="ctr"/>
            <a:r>
              <a:rPr lang="en-US" sz="4800" b="1">
                <a:solidFill>
                  <a:srgbClr val="E83418"/>
                </a:solidFill>
                <a:latin typeface="Times New Roman" panose="02020603050405020304" pitchFamily="18" charset="0"/>
                <a:cs typeface="Times New Roman" panose="02020603050405020304" pitchFamily="18" charset="0"/>
              </a:rPr>
              <a:t>CHÀO MỪNG CÁC THẦY CÔ GIÁO</a:t>
            </a:r>
          </a:p>
          <a:p>
            <a:pPr algn="ctr"/>
            <a:r>
              <a:rPr lang="en-US" sz="4800" b="1">
                <a:solidFill>
                  <a:srgbClr val="E83418"/>
                </a:solidFill>
                <a:latin typeface="Times New Roman" panose="02020603050405020304" pitchFamily="18" charset="0"/>
                <a:cs typeface="Times New Roman" panose="02020603050405020304" pitchFamily="18" charset="0"/>
              </a:rPr>
              <a:t> VỀ DỰ GIỜ MÔN LUYỆN TỪ VÀ CÂU</a:t>
            </a:r>
          </a:p>
          <a:p>
            <a:pPr algn="ctr"/>
            <a:r>
              <a:rPr lang="en-US" sz="4800" b="1">
                <a:solidFill>
                  <a:srgbClr val="E83418"/>
                </a:solidFill>
                <a:latin typeface="Times New Roman" panose="02020603050405020304" pitchFamily="18" charset="0"/>
                <a:cs typeface="Times New Roman" panose="02020603050405020304" pitchFamily="18" charset="0"/>
              </a:rPr>
              <a:t>LỚP 5</a:t>
            </a:r>
          </a:p>
        </p:txBody>
      </p:sp>
    </p:spTree>
    <p:extLst>
      <p:ext uri="{BB962C8B-B14F-4D97-AF65-F5344CB8AC3E}">
        <p14:creationId xmlns:p14="http://schemas.microsoft.com/office/powerpoint/2010/main" val="94862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ngày mai trời nắng đẹp thì lớp em sẽ đi dã ngoại.</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i="1" dirty="0">
                <a:solidFill>
                  <a:schemeClr val="tx1"/>
                </a:solidFill>
                <a:latin typeface="Calibri" panose="020F0502020204030204" pitchFamily="34" charset="0"/>
                <a:cs typeface="Calibri" panose="020F0502020204030204" pitchFamily="34" charset="0"/>
              </a:rPr>
              <a:t>						</a:t>
            </a:r>
            <a:r>
              <a:rPr lang="en-US" sz="3200" i="1">
                <a:solidFill>
                  <a:schemeClr val="tx1"/>
                </a:solidFill>
                <a:latin typeface="Calibri" panose="020F0502020204030204" pitchFamily="34" charset="0"/>
                <a:cs typeface="Calibri" panose="020F0502020204030204" pitchFamily="34" charset="0"/>
              </a:rPr>
              <a:t>	</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499510" y="525058"/>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305647" y="2499678"/>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5" y="3000152"/>
            <a:ext cx="3661558" cy="36329"/>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2376998" y="3087887"/>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6541162" y="3148947"/>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7196766" y="4154773"/>
            <a:ext cx="3586946" cy="1768448"/>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23690DA-76BC-49DF-A222-A734D808FF0D}"/>
              </a:ext>
            </a:extLst>
          </p:cNvPr>
          <p:cNvSpPr/>
          <p:nvPr/>
        </p:nvSpPr>
        <p:spPr>
          <a:xfrm>
            <a:off x="5761451" y="2447283"/>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6">
            <a:extLst>
              <a:ext uri="{FF2B5EF4-FFF2-40B4-BE49-F238E27FC236}">
                <a16:creationId xmlns:a16="http://schemas.microsoft.com/office/drawing/2014/main" id="{DE6325CE-EC61-447C-ACB3-36E7CF2C26BA}"/>
              </a:ext>
            </a:extLst>
          </p:cNvPr>
          <p:cNvSpPr>
            <a:spLocks noChangeShapeType="1"/>
          </p:cNvSpPr>
          <p:nvPr/>
        </p:nvSpPr>
        <p:spPr bwMode="auto">
          <a:xfrm flipV="1">
            <a:off x="6541162" y="2944596"/>
            <a:ext cx="3661558" cy="36329"/>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277452" y="2914223"/>
            <a:ext cx="11235398" cy="33893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1" algn="just">
              <a:lnSpc>
                <a:spcPct val="200000"/>
              </a:lnSpc>
            </a:pPr>
            <a:r>
              <a:rPr lang="en-US" sz="3000">
                <a:solidFill>
                  <a:schemeClr val="tx1"/>
                </a:solidFill>
                <a:latin typeface="Calibri" panose="020F0502020204030204" pitchFamily="34" charset="0"/>
                <a:cs typeface="Calibri" panose="020F0502020204030204" pitchFamily="34" charset="0"/>
              </a:rPr>
              <a:t>b)  Nếu ngày mai trời nắng đẹp  thì   lớp em sẽ đi dã ngoại.</a:t>
            </a:r>
            <a:endParaRPr lang="en-US" sz="3000" dirty="0">
              <a:solidFill>
                <a:schemeClr val="tx1"/>
              </a:solidFill>
              <a:latin typeface="Calibri" panose="020F0502020204030204" pitchFamily="34" charset="0"/>
              <a:cs typeface="Calibri" panose="020F0502020204030204" pitchFamily="34" charset="0"/>
            </a:endParaRP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a:solidFill>
                  <a:schemeClr val="tx1"/>
                </a:solidFill>
                <a:latin typeface="Calibri" panose="020F0502020204030204" pitchFamily="34" charset="0"/>
                <a:cs typeface="Calibri" panose="020F0502020204030204" pitchFamily="34" charset="0"/>
              </a:rPr>
              <a:t>	</a:t>
            </a:r>
            <a:endParaRPr lang="en-US" sz="30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390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barn(inVertical)">
                                      <p:cBhvr>
                                        <p:cTn id="34" dur="500"/>
                                        <p:tgtEl>
                                          <p:spTgt spid="2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barn(inVertical)">
                                      <p:cBhvr>
                                        <p:cTn id="39" dur="500"/>
                                        <p:tgtEl>
                                          <p:spTgt spid="2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0" grpId="0" animBg="1"/>
      <p:bldP spid="21"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9"/>
          <p:cNvSpPr txBox="1"/>
          <p:nvPr/>
        </p:nvSpPr>
        <p:spPr>
          <a:xfrm>
            <a:off x="797351" y="1681532"/>
            <a:ext cx="8824321" cy="2487861"/>
          </a:xfrm>
          <a:prstGeom prst="rect">
            <a:avLst/>
          </a:prstGeom>
        </p:spPr>
        <p:txBody>
          <a:bodyPr wrap="square" lIns="0" tIns="0" rIns="0" bIns="0" rtlCol="0" anchor="t">
            <a:spAutoFit/>
          </a:bodyPr>
          <a:lstStyle/>
          <a:p>
            <a:pPr algn="ctr">
              <a:lnSpc>
                <a:spcPts val="9675"/>
              </a:lnSpc>
              <a:spcBef>
                <a:spcPct val="0"/>
              </a:spcBef>
            </a:pPr>
            <a:r>
              <a:rPr lang="en-US" sz="8199" b="1" spc="-360" dirty="0">
                <a:solidFill>
                  <a:srgbClr val="FDF9DE"/>
                </a:solidFill>
                <a:effectLst>
                  <a:outerShdw blurRad="38100" dist="38100" dir="2700000" algn="tl">
                    <a:srgbClr val="000000">
                      <a:alpha val="43137"/>
                    </a:srgbClr>
                  </a:outerShdw>
                </a:effectLst>
                <a:latin typeface="Lazydog Bold"/>
              </a:rPr>
              <a:t>CẢM ƠN </a:t>
            </a:r>
            <a:r>
              <a:rPr lang="en-US" sz="8199" b="1" spc="-360">
                <a:solidFill>
                  <a:srgbClr val="FDF9DE"/>
                </a:solidFill>
                <a:effectLst>
                  <a:outerShdw blurRad="38100" dist="38100" dir="2700000" algn="tl">
                    <a:srgbClr val="000000">
                      <a:alpha val="43137"/>
                    </a:srgbClr>
                  </a:outerShdw>
                </a:effectLst>
                <a:latin typeface="Lazydog Bold"/>
              </a:rPr>
              <a:t>CÁC THẦY CÔ GIÁO VÀ CÁC EM!</a:t>
            </a:r>
            <a:endParaRPr lang="en-US" sz="8199" b="1" spc="-360" dirty="0">
              <a:solidFill>
                <a:srgbClr val="FDF9DE"/>
              </a:solidFill>
              <a:effectLst>
                <a:outerShdw blurRad="38100" dist="38100" dir="2700000" algn="tl">
                  <a:srgbClr val="000000">
                    <a:alpha val="43137"/>
                  </a:srgbClr>
                </a:outerShdw>
              </a:effectLst>
              <a:latin typeface="Lazydog Bold"/>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07" y="4169393"/>
            <a:ext cx="3198526" cy="2746826"/>
          </a:xfrm>
          <a:prstGeom prst="rect">
            <a:avLst/>
          </a:prstGeom>
        </p:spPr>
      </p:pic>
      <p:pic>
        <p:nvPicPr>
          <p:cNvPr id="6" name="图片 2">
            <a:extLst>
              <a:ext uri="{FF2B5EF4-FFF2-40B4-BE49-F238E27FC236}">
                <a16:creationId xmlns:a16="http://schemas.microsoft.com/office/drawing/2014/main" id="{70AE6EDE-803D-4001-93EC-7A2A48B08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864" y="3986932"/>
            <a:ext cx="6172200" cy="2810248"/>
          </a:xfrm>
          <a:prstGeom prst="rect">
            <a:avLst/>
          </a:prstGeom>
        </p:spPr>
      </p:pic>
    </p:spTree>
    <p:extLst>
      <p:ext uri="{BB962C8B-B14F-4D97-AF65-F5344CB8AC3E}">
        <p14:creationId xmlns:p14="http://schemas.microsoft.com/office/powerpoint/2010/main" val="1168110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1339</Words>
  <Application>Microsoft Office PowerPoint</Application>
  <PresentationFormat>Widescreen</PresentationFormat>
  <Paragraphs>133</Paragraphs>
  <Slides>25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Calibri</vt:lpstr>
      <vt:lpstr>Lazydog Bold</vt:lpstr>
      <vt:lpstr>UTM Azuki</vt:lpstr>
      <vt:lpstr>Pattaya</vt:lpstr>
      <vt:lpstr>UTM Showcard</vt:lpstr>
      <vt:lpstr>Arial</vt:lpstr>
      <vt:lpstr>Times New Roman</vt:lpstr>
      <vt:lpstr>UTM Arruba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Cúc Lê</cp:lastModifiedBy>
  <cp:revision>172</cp:revision>
  <dcterms:created xsi:type="dcterms:W3CDTF">2021-03-19T08:33:11Z</dcterms:created>
  <dcterms:modified xsi:type="dcterms:W3CDTF">2022-02-16T03:05:52Z</dcterms:modified>
</cp:coreProperties>
</file>