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2"/>
  </p:notesMasterIdLst>
  <p:sldIdLst>
    <p:sldId id="1795" r:id="rId7"/>
    <p:sldId id="303" r:id="rId8"/>
    <p:sldId id="306" r:id="rId9"/>
    <p:sldId id="264" r:id="rId10"/>
    <p:sldId id="269" r:id="rId11"/>
    <p:sldId id="298" r:id="rId12"/>
    <p:sldId id="258" r:id="rId13"/>
    <p:sldId id="307" r:id="rId14"/>
    <p:sldId id="271" r:id="rId15"/>
    <p:sldId id="265" r:id="rId16"/>
    <p:sldId id="272" r:id="rId17"/>
    <p:sldId id="274" r:id="rId18"/>
    <p:sldId id="275" r:id="rId19"/>
    <p:sldId id="277" r:id="rId20"/>
    <p:sldId id="281" r:id="rId21"/>
    <p:sldId id="282" r:id="rId22"/>
    <p:sldId id="284" r:id="rId23"/>
    <p:sldId id="285" r:id="rId24"/>
    <p:sldId id="308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09" r:id="rId33"/>
    <p:sldId id="293" r:id="rId34"/>
    <p:sldId id="294" r:id="rId35"/>
    <p:sldId id="296" r:id="rId36"/>
    <p:sldId id="297" r:id="rId37"/>
    <p:sldId id="300" r:id="rId38"/>
    <p:sldId id="299" r:id="rId39"/>
    <p:sldId id="305" r:id="rId40"/>
    <p:sldId id="1794" r:id="rId41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40" d="100"/>
          <a:sy n="40" d="100"/>
        </p:scale>
        <p:origin x="438" y="10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9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73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0.wdp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5" Type="http://schemas.microsoft.com/office/2007/relationships/hdphoto" Target="../media/hdphoto11.wdp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3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12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18" Type="http://schemas.openxmlformats.org/officeDocument/2006/relationships/image" Target="../media/image26.svg"/><Relationship Id="rId26" Type="http://schemas.microsoft.com/office/2007/relationships/hdphoto" Target="../media/hdphoto1.wdp"/><Relationship Id="rId3" Type="http://schemas.openxmlformats.org/officeDocument/2006/relationships/image" Target="../media/image14.png"/><Relationship Id="rId21" Type="http://schemas.openxmlformats.org/officeDocument/2006/relationships/image" Target="../media/image28.svg"/><Relationship Id="rId7" Type="http://schemas.openxmlformats.org/officeDocument/2006/relationships/slide" Target="slide30.xml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slide" Target="slide9.xml"/><Relationship Id="rId24" Type="http://schemas.openxmlformats.org/officeDocument/2006/relationships/image" Target="../media/image30.svg"/><Relationship Id="rId5" Type="http://schemas.openxmlformats.org/officeDocument/2006/relationships/image" Target="../media/image16.gif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20.svg"/><Relationship Id="rId19" Type="http://schemas.openxmlformats.org/officeDocument/2006/relationships/slide" Target="slide20.xml"/><Relationship Id="rId4" Type="http://schemas.openxmlformats.org/officeDocument/2006/relationships/image" Target="../media/image15.svg"/><Relationship Id="rId9" Type="http://schemas.openxmlformats.org/officeDocument/2006/relationships/image" Target="../media/image19.png"/><Relationship Id="rId14" Type="http://schemas.openxmlformats.org/officeDocument/2006/relationships/slide" Target="slide4.xml"/><Relationship Id="rId22" Type="http://schemas.openxmlformats.org/officeDocument/2006/relationships/slide" Target="slide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8.wdp"/><Relationship Id="rId2" Type="http://schemas.openxmlformats.org/officeDocument/2006/relationships/notesSlide" Target="../notesSlides/notesSlide23.xml"/><Relationship Id="rId20" Type="http://schemas.openxmlformats.org/officeDocument/2006/relationships/image" Target="../media/image4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40.gif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40.gif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6.emf"/><Relationship Id="rId5" Type="http://schemas.microsoft.com/office/2007/relationships/hdphoto" Target="../media/hdphoto7.wdp"/><Relationship Id="rId15" Type="http://schemas.openxmlformats.org/officeDocument/2006/relationships/image" Target="../media/image68.png"/><Relationship Id="rId10" Type="http://schemas.openxmlformats.org/officeDocument/2006/relationships/image" Target="../media/image55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18" Type="http://schemas.openxmlformats.org/officeDocument/2006/relationships/image" Target="../media/image26.svg"/><Relationship Id="rId26" Type="http://schemas.microsoft.com/office/2007/relationships/hdphoto" Target="../media/hdphoto1.wdp"/><Relationship Id="rId3" Type="http://schemas.openxmlformats.org/officeDocument/2006/relationships/image" Target="../media/image14.png"/><Relationship Id="rId21" Type="http://schemas.openxmlformats.org/officeDocument/2006/relationships/image" Target="../media/image28.svg"/><Relationship Id="rId7" Type="http://schemas.openxmlformats.org/officeDocument/2006/relationships/slide" Target="slide30.xml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4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slide" Target="slide9.xml"/><Relationship Id="rId24" Type="http://schemas.openxmlformats.org/officeDocument/2006/relationships/image" Target="../media/image30.svg"/><Relationship Id="rId5" Type="http://schemas.openxmlformats.org/officeDocument/2006/relationships/image" Target="../media/image16.gif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20.svg"/><Relationship Id="rId19" Type="http://schemas.openxmlformats.org/officeDocument/2006/relationships/slide" Target="slide20.xml"/><Relationship Id="rId4" Type="http://schemas.openxmlformats.org/officeDocument/2006/relationships/image" Target="../media/image15.svg"/><Relationship Id="rId9" Type="http://schemas.openxmlformats.org/officeDocument/2006/relationships/image" Target="../media/image19.png"/><Relationship Id="rId14" Type="http://schemas.openxmlformats.org/officeDocument/2006/relationships/slide" Target="slide4.xml"/><Relationship Id="rId22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1.svg"/><Relationship Id="rId3" Type="http://schemas.openxmlformats.org/officeDocument/2006/relationships/image" Target="../media/image42.png"/><Relationship Id="rId21" Type="http://schemas.openxmlformats.org/officeDocument/2006/relationships/image" Target="../media/image84.png"/><Relationship Id="rId7" Type="http://schemas.openxmlformats.org/officeDocument/2006/relationships/image" Target="../media/image72.svg"/><Relationship Id="rId12" Type="http://schemas.openxmlformats.org/officeDocument/2006/relationships/image" Target="../media/image77.svg"/><Relationship Id="rId17" Type="http://schemas.openxmlformats.org/officeDocument/2006/relationships/image" Target="../media/image80.png"/><Relationship Id="rId2" Type="http://schemas.openxmlformats.org/officeDocument/2006/relationships/image" Target="../media/image6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6.png"/><Relationship Id="rId5" Type="http://schemas.openxmlformats.org/officeDocument/2006/relationships/image" Target="../media/image15.sv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10" Type="http://schemas.openxmlformats.org/officeDocument/2006/relationships/image" Target="../media/image75.png"/><Relationship Id="rId19" Type="http://schemas.openxmlformats.org/officeDocument/2006/relationships/image" Target="../media/image82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20.svg"/><Relationship Id="rId22" Type="http://schemas.openxmlformats.org/officeDocument/2006/relationships/image" Target="../media/image8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18" Type="http://schemas.openxmlformats.org/officeDocument/2006/relationships/image" Target="../media/image26.svg"/><Relationship Id="rId26" Type="http://schemas.microsoft.com/office/2007/relationships/hdphoto" Target="../media/hdphoto1.wdp"/><Relationship Id="rId3" Type="http://schemas.openxmlformats.org/officeDocument/2006/relationships/image" Target="../media/image14.png"/><Relationship Id="rId21" Type="http://schemas.openxmlformats.org/officeDocument/2006/relationships/image" Target="../media/image28.svg"/><Relationship Id="rId7" Type="http://schemas.openxmlformats.org/officeDocument/2006/relationships/slide" Target="slide30.xml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slide" Target="slide9.xml"/><Relationship Id="rId24" Type="http://schemas.openxmlformats.org/officeDocument/2006/relationships/image" Target="../media/image30.svg"/><Relationship Id="rId5" Type="http://schemas.openxmlformats.org/officeDocument/2006/relationships/image" Target="../media/image16.gif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20.svg"/><Relationship Id="rId19" Type="http://schemas.openxmlformats.org/officeDocument/2006/relationships/slide" Target="slide20.xml"/><Relationship Id="rId4" Type="http://schemas.openxmlformats.org/officeDocument/2006/relationships/image" Target="../media/image15.svg"/><Relationship Id="rId9" Type="http://schemas.openxmlformats.org/officeDocument/2006/relationships/image" Target="../media/image19.png"/><Relationship Id="rId14" Type="http://schemas.openxmlformats.org/officeDocument/2006/relationships/slide" Target="slide4.xml"/><Relationship Id="rId22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7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8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9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0.png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93.png"/><Relationship Id="rId3" Type="http://schemas.openxmlformats.org/officeDocument/2006/relationships/image" Target="../media/image62.jpg"/><Relationship Id="rId21" Type="http://schemas.openxmlformats.org/officeDocument/2006/relationships/image" Target="../media/image48.png"/><Relationship Id="rId7" Type="http://schemas.openxmlformats.org/officeDocument/2006/relationships/image" Target="../media/image91.png"/><Relationship Id="rId12" Type="http://schemas.openxmlformats.org/officeDocument/2006/relationships/image" Target="../media/image92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90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microsoft.com/office/2007/relationships/hdphoto" Target="../media/hdphoto14.wdp"/><Relationship Id="rId5" Type="http://schemas.openxmlformats.org/officeDocument/2006/relationships/image" Target="../media/image42.png"/><Relationship Id="rId15" Type="http://schemas.microsoft.com/office/2007/relationships/hdphoto" Target="../media/hdphoto13.wdp"/><Relationship Id="rId10" Type="http://schemas.openxmlformats.org/officeDocument/2006/relationships/image" Target="../media/image89.png"/><Relationship Id="rId19" Type="http://schemas.microsoft.com/office/2007/relationships/hdphoto" Target="../media/hdphoto18.wdp"/><Relationship Id="rId4" Type="http://schemas.openxmlformats.org/officeDocument/2006/relationships/image" Target="../media/image43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png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slide" Target="slide3.xml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3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18" Type="http://schemas.openxmlformats.org/officeDocument/2006/relationships/image" Target="../media/image26.svg"/><Relationship Id="rId26" Type="http://schemas.microsoft.com/office/2007/relationships/hdphoto" Target="../media/hdphoto1.wdp"/><Relationship Id="rId3" Type="http://schemas.openxmlformats.org/officeDocument/2006/relationships/image" Target="../media/image14.png"/><Relationship Id="rId21" Type="http://schemas.openxmlformats.org/officeDocument/2006/relationships/image" Target="../media/image28.svg"/><Relationship Id="rId7" Type="http://schemas.openxmlformats.org/officeDocument/2006/relationships/slide" Target="slide30.xml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slide" Target="slide9.xml"/><Relationship Id="rId24" Type="http://schemas.openxmlformats.org/officeDocument/2006/relationships/image" Target="../media/image30.svg"/><Relationship Id="rId5" Type="http://schemas.openxmlformats.org/officeDocument/2006/relationships/image" Target="../media/image16.gif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20.svg"/><Relationship Id="rId19" Type="http://schemas.openxmlformats.org/officeDocument/2006/relationships/slide" Target="slide20.xml"/><Relationship Id="rId4" Type="http://schemas.openxmlformats.org/officeDocument/2006/relationships/image" Target="../media/image15.svg"/><Relationship Id="rId9" Type="http://schemas.openxmlformats.org/officeDocument/2006/relationships/image" Target="../media/image19.png"/><Relationship Id="rId14" Type="http://schemas.openxmlformats.org/officeDocument/2006/relationships/slide" Target="slide4.xml"/><Relationship Id="rId22" Type="http://schemas.openxmlformats.org/officeDocument/2006/relationships/slide" Target="slide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39" y="7245992"/>
            <a:ext cx="1160859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71" y="-397972"/>
            <a:ext cx="3890964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4176" y="3741697"/>
            <a:ext cx="5842113" cy="58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830" y="5974337"/>
            <a:ext cx="5842113" cy="413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14935554" y="7506484"/>
            <a:ext cx="4492509" cy="256511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60" y="8040489"/>
            <a:ext cx="1626395" cy="18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1313917" y="8764389"/>
            <a:ext cx="1000125" cy="113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905" y="7990484"/>
            <a:ext cx="2424113" cy="20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681257" y="6026255"/>
            <a:ext cx="1315676" cy="121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3098975" y="193089"/>
            <a:ext cx="12938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1371633" y="2287498"/>
            <a:ext cx="159646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/>
            <a:r>
              <a:rPr 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19431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blipFill rotWithShape="1">
                <a:blip r:embed="rId20"/>
                <a:stretch>
                  <a:fillRect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95" y="4212837"/>
            <a:ext cx="6839447" cy="5873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021" y="826760"/>
            <a:ext cx="129994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>
                <a:latin typeface="Times New Roman" panose="02020603050405020304" pitchFamily="18" charset="0"/>
                <a:cs typeface="Times New Roman" panose="02020603050405020304" pitchFamily="18" charset="0"/>
              </a:rPr>
              <a:t>Cám </a:t>
            </a:r>
            <a:r>
              <a:rPr lang="vi-VN" sz="99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9900" b="1">
                <a:latin typeface="Times New Roman" panose="02020603050405020304" pitchFamily="18" charset="0"/>
                <a:cs typeface="Times New Roman" panose="02020603050405020304" pitchFamily="18" charset="0"/>
              </a:rPr>
              <a:t>n các thầy cô giáo và các con!</a:t>
            </a:r>
          </a:p>
        </p:txBody>
      </p:sp>
    </p:spTree>
    <p:extLst>
      <p:ext uri="{BB962C8B-B14F-4D97-AF65-F5344CB8AC3E}">
        <p14:creationId xmlns:p14="http://schemas.microsoft.com/office/powerpoint/2010/main" val="24103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1173</TotalTime>
  <Words>1246</Words>
  <Application>Microsoft Office PowerPoint</Application>
  <PresentationFormat>Custom</PresentationFormat>
  <Paragraphs>292</Paragraphs>
  <Slides>35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69</cp:revision>
  <dcterms:created xsi:type="dcterms:W3CDTF">2022-01-04T14:27:59Z</dcterms:created>
  <dcterms:modified xsi:type="dcterms:W3CDTF">2022-02-16T03:18:10Z</dcterms:modified>
  <cp:category>9Slide.vn</cp:category>
</cp:coreProperties>
</file>