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7614" r:id="rId2"/>
    <p:sldId id="256" r:id="rId3"/>
    <p:sldId id="361" r:id="rId4"/>
    <p:sldId id="258" r:id="rId5"/>
    <p:sldId id="259" r:id="rId6"/>
    <p:sldId id="362" r:id="rId7"/>
    <p:sldId id="306" r:id="rId8"/>
    <p:sldId id="363" r:id="rId9"/>
    <p:sldId id="308" r:id="rId10"/>
    <p:sldId id="364" r:id="rId11"/>
    <p:sldId id="365" r:id="rId12"/>
    <p:sldId id="366" r:id="rId13"/>
    <p:sldId id="307" r:id="rId14"/>
    <p:sldId id="367" r:id="rId15"/>
    <p:sldId id="368" r:id="rId16"/>
    <p:sldId id="313" r:id="rId17"/>
    <p:sldId id="369" r:id="rId18"/>
    <p:sldId id="371" r:id="rId19"/>
    <p:sldId id="370" r:id="rId20"/>
    <p:sldId id="372" r:id="rId21"/>
    <p:sldId id="7610" r:id="rId22"/>
    <p:sldId id="7608" r:id="rId23"/>
    <p:sldId id="7611" r:id="rId24"/>
    <p:sldId id="7612" r:id="rId25"/>
    <p:sldId id="7613" r:id="rId26"/>
    <p:sldId id="380" r:id="rId27"/>
    <p:sldId id="7615"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3" autoAdjust="0"/>
    <p:restoredTop sz="84761" autoAdjust="0"/>
  </p:normalViewPr>
  <p:slideViewPr>
    <p:cSldViewPr snapToGrid="0" showGuides="1">
      <p:cViewPr varScale="1">
        <p:scale>
          <a:sx n="52" d="100"/>
          <a:sy n="52" d="100"/>
        </p:scale>
        <p:origin x="792" y="102"/>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2</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20</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24</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25</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26</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2.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45.png"/><Relationship Id="rId1" Type="http://schemas.openxmlformats.org/officeDocument/2006/relationships/themeOverride" Target="../theme/themeOverride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2.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3.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3.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3.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2.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5490-388F-4EB5-88BA-6107AA74C5D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5396190-06F7-4BBB-9647-A82CDC660FC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824999B-450F-41D4-AA90-480FF20CE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6" y="42333"/>
            <a:ext cx="12192000" cy="6773333"/>
          </a:xfrm>
          <a:prstGeom prst="rect">
            <a:avLst/>
          </a:prstGeom>
        </p:spPr>
      </p:pic>
    </p:spTree>
    <p:extLst>
      <p:ext uri="{BB962C8B-B14F-4D97-AF65-F5344CB8AC3E}">
        <p14:creationId xmlns:p14="http://schemas.microsoft.com/office/powerpoint/2010/main" val="14104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17777" y="352001"/>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15,2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a16="http://schemas.microsoft.com/office/drawing/2014/main"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426007" y="3090826"/>
            <a:ext cx="4922369" cy="1569660"/>
          </a:xfrm>
          <a:prstGeom prst="rect">
            <a:avLst/>
          </a:prstGeom>
          <a:noFill/>
        </p:spPr>
        <p:txBody>
          <a:bodyPr wrap="square" rtlCol="0">
            <a:spAutoFit/>
          </a:bodyPr>
          <a:lstStyle/>
          <a:p>
            <a:r>
              <a:rPr lang="en-US" sz="9600" b="1" spc="220">
                <a:solidFill>
                  <a:srgbClr val="B35C80"/>
                </a:solidFill>
                <a:latin typeface="UTM Billhead 1910" panose="02040603050506020204" pitchFamily="18" charset="0"/>
              </a:rPr>
              <a:t>Q</a:t>
            </a:r>
            <a:r>
              <a:rPr lang="en-US" sz="9600" b="1" spc="220">
                <a:solidFill>
                  <a:srgbClr val="51347B"/>
                </a:solidFill>
                <a:latin typeface="UTM Billhead 1910" panose="02040603050506020204" pitchFamily="18" charset="0"/>
              </a:rPr>
              <a:t>U</a:t>
            </a:r>
            <a:r>
              <a:rPr lang="en-US" sz="9600" b="1" spc="220">
                <a:solidFill>
                  <a:srgbClr val="FFC776"/>
                </a:solidFill>
                <a:latin typeface="UTM Billhead 1910" panose="02040603050506020204" pitchFamily="18" charset="0"/>
              </a:rPr>
              <a:t>Ã</a:t>
            </a:r>
            <a:r>
              <a:rPr lang="en-US" sz="9600" b="1" spc="220">
                <a:solidFill>
                  <a:srgbClr val="2CA349"/>
                </a:solidFill>
                <a:latin typeface="UTM Billhead 1910" panose="02040603050506020204" pitchFamily="18" charset="0"/>
              </a:rPr>
              <a:t>N</a:t>
            </a:r>
            <a:r>
              <a:rPr lang="en-US" sz="9600" b="1" spc="22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2229527" y="4344792"/>
            <a:ext cx="4842496" cy="1569660"/>
          </a:xfrm>
          <a:prstGeom prst="rect">
            <a:avLst/>
          </a:prstGeom>
          <a:noFill/>
        </p:spPr>
        <p:txBody>
          <a:bodyPr wrap="square" rtlCol="0">
            <a:spAutoFit/>
          </a:bodyPr>
          <a:lstStyle/>
          <a:p>
            <a:r>
              <a:rPr lang="en-US" sz="9600" b="1" spc="220">
                <a:solidFill>
                  <a:srgbClr val="165083"/>
                </a:solidFill>
                <a:latin typeface="UTM Billhead 1910" panose="02040603050506020204" pitchFamily="18" charset="0"/>
              </a:rPr>
              <a:t>Đ</a:t>
            </a:r>
            <a:r>
              <a:rPr lang="en-US" sz="9600" b="1" spc="220">
                <a:solidFill>
                  <a:srgbClr val="B45C80"/>
                </a:solidFill>
                <a:latin typeface="UTM Billhead 1910" panose="02040603050506020204" pitchFamily="18" charset="0"/>
              </a:rPr>
              <a:t>Ư</a:t>
            </a:r>
            <a:r>
              <a:rPr lang="en-US" sz="9600" b="1" spc="220">
                <a:solidFill>
                  <a:srgbClr val="51347B"/>
                </a:solidFill>
                <a:latin typeface="UTM Billhead 1910" panose="02040603050506020204" pitchFamily="18" charset="0"/>
              </a:rPr>
              <a:t>Ờ</a:t>
            </a:r>
            <a:r>
              <a:rPr lang="en-US" sz="9600" b="1" spc="220">
                <a:solidFill>
                  <a:srgbClr val="FFC776"/>
                </a:solidFill>
                <a:latin typeface="UTM Billhead 1910" panose="02040603050506020204" pitchFamily="18" charset="0"/>
              </a:rPr>
              <a:t>N</a:t>
            </a:r>
            <a:r>
              <a:rPr lang="en-US" sz="9600" b="1" spc="22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6998D-8722-4DF5-8A70-3A4860C84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8" y="0"/>
            <a:ext cx="12073944" cy="6858000"/>
          </a:xfrm>
          <a:prstGeom prst="rect">
            <a:avLst/>
          </a:prstGeom>
        </p:spPr>
      </p:pic>
    </p:spTree>
    <p:extLst>
      <p:ext uri="{BB962C8B-B14F-4D97-AF65-F5344CB8AC3E}">
        <p14:creationId xmlns:p14="http://schemas.microsoft.com/office/powerpoint/2010/main" val="1169645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3350</TotalTime>
  <Words>2060</Words>
  <Application>Microsoft Office PowerPoint</Application>
  <PresentationFormat>Widescreen</PresentationFormat>
  <Paragraphs>239</Paragraphs>
  <Slides>27</Slides>
  <Notes>24</Notes>
  <HiddenSlides>0</HiddenSlides>
  <MMClips>1</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27</vt:i4>
      </vt:variant>
    </vt:vector>
  </HeadingPairs>
  <TitlesOfParts>
    <vt:vector size="56" baseType="lpstr">
      <vt:lpstr>等线</vt:lpstr>
      <vt:lpstr>等线 Light</vt: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UTM Billhead 1910</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Cúc Lê</cp:lastModifiedBy>
  <cp:revision>57</cp:revision>
  <dcterms:created xsi:type="dcterms:W3CDTF">2020-06-10T16:06:53Z</dcterms:created>
  <dcterms:modified xsi:type="dcterms:W3CDTF">2022-03-20T14:19:17Z</dcterms:modified>
  <cp:category>9Slide.vn</cp:category>
</cp:coreProperties>
</file>