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57" r:id="rId3"/>
    <p:sldId id="258" r:id="rId4"/>
    <p:sldId id="277" r:id="rId5"/>
    <p:sldId id="261" r:id="rId6"/>
    <p:sldId id="278" r:id="rId7"/>
    <p:sldId id="279" r:id="rId8"/>
    <p:sldId id="289" r:id="rId9"/>
    <p:sldId id="281" r:id="rId10"/>
    <p:sldId id="282" r:id="rId11"/>
    <p:sldId id="284" r:id="rId12"/>
    <p:sldId id="285" r:id="rId13"/>
    <p:sldId id="286" r:id="rId14"/>
    <p:sldId id="287" r:id="rId15"/>
    <p:sldId id="288" r:id="rId16"/>
    <p:sldId id="290" r:id="rId17"/>
    <p:sldId id="292" r:id="rId18"/>
    <p:sldId id="293" r:id="rId19"/>
    <p:sldId id="294" r:id="rId20"/>
    <p:sldId id="291" r:id="rId21"/>
    <p:sldId id="296"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6" autoAdjust="0"/>
    <p:restoredTop sz="94660"/>
  </p:normalViewPr>
  <p:slideViewPr>
    <p:cSldViewPr snapToGrid="0">
      <p:cViewPr varScale="1">
        <p:scale>
          <a:sx n="62" d="100"/>
          <a:sy n="62" d="100"/>
        </p:scale>
        <p:origin x="3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t>‹#›</a:t>
            </a:fld>
            <a:endParaRPr lang="en-US"/>
          </a:p>
        </p:txBody>
      </p:sp>
    </p:spTree>
    <p:extLst>
      <p:ext uri="{BB962C8B-B14F-4D97-AF65-F5344CB8AC3E}">
        <p14:creationId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 nàng tiên Izzy để ra yêu cầu và tiêu chí nhận xét đọc.</a:t>
            </a:r>
          </a:p>
          <a:p>
            <a:r>
              <a:rPr lang="en-US"/>
              <a:t>Ấn vào hình mũi tên để tiếp tục bài học.</a:t>
            </a:r>
          </a:p>
        </p:txBody>
      </p:sp>
      <p:sp>
        <p:nvSpPr>
          <p:cNvPr id="4" name="Slide Number Placeholder 3"/>
          <p:cNvSpPr>
            <a:spLocks noGrp="1"/>
          </p:cNvSpPr>
          <p:nvPr>
            <p:ph type="sldNum" sz="quarter" idx="5"/>
          </p:nvPr>
        </p:nvSpPr>
        <p:spPr/>
        <p:txBody>
          <a:bodyPr/>
          <a:lstStyle/>
          <a:p>
            <a:fld id="{22AD0E0E-F3C0-42FD-9CB8-04B67D0C0936}" type="slidenum">
              <a:rPr lang="en-US" smtClean="0"/>
              <a:t>6</a:t>
            </a:fld>
            <a:endParaRPr lang="en-US"/>
          </a:p>
        </p:txBody>
      </p:sp>
    </p:spTree>
    <p:extLst>
      <p:ext uri="{BB962C8B-B14F-4D97-AF65-F5344CB8AC3E}">
        <p14:creationId xmlns:p14="http://schemas.microsoft.com/office/powerpoint/2010/main" val="419157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3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6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45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5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10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4AAEC-0CF7-4F36-9AC7-6E0E71158FC5}"/>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167B5-10B1-4919-9719-F19C32F9AA38}"/>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AE5B-DDB1-4114-97CC-FF08E6574ACC}"/>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1D0E5-1AC3-4535-9A54-DC8C84BA0CB9}"/>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66186-6C85-4154-8D37-DB3864BB9A4B}"/>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B731C-8FF3-4DC2-BA20-03DC144D86DC}"/>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275CF-B904-4679-8E1E-AB02C4FA2A01}"/>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859CA-B8F9-4D51-B692-B1900BE62D5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20038-3923-4E32-8007-AABD987AD9A7}"/>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D1A40-2DF6-4D5C-9FF3-5E92DA6FB00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2102A-30FC-4E42-9306-7533CC003110}"/>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6" name="Footer Placeholder 5">
            <a:extLst>
              <a:ext uri="{FF2B5EF4-FFF2-40B4-BE49-F238E27FC236}">
                <a16:creationId xmlns:a16="http://schemas.microsoft.com/office/drawing/2014/main"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DEAFE-B530-4043-9FF0-1941BD2901E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67C59-27B3-432C-82EF-8F7A4BA05D79}"/>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8" name="Footer Placeholder 7">
            <a:extLst>
              <a:ext uri="{FF2B5EF4-FFF2-40B4-BE49-F238E27FC236}">
                <a16:creationId xmlns:a16="http://schemas.microsoft.com/office/drawing/2014/main"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05A07-3B1E-4487-8B74-3B3EAD4C5E80}"/>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BDACD5-8839-42E8-A0D4-1CD8C97FB57B}"/>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4" name="Footer Placeholder 3">
            <a:extLst>
              <a:ext uri="{FF2B5EF4-FFF2-40B4-BE49-F238E27FC236}">
                <a16:creationId xmlns:a16="http://schemas.microsoft.com/office/drawing/2014/main"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3B1BE-9F5A-4C16-8FE8-9870EC24A92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1A682-6F34-4D63-A7CF-6374938202E8}"/>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3" name="Footer Placeholder 2">
            <a:extLst>
              <a:ext uri="{FF2B5EF4-FFF2-40B4-BE49-F238E27FC236}">
                <a16:creationId xmlns:a16="http://schemas.microsoft.com/office/drawing/2014/main"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F26EB7-373A-4E03-BB11-49790383D822}"/>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757E-06A1-48EE-A482-171D99AD9C6E}"/>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6" name="Footer Placeholder 5">
            <a:extLst>
              <a:ext uri="{FF2B5EF4-FFF2-40B4-BE49-F238E27FC236}">
                <a16:creationId xmlns:a16="http://schemas.microsoft.com/office/drawing/2014/main"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DD31B-5E54-4DFD-9C81-5D468AAFF425}"/>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F3DC7-41F5-48A8-B957-DDBE22D9B87A}"/>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6" name="Footer Placeholder 5">
            <a:extLst>
              <a:ext uri="{FF2B5EF4-FFF2-40B4-BE49-F238E27FC236}">
                <a16:creationId xmlns:a16="http://schemas.microsoft.com/office/drawing/2014/main"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306FF-7822-4C3F-A452-D135BE5FFC1A}"/>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t>‹#›</a:t>
            </a:fld>
            <a:endParaRPr lang="en-US"/>
          </a:p>
        </p:txBody>
      </p:sp>
    </p:spTree>
    <p:extLst>
      <p:ext uri="{BB962C8B-B14F-4D97-AF65-F5344CB8AC3E}">
        <p14:creationId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15.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15.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2.wdp"/><Relationship Id="rId4" Type="http://schemas.openxmlformats.org/officeDocument/2006/relationships/image" Target="../media/image15.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4.wdp"/><Relationship Id="rId4" Type="http://schemas.openxmlformats.org/officeDocument/2006/relationships/image" Target="../media/image15.pn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5.pn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2.png"/><Relationship Id="rId5" Type="http://schemas.microsoft.com/office/2007/relationships/hdphoto" Target="../media/hdphoto19.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2.png"/><Relationship Id="rId5" Type="http://schemas.microsoft.com/office/2007/relationships/hdphoto" Target="../media/hdphoto19.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8.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2.png"/><Relationship Id="rId5" Type="http://schemas.microsoft.com/office/2007/relationships/hdphoto" Target="../media/hdphoto19.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7.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18" Type="http://schemas.openxmlformats.org/officeDocument/2006/relationships/slide" Target="slide10.xml"/><Relationship Id="rId26" Type="http://schemas.microsoft.com/office/2007/relationships/hdphoto" Target="../media/hdphoto9.wdp"/><Relationship Id="rId3" Type="http://schemas.openxmlformats.org/officeDocument/2006/relationships/image" Target="../media/image15.png"/><Relationship Id="rId21" Type="http://schemas.openxmlformats.org/officeDocument/2006/relationships/slide" Target="slide13.xml"/><Relationship Id="rId7" Type="http://schemas.microsoft.com/office/2007/relationships/hdphoto" Target="../media/hdphoto10.wdp"/><Relationship Id="rId12" Type="http://schemas.openxmlformats.org/officeDocument/2006/relationships/image" Target="../media/image20.png"/><Relationship Id="rId17" Type="http://schemas.microsoft.com/office/2007/relationships/hdphoto" Target="../media/hdphoto12.wdp"/><Relationship Id="rId25"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2.png"/><Relationship Id="rId20" Type="http://schemas.microsoft.com/office/2007/relationships/hdphoto" Target="../media/hdphoto13.wdp"/><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slide" Target="slide9.xml"/><Relationship Id="rId24" Type="http://schemas.openxmlformats.org/officeDocument/2006/relationships/slide" Target="slide7.xml"/><Relationship Id="rId5" Type="http://schemas.openxmlformats.org/officeDocument/2006/relationships/slide" Target="slide8.xml"/><Relationship Id="rId15" Type="http://schemas.openxmlformats.org/officeDocument/2006/relationships/slide" Target="slide12.xml"/><Relationship Id="rId23" Type="http://schemas.microsoft.com/office/2007/relationships/hdphoto" Target="../media/hdphoto14.wdp"/><Relationship Id="rId10" Type="http://schemas.microsoft.com/office/2007/relationships/hdphoto" Target="../media/hdphoto11.wdp"/><Relationship Id="rId19" Type="http://schemas.openxmlformats.org/officeDocument/2006/relationships/image" Target="../media/image23.png"/><Relationship Id="rId4" Type="http://schemas.microsoft.com/office/2007/relationships/hdphoto" Target="../media/hdphoto8.wdp"/><Relationship Id="rId9" Type="http://schemas.openxmlformats.org/officeDocument/2006/relationships/image" Target="../media/image19.png"/><Relationship Id="rId14" Type="http://schemas.openxmlformats.org/officeDocument/2006/relationships/image" Target="../media/image21.jpeg"/><Relationship Id="rId22" Type="http://schemas.openxmlformats.org/officeDocument/2006/relationships/image" Target="../media/image24.png"/><Relationship Id="rId27"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svg"/><Relationship Id="rId7"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5.wdp"/><Relationship Id="rId4" Type="http://schemas.openxmlformats.org/officeDocument/2006/relationships/image" Target="../media/image27.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8.wdp"/><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a16="http://schemas.microsoft.com/office/drawing/2014/main" id="{9CE1C6B9-37C1-45B2-928A-F22320397B95}"/>
              </a:ext>
            </a:extLst>
          </p:cNvPr>
          <p:cNvPicPr>
            <a:picLocks noChangeAspect="1"/>
          </p:cNvPicPr>
          <p:nvPr/>
        </p:nvPicPr>
        <p:blipFill rotWithShape="1">
          <a:blip r:embed="rId2">
            <a:extLst>
              <a:ext uri="{28A0092B-C50C-407E-A947-70E740481C1C}">
                <a14:useLocalDpi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a16="http://schemas.microsoft.com/office/drawing/2014/main" id="{8984747A-B7EE-474E-BEEE-AF660304437B}"/>
              </a:ext>
            </a:extLst>
          </p:cNvPr>
          <p:cNvPicPr>
            <a:picLocks noChangeAspect="1"/>
          </p:cNvPicPr>
          <p:nvPr/>
        </p:nvPicPr>
        <p:blipFill rotWithShape="1">
          <a:blip r:embed="rId2">
            <a:extLst>
              <a:ext uri="{28A0092B-C50C-407E-A947-70E740481C1C}">
                <a14:useLocalDpi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a16="http://schemas.microsoft.com/office/drawing/2014/main"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a16="http://schemas.microsoft.com/office/drawing/2014/main" id="{C153A845-5CF9-4064-95D8-D874B39D0A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a16="http://schemas.microsoft.com/office/drawing/2014/main" id="{C2234DB0-443D-44C7-9F1F-7F44316D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a16="http://schemas.microsoft.com/office/drawing/2014/main" id="{A7B446E4-4480-4EE9-89C9-CD572F5B58C7}"/>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a16="http://schemas.microsoft.com/office/drawing/2014/main" id="{381F5FE0-0921-4FC9-87C2-6781F47AD8C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a16="http://schemas.microsoft.com/office/drawing/2014/main" id="{0C04939C-89A1-42FD-82A2-88E1EACF403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a16="http://schemas.microsoft.com/office/drawing/2014/main" id="{39E7240E-DB11-4641-B27E-6BDB2838C9A0}"/>
              </a:ext>
            </a:extLst>
          </p:cNvPr>
          <p:cNvSpPr txBox="1"/>
          <p:nvPr/>
        </p:nvSpPr>
        <p:spPr>
          <a:xfrm>
            <a:off x="3246412" y="2142462"/>
            <a:ext cx="56857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CC0099"/>
                </a:solidFill>
                <a:effectLst/>
                <a:uLnTx/>
                <a:uFillTx/>
                <a:latin typeface="#9Slide05 Harman Script Inline" panose="02000507020000020003" pitchFamily="2" charset="0"/>
              </a:rPr>
              <a:t>Tiếng Việt</a:t>
            </a:r>
            <a:endParaRPr kumimoji="0" lang="en-US" sz="6000" i="0" u="none" strike="noStrike" kern="1200" cap="none" spc="0" normalizeH="0" baseline="0" noProof="0" dirty="0">
              <a:ln>
                <a:noFill/>
              </a:ln>
              <a:solidFill>
                <a:srgbClr val="CC0099"/>
              </a:solidFill>
              <a:effectLst/>
              <a:uLnTx/>
              <a:uFillTx/>
              <a:latin typeface="#9Slide05 Harman Script Inline" panose="02000507020000020003" pitchFamily="2" charset="0"/>
            </a:endParaRPr>
          </a:p>
        </p:txBody>
      </p:sp>
      <p:pic>
        <p:nvPicPr>
          <p:cNvPr id="22" name="Picture 4" descr="Izzy the Ice-Cream Fairy: Bugbird, Tim: 9781782352396: Amazon.com: Books">
            <a:extLst>
              <a:ext uri="{FF2B5EF4-FFF2-40B4-BE49-F238E27FC236}">
                <a16:creationId xmlns:a16="http://schemas.microsoft.com/office/drawing/2014/main" id="{D83F46E1-1204-4513-80FF-C2637F29109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12D8FC-AE66-48FB-A24E-67DA698B7A32}"/>
              </a:ext>
            </a:extLst>
          </p:cNvPr>
          <p:cNvSpPr txBox="1"/>
          <p:nvPr/>
        </p:nvSpPr>
        <p:spPr>
          <a:xfrm>
            <a:off x="1628928" y="635914"/>
            <a:ext cx="8387413" cy="646331"/>
          </a:xfrm>
          <a:prstGeom prst="rect">
            <a:avLst/>
          </a:prstGeom>
          <a:noFill/>
        </p:spPr>
        <p:txBody>
          <a:bodyPr wrap="square" rtlCol="0">
            <a:spAutoFit/>
          </a:bodyPr>
          <a:lstStyle/>
          <a:p>
            <a:r>
              <a:rPr lang="en-US" sz="3600">
                <a:latin typeface="#9Slide03 AllRoundGothic" panose="020B0703020202020104" pitchFamily="34" charset="0"/>
              </a:rPr>
              <a:t>TRƯỜNG TIỂU HỌC ĐÔ THỊ VIỆT HƯNG</a:t>
            </a:r>
          </a:p>
        </p:txBody>
      </p:sp>
    </p:spTree>
    <p:extLst>
      <p:ext uri="{BB962C8B-B14F-4D97-AF65-F5344CB8AC3E}">
        <p14:creationId xmlns:p14="http://schemas.microsoft.com/office/powerpoint/2010/main" val="308386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2"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4000" fill="hold"/>
                                        <p:tgtEl>
                                          <p:spTgt spid="23"/>
                                        </p:tgtEl>
                                        <p:attrNameLst>
                                          <p:attrName>ppt_x</p:attrName>
                                        </p:attrNameLst>
                                      </p:cBhvr>
                                      <p:tavLst>
                                        <p:tav tm="0">
                                          <p:val>
                                            <p:strVal val="#ppt_x"/>
                                          </p:val>
                                        </p:tav>
                                        <p:tav tm="100000">
                                          <p:val>
                                            <p:strVal val="#ppt_x"/>
                                          </p:val>
                                        </p:tav>
                                      </p:tavLst>
                                    </p:anim>
                                    <p:anim calcmode="lin" valueType="num">
                                      <p:cBhvr additive="base">
                                        <p:cTn id="14"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905799" y="1992727"/>
            <a:ext cx="9042260"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"Tiếng rao đêm" (SGK - tr.30,31)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nêu nội dung</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của bài tập đọc.</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a16="http://schemas.microsoft.com/office/drawing/2014/main" id="{D8B6039F-61DC-4CF2-9EF7-ACCCDB97357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272383" y="1257696"/>
            <a:ext cx="8700417"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bài tập đọc</a:t>
            </a:r>
            <a:r>
              <a:rPr lang="en-US" sz="6000" noProof="0">
                <a:solidFill>
                  <a:srgbClr val="000000"/>
                </a:solidFill>
                <a:latin typeface="#9Slide05 SVNShintia Script" panose="02000804000000020003" pitchFamily="2" charset="0"/>
              </a:rPr>
              <a:t> </a:t>
            </a:r>
            <a:r>
              <a:rPr lang="en-US" sz="6000" noProof="0">
                <a:solidFill>
                  <a:srgbClr val="FFC0D4"/>
                </a:solidFill>
                <a:latin typeface="#9Slide05 SVNShintia Script" panose="02000804000000020003" pitchFamily="2" charset="0"/>
              </a:rPr>
              <a:t>"Lập làng giữ biển" (SGK - tr.36,37)</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2. Việc lập làng mới ở ngoài đảo có lợi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a16="http://schemas.microsoft.com/office/drawing/2014/main" id="{BEB52CC0-F3A5-4237-8F06-DB342C0D2CA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520518" y="1431868"/>
            <a:ext cx="8556192"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chemeClr val="tx2">
                    <a:lumMod val="20000"/>
                    <a:lumOff val="80000"/>
                  </a:schemeClr>
                </a:solidFill>
                <a:latin typeface="#9Slide05 SVNShintia Script" panose="02000804000000020003" pitchFamily="2" charset="0"/>
              </a:rPr>
              <a:t>Đọc thuộc lòng bài thơ </a:t>
            </a:r>
            <a:r>
              <a:rPr lang="en-US" sz="6000" noProof="0">
                <a:solidFill>
                  <a:srgbClr val="B280E7"/>
                </a:solidFill>
                <a:latin typeface="#9Slide05 SVNShintia Script" panose="02000804000000020003" pitchFamily="2" charset="0"/>
              </a:rPr>
              <a:t>"Cao Bằng" (SGK - tr.41)</a:t>
            </a:r>
            <a:r>
              <a:rPr lang="en-US" sz="6000" noProof="0">
                <a:solidFill>
                  <a:srgbClr val="000000"/>
                </a:solidFill>
                <a:latin typeface="#9Slide05 SVNShintia Script" panose="02000804000000020003" pitchFamily="2" charset="0"/>
              </a:rPr>
              <a:t> </a:t>
            </a:r>
            <a:r>
              <a:rPr lang="en-US" sz="6000" noProof="0">
                <a:solidFill>
                  <a:schemeClr val="tx2">
                    <a:lumMod val="20000"/>
                    <a:lumOff val="80000"/>
                  </a:schemeClr>
                </a:solidFill>
                <a:latin typeface="#9Slide05 SVNShintia Script" panose="02000804000000020003" pitchFamily="2" charset="0"/>
              </a:rPr>
              <a:t>và</a:t>
            </a:r>
            <a:r>
              <a:rPr lang="en-US" sz="6000" noProof="0">
                <a:solidFill>
                  <a:srgbClr val="000000"/>
                </a:solidFill>
                <a:latin typeface="#9Slide05 SVNShintia Script" panose="02000804000000020003" pitchFamily="2" charset="0"/>
              </a:rPr>
              <a:t> </a:t>
            </a:r>
            <a:r>
              <a:rPr lang="en-US" sz="6000" noProof="0">
                <a:solidFill>
                  <a:schemeClr val="bg2"/>
                </a:solidFill>
                <a:latin typeface="#9Slide05 SVNShintia Script" panose="02000804000000020003" pitchFamily="2"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FFC0D4"/>
                </a:solidFill>
                <a:latin typeface="#9Slide05 SVNShintia Script" panose="02000804000000020003" pitchFamily="2" charset="0"/>
              </a:rPr>
              <a:t>4. Qua khổ thơ cuối, tác giả muốn nói lên điều gì?</a:t>
            </a:r>
            <a:endParaRPr lang="en-US" sz="5400" noProof="0">
              <a:solidFill>
                <a:schemeClr val="tx2">
                  <a:lumMod val="20000"/>
                  <a:lumOff val="8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a16="http://schemas.microsoft.com/office/drawing/2014/main" id="{2526EFB0-9917-4B56-85C3-D6F9EC4D34C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839685" y="1029001"/>
            <a:ext cx="9019310"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đoạn 3 bài tập đọc</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"Phân xử tài tình" (SGK - tr.46)</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a:solidFill>
                  <a:srgbClr val="9D152D"/>
                </a:solidFill>
                <a:latin typeface="#9Slide05 SVNShintia Script" panose="02000804000000020003" pitchFamily="2" charset="0"/>
              </a:rPr>
              <a:t>3. Kể lại cách quan án tìm kẻ lấy trộm tiền nhà chùa.</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a16="http://schemas.microsoft.com/office/drawing/2014/main" id="{A8D55090-7F82-419E-A7D8-FC3F768AFB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57400" y="1596789"/>
            <a:ext cx="9002486"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noProof="0">
                <a:solidFill>
                  <a:sysClr val="windowText" lastClr="000000"/>
                </a:solidFill>
                <a:latin typeface="#9Slide05 SVNShintia Script" panose="02000804000000020003" pitchFamily="2" charset="0"/>
              </a:rPr>
              <a:t>Đọc </a:t>
            </a:r>
            <a:r>
              <a:rPr lang="en-US" sz="6000">
                <a:solidFill>
                  <a:sysClr val="windowText" lastClr="000000"/>
                </a:solidFill>
                <a:latin typeface="#9Slide05 SVNShintia Script" panose="02000804000000020003" pitchFamily="2" charset="0"/>
              </a:rPr>
              <a:t>thuộc lòng những câu thơ em thích trong bài</a:t>
            </a:r>
            <a:r>
              <a:rPr lang="en-US" sz="6000" noProof="0">
                <a:solidFill>
                  <a:sysClr val="windowText" lastClr="000000"/>
                </a:solidFill>
                <a:latin typeface="#9Slide05 SVNShintia Script" panose="02000804000000020003" pitchFamily="2" charset="0"/>
              </a:rPr>
              <a:t> </a:t>
            </a:r>
            <a:r>
              <a:rPr lang="en-US" sz="6000" noProof="0">
                <a:solidFill>
                  <a:srgbClr val="9D152D"/>
                </a:solidFill>
                <a:latin typeface="#9Slide05 SVNShintia Script" panose="02000804000000020003" pitchFamily="2" charset="0"/>
              </a:rPr>
              <a:t>"Chú đi tuần" (SGK - tr.51,52)</a:t>
            </a:r>
            <a:r>
              <a:rPr lang="en-US" sz="6000" noProof="0">
                <a:solidFill>
                  <a:srgbClr val="000000"/>
                </a:solidFill>
                <a:latin typeface="#9Slide05 SVNShintia Script" panose="02000804000000020003" pitchFamily="2" charset="0"/>
              </a:rPr>
              <a:t> </a:t>
            </a:r>
            <a:r>
              <a:rPr lang="en-US" sz="6000" noProof="0">
                <a:solidFill>
                  <a:sysClr val="windowText" lastClr="000000"/>
                </a:solidFill>
                <a:latin typeface="#9Slide05 SVNShintia Script" panose="02000804000000020003" pitchFamily="2" charset="0"/>
              </a:rPr>
              <a:t>và </a:t>
            </a:r>
            <a:r>
              <a:rPr lang="en-US" sz="6000" noProof="0">
                <a:solidFill>
                  <a:srgbClr val="9D152D"/>
                </a:solidFill>
                <a:latin typeface="#9Slide05 SVNShintia Script" panose="02000804000000020003" pitchFamily="2" charset="0"/>
              </a:rPr>
              <a:t>nêu nội dung</a:t>
            </a:r>
            <a:r>
              <a:rPr lang="en-US" sz="6000" noProof="0">
                <a:solidFill>
                  <a:sysClr val="windowText" lastClr="000000"/>
                </a:solidFill>
                <a:latin typeface="#9Slide05 SVNShintia Script" panose="02000804000000020003" pitchFamily="2" charset="0"/>
              </a:rPr>
              <a:t> của bài tập đọc.</a:t>
            </a:r>
            <a:endParaRPr lang="en-US" sz="5400" noProof="0">
              <a:solidFill>
                <a:srgbClr val="9D152D"/>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a16="http://schemas.microsoft.com/office/drawing/2014/main"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mium Vector | Glade in a candy land. sweet landscape, 3d panorama">
            <a:extLst>
              <a:ext uri="{FF2B5EF4-FFF2-40B4-BE49-F238E27FC236}">
                <a16:creationId xmlns:a16="http://schemas.microsoft.com/office/drawing/2014/main" id="{9834B386-625B-4ED8-BABC-38607873CC7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765F13-1937-4CE2-AEDA-974D648CA400}"/>
              </a:ext>
            </a:extLst>
          </p:cNvPr>
          <p:cNvSpPr/>
          <p:nvPr/>
        </p:nvSpPr>
        <p:spPr>
          <a:xfrm>
            <a:off x="417668" y="293054"/>
            <a:ext cx="11662037" cy="1230086"/>
          </a:xfrm>
          <a:custGeom>
            <a:avLst/>
            <a:gdLst>
              <a:gd name="connsiteX0" fmla="*/ 0 w 11662037"/>
              <a:gd name="connsiteY0" fmla="*/ 205018 h 1230086"/>
              <a:gd name="connsiteX1" fmla="*/ 205018 w 11662037"/>
              <a:gd name="connsiteY1" fmla="*/ 0 h 1230086"/>
              <a:gd name="connsiteX2" fmla="*/ 11457019 w 11662037"/>
              <a:gd name="connsiteY2" fmla="*/ 0 h 1230086"/>
              <a:gd name="connsiteX3" fmla="*/ 11662037 w 11662037"/>
              <a:gd name="connsiteY3" fmla="*/ 205018 h 1230086"/>
              <a:gd name="connsiteX4" fmla="*/ 11662037 w 11662037"/>
              <a:gd name="connsiteY4" fmla="*/ 1025068 h 1230086"/>
              <a:gd name="connsiteX5" fmla="*/ 11457019 w 11662037"/>
              <a:gd name="connsiteY5" fmla="*/ 1230086 h 1230086"/>
              <a:gd name="connsiteX6" fmla="*/ 205018 w 11662037"/>
              <a:gd name="connsiteY6" fmla="*/ 1230086 h 1230086"/>
              <a:gd name="connsiteX7" fmla="*/ 0 w 11662037"/>
              <a:gd name="connsiteY7" fmla="*/ 1025068 h 1230086"/>
              <a:gd name="connsiteX8" fmla="*/ 0 w 11662037"/>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2037" h="1230086" fill="none" extrusionOk="0">
                <a:moveTo>
                  <a:pt x="0" y="205018"/>
                </a:moveTo>
                <a:cubicBezTo>
                  <a:pt x="-12928" y="95727"/>
                  <a:pt x="91739" y="3616"/>
                  <a:pt x="205018" y="0"/>
                </a:cubicBezTo>
                <a:cubicBezTo>
                  <a:pt x="2156999" y="40908"/>
                  <a:pt x="7825241" y="-125696"/>
                  <a:pt x="11457019" y="0"/>
                </a:cubicBezTo>
                <a:cubicBezTo>
                  <a:pt x="11558896" y="2269"/>
                  <a:pt x="11659423" y="97929"/>
                  <a:pt x="11662037" y="205018"/>
                </a:cubicBezTo>
                <a:cubicBezTo>
                  <a:pt x="11675399" y="444418"/>
                  <a:pt x="11619691" y="684334"/>
                  <a:pt x="11662037" y="1025068"/>
                </a:cubicBezTo>
                <a:cubicBezTo>
                  <a:pt x="11675832" y="1126362"/>
                  <a:pt x="11587951" y="1234308"/>
                  <a:pt x="11457019" y="1230086"/>
                </a:cubicBezTo>
                <a:cubicBezTo>
                  <a:pt x="7745868" y="1066513"/>
                  <a:pt x="5628404" y="1088395"/>
                  <a:pt x="205018" y="1230086"/>
                </a:cubicBezTo>
                <a:cubicBezTo>
                  <a:pt x="81046" y="1215081"/>
                  <a:pt x="-13592" y="1146058"/>
                  <a:pt x="0" y="1025068"/>
                </a:cubicBezTo>
                <a:cubicBezTo>
                  <a:pt x="-7263" y="679620"/>
                  <a:pt x="46302" y="428310"/>
                  <a:pt x="0" y="205018"/>
                </a:cubicBezTo>
                <a:close/>
              </a:path>
              <a:path w="11662037" h="1230086" stroke="0" extrusionOk="0">
                <a:moveTo>
                  <a:pt x="0" y="205018"/>
                </a:moveTo>
                <a:cubicBezTo>
                  <a:pt x="-6251" y="88674"/>
                  <a:pt x="95958" y="-1542"/>
                  <a:pt x="205018" y="0"/>
                </a:cubicBezTo>
                <a:cubicBezTo>
                  <a:pt x="4406988" y="-30304"/>
                  <a:pt x="6067436" y="-130144"/>
                  <a:pt x="11457019" y="0"/>
                </a:cubicBezTo>
                <a:cubicBezTo>
                  <a:pt x="11569320" y="-10198"/>
                  <a:pt x="11675068" y="103313"/>
                  <a:pt x="11662037" y="205018"/>
                </a:cubicBezTo>
                <a:cubicBezTo>
                  <a:pt x="11637341" y="583752"/>
                  <a:pt x="11686878" y="863214"/>
                  <a:pt x="11662037" y="1025068"/>
                </a:cubicBezTo>
                <a:cubicBezTo>
                  <a:pt x="11674590" y="1147994"/>
                  <a:pt x="11554779" y="1234742"/>
                  <a:pt x="11457019" y="1230086"/>
                </a:cubicBezTo>
                <a:cubicBezTo>
                  <a:pt x="8847845" y="1078647"/>
                  <a:pt x="4122692"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2</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Khám phá "Thiên đường bánh Donut"</a:t>
            </a:r>
          </a:p>
        </p:txBody>
      </p:sp>
      <p:pic>
        <p:nvPicPr>
          <p:cNvPr id="7" name="Picture 6">
            <a:extLst>
              <a:ext uri="{FF2B5EF4-FFF2-40B4-BE49-F238E27FC236}">
                <a16:creationId xmlns:a16="http://schemas.microsoft.com/office/drawing/2014/main" id="{E489F98F-DA9A-4FCA-B764-095FAA204C66}"/>
              </a:ext>
            </a:extLst>
          </p:cNvPr>
          <p:cNvPicPr>
            <a:picLocks noChangeAspect="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2404025" y="946056"/>
            <a:ext cx="8392885" cy="6384973"/>
          </a:xfrm>
          <a:prstGeom prst="rect">
            <a:avLst/>
          </a:prstGeom>
        </p:spPr>
      </p:pic>
      <p:pic>
        <p:nvPicPr>
          <p:cNvPr id="1034" name="Picture 10" descr="Izzy the Ice-cream Fairy! | Fairy, 4th birthday, Greatful">
            <a:extLst>
              <a:ext uri="{FF2B5EF4-FFF2-40B4-BE49-F238E27FC236}">
                <a16:creationId xmlns:a16="http://schemas.microsoft.com/office/drawing/2014/main" id="{CE548924-BC83-4EED-8B28-4D453B012E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855137" flipH="1">
            <a:off x="7434027" y="1101259"/>
            <a:ext cx="5838754" cy="5880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26FAE6-2D19-4F57-A923-2EE73E931A42}"/>
              </a:ext>
            </a:extLst>
          </p:cNvPr>
          <p:cNvSpPr txBox="1"/>
          <p:nvPr/>
        </p:nvSpPr>
        <p:spPr>
          <a:xfrm>
            <a:off x="3706761" y="3097963"/>
            <a:ext cx="5083849" cy="2185214"/>
          </a:xfrm>
          <a:prstGeom prst="rect">
            <a:avLst/>
          </a:prstGeom>
          <a:noFill/>
        </p:spPr>
        <p:txBody>
          <a:bodyPr wrap="square" rtlCol="0">
            <a:spAutoFit/>
          </a:bodyPr>
          <a:lstStyle/>
          <a:p>
            <a:pPr algn="just"/>
            <a:r>
              <a:rPr lang="en-US" sz="3400" spc="-20">
                <a:latin typeface="#9Slide05 Fourth Light" panose="00000400000000000000" pitchFamily="2" charset="0"/>
              </a:rPr>
              <a:t>Tiếp theo, hãy cùng theo chân cô tiên Izzy khám phá vùng đất bánh donut kì diệu và vượt qua những thử thách thú vị nhé!</a:t>
            </a:r>
          </a:p>
        </p:txBody>
      </p:sp>
    </p:spTree>
    <p:extLst>
      <p:ext uri="{BB962C8B-B14F-4D97-AF65-F5344CB8AC3E}">
        <p14:creationId xmlns:p14="http://schemas.microsoft.com/office/powerpoint/2010/main" val="2478694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anim calcmode="lin" valueType="num">
                                      <p:cBhvr>
                                        <p:cTn id="1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626936" y="-165618"/>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1077218"/>
            </a:xfrm>
            <a:prstGeom prst="rect">
              <a:avLst/>
            </a:prstGeom>
            <a:noFill/>
          </p:spPr>
          <p:txBody>
            <a:bodyPr wrap="square" rtlCol="0">
              <a:spAutoFit/>
            </a:bodyPr>
            <a:lstStyle/>
            <a:p>
              <a:r>
                <a:rPr lang="en-US" altLang="zh-CN" sz="3200" b="1">
                  <a:solidFill>
                    <a:srgbClr val="002060"/>
                  </a:solidFill>
                  <a:latin typeface="#9Slide04 SFU Belle" panose="00000400000000000000" pitchFamily="2" charset="0"/>
                  <a:cs typeface="Comic Sans MS" panose="030F0702030302020204" charset="0"/>
                </a:rPr>
                <a:t>Căn cứ theo cấu tạo,  câu trong tiếng Việt được chia làm mấy kiểu?</a:t>
              </a:r>
              <a:endParaRPr lang="zh-CN" altLang="en-US" sz="3200" b="1">
                <a:solidFill>
                  <a:srgbClr val="002060"/>
                </a:solidFill>
                <a:latin typeface="#9Slide04 SFU Belle" panose="00000400000000000000" pitchFamily="2" charset="0"/>
                <a:cs typeface="Comic Sans MS" panose="030F0702030302020204" charset="0"/>
              </a:endParaRPr>
            </a:p>
          </p:txBody>
        </p:sp>
      </p:grpSp>
      <p:grpSp>
        <p:nvGrpSpPr>
          <p:cNvPr id="13" name="Group 12">
            <a:extLst>
              <a:ext uri="{FF2B5EF4-FFF2-40B4-BE49-F238E27FC236}">
                <a16:creationId xmlns:a16="http://schemas.microsoft.com/office/drawing/2014/main"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ask="http://schemas.microsoft.com/office/drawing/2018/sketchyshape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728210" y="2611767"/>
              <a:ext cx="2443480" cy="461665"/>
            </a:xfrm>
            <a:prstGeom prst="rect">
              <a:avLst/>
            </a:prstGeom>
            <a:noFill/>
          </p:spPr>
          <p:txBody>
            <a:bodyPr wrap="square" rtlCol="0">
              <a:spAutoFit/>
            </a:bodyPr>
            <a:lstStyle/>
            <a:p>
              <a:r>
                <a:rPr lang="en-US" sz="2400">
                  <a:solidFill>
                    <a:schemeClr val="tx1">
                      <a:lumMod val="65000"/>
                      <a:lumOff val="35000"/>
                    </a:schemeClr>
                  </a:solidFill>
                  <a:latin typeface="#9Slide01 Tieu de ngan" panose="00000800000000000000" pitchFamily="2" charset="0"/>
                  <a:cs typeface="Comic Sans MS" panose="030F0702030302020204" charset="0"/>
                </a:rPr>
                <a:t>Câu đơn</a:t>
              </a:r>
              <a:endParaRPr sz="2400">
                <a:solidFill>
                  <a:schemeClr val="tx1">
                    <a:lumMod val="65000"/>
                    <a:lumOff val="35000"/>
                  </a:schemeClr>
                </a:solidFill>
                <a:latin typeface="#9Slide01 Tieu de ngan" panose="000008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628700" y="2652750"/>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a16="http://schemas.microsoft.com/office/drawing/2014/main"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a16="http://schemas.microsoft.com/office/drawing/2014/main"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0543F8DC-D35F-49EA-97E9-20D38ADE459D}"/>
                </a:ext>
              </a:extLst>
            </p:cNvPr>
            <p:cNvSpPr txBox="1"/>
            <p:nvPr/>
          </p:nvSpPr>
          <p:spPr>
            <a:xfrm>
              <a:off x="1109578" y="5252954"/>
              <a:ext cx="1716893" cy="410803"/>
            </a:xfrm>
            <a:prstGeom prst="rect">
              <a:avLst/>
            </a:prstGeom>
            <a:noFill/>
          </p:spPr>
          <p:txBody>
            <a:bodyPr wrap="square" rtlCol="0">
              <a:spAutoFit/>
            </a:bodyPr>
            <a:lstStyle/>
            <a:p>
              <a:pPr algn="ctr"/>
              <a:r>
                <a:rPr lang="en-US" sz="2400">
                  <a:solidFill>
                    <a:schemeClr val="bg1"/>
                  </a:solidFill>
                  <a:effectLst>
                    <a:outerShdw blurRad="38100" dist="38100" dir="2700000" algn="tl">
                      <a:srgbClr val="000000">
                        <a:alpha val="43137"/>
                      </a:srgbClr>
                    </a:outerShdw>
                  </a:effectLst>
                  <a:latin typeface="#9Slide03 SFU Grenoble" panose="00000500000000000000" pitchFamily="2" charset="0"/>
                </a:rPr>
                <a:t>Là câu do 1 cụm chủ - vị tạo thành.</a:t>
              </a:r>
              <a:endParaRPr lang="en-US" sz="24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grpSp>
        <p:nvGrpSpPr>
          <p:cNvPr id="20" name="Group 19">
            <a:extLst>
              <a:ext uri="{FF2B5EF4-FFF2-40B4-BE49-F238E27FC236}">
                <a16:creationId xmlns:a16="http://schemas.microsoft.com/office/drawing/2014/main" id="{7032F0C9-8BA3-4B02-ACF9-D893AE86013B}"/>
              </a:ext>
            </a:extLst>
          </p:cNvPr>
          <p:cNvGrpSpPr/>
          <p:nvPr/>
        </p:nvGrpSpPr>
        <p:grpSpPr>
          <a:xfrm>
            <a:off x="7346650" y="4029015"/>
            <a:ext cx="4125791" cy="2436291"/>
            <a:chOff x="3863731" y="5211933"/>
            <a:chExt cx="1861446" cy="1266182"/>
          </a:xfrm>
        </p:grpSpPr>
        <p:grpSp>
          <p:nvGrpSpPr>
            <p:cNvPr id="21" name="Group 20">
              <a:extLst>
                <a:ext uri="{FF2B5EF4-FFF2-40B4-BE49-F238E27FC236}">
                  <a16:creationId xmlns:a16="http://schemas.microsoft.com/office/drawing/2014/main" id="{4A6D386A-C091-484A-B8CA-35504A1F40B8}"/>
                </a:ext>
              </a:extLst>
            </p:cNvPr>
            <p:cNvGrpSpPr/>
            <p:nvPr/>
          </p:nvGrpSpPr>
          <p:grpSpPr>
            <a:xfrm>
              <a:off x="3863731" y="5211933"/>
              <a:ext cx="1861446" cy="1266182"/>
              <a:chOff x="1358050" y="5449368"/>
              <a:chExt cx="1861446" cy="1266182"/>
            </a:xfrm>
          </p:grpSpPr>
          <p:sp>
            <p:nvSpPr>
              <p:cNvPr id="23" name="Rectangle: Rounded Corners 22">
                <a:extLst>
                  <a:ext uri="{FF2B5EF4-FFF2-40B4-BE49-F238E27FC236}">
                    <a16:creationId xmlns:a16="http://schemas.microsoft.com/office/drawing/2014/main" id="{F0031DDE-425C-4C78-9DA6-74BE7E36DDBA}"/>
                  </a:ext>
                </a:extLst>
              </p:cNvPr>
              <p:cNvSpPr/>
              <p:nvPr/>
            </p:nvSpPr>
            <p:spPr>
              <a:xfrm>
                <a:off x="1358050" y="5449368"/>
                <a:ext cx="1861446" cy="1266182"/>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sp>
            <p:nvSpPr>
              <p:cNvPr id="24" name="Rectangle: Rounded Corners 23">
                <a:extLst>
                  <a:ext uri="{FF2B5EF4-FFF2-40B4-BE49-F238E27FC236}">
                    <a16:creationId xmlns:a16="http://schemas.microsoft.com/office/drawing/2014/main" id="{69DC3FAF-8B54-4F4A-9B16-94C12BE58E87}"/>
                  </a:ext>
                </a:extLst>
              </p:cNvPr>
              <p:cNvSpPr/>
              <p:nvPr/>
            </p:nvSpPr>
            <p:spPr>
              <a:xfrm>
                <a:off x="1393903" y="5491974"/>
                <a:ext cx="1747572" cy="1164931"/>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a:p>
            </p:txBody>
          </p:sp>
        </p:grpSp>
        <p:sp>
          <p:nvSpPr>
            <p:cNvPr id="22" name="TextBox 21">
              <a:extLst>
                <a:ext uri="{FF2B5EF4-FFF2-40B4-BE49-F238E27FC236}">
                  <a16:creationId xmlns:a16="http://schemas.microsoft.com/office/drawing/2014/main" id="{8205D281-F79A-4CF0-9FF5-1A33EE08ED73}"/>
                </a:ext>
              </a:extLst>
            </p:cNvPr>
            <p:cNvSpPr txBox="1"/>
            <p:nvPr/>
          </p:nvSpPr>
          <p:spPr>
            <a:xfrm>
              <a:off x="3932490" y="5319204"/>
              <a:ext cx="1714666" cy="1078108"/>
            </a:xfrm>
            <a:prstGeom prst="rect">
              <a:avLst/>
            </a:prstGeom>
            <a:noFill/>
          </p:spPr>
          <p:txBody>
            <a:bodyPr wrap="square" rtlCol="0">
              <a:spAutoFit/>
            </a:bodyPr>
            <a:lstStyle/>
            <a:p>
              <a:pPr algn="just">
                <a:lnSpc>
                  <a:spcPct val="80000"/>
                </a:lnSpc>
              </a:pPr>
              <a:r>
                <a:rPr lang="en-US" sz="2300">
                  <a:solidFill>
                    <a:schemeClr val="bg1"/>
                  </a:solidFill>
                  <a:effectLst>
                    <a:outerShdw blurRad="38100" dist="38100" dir="2700000" algn="tl">
                      <a:srgbClr val="000000">
                        <a:alpha val="43137"/>
                      </a:srgbClr>
                    </a:outerShdw>
                  </a:effectLst>
                  <a:latin typeface="#9Slide03 SFU Grenoble" panose="00000500000000000000" pitchFamily="2" charset="0"/>
                </a:rPr>
                <a:t>Là câu do nhiều vế câu ghép lại. Mỗi vế câu thường có cấu tạo giống một câu đơn (có đủ chủ ngữ và vị ngữ) và thể hiện một ý có quan hệ chặt chẽ với ý của những vế khác trong câu.</a:t>
              </a:r>
              <a:endParaRPr lang="en-US" sz="2300" dirty="0">
                <a:solidFill>
                  <a:schemeClr val="bg1"/>
                </a:solidFill>
                <a:effectLst>
                  <a:outerShdw blurRad="38100" dist="38100" dir="2700000" algn="tl">
                    <a:srgbClr val="000000">
                      <a:alpha val="43137"/>
                    </a:srgbClr>
                  </a:outerShdw>
                </a:effectLst>
                <a:latin typeface="#9Slide03 SFU Grenoble" panose="00000500000000000000" pitchFamily="2"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a16="http://schemas.microsoft.com/office/drawing/2014/main"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84775"/>
            </a:xfrm>
            <a:prstGeom prst="rect">
              <a:avLst/>
            </a:prstGeom>
            <a:noFill/>
          </p:spPr>
          <p:txBody>
            <a:bodyPr wrap="square" rtlCol="0">
              <a:spAutoFit/>
            </a:bodyPr>
            <a:lstStyle/>
            <a:p>
              <a:r>
                <a:rPr lang="en-US" altLang="zh-CN" sz="3200" b="1" spc="-140">
                  <a:solidFill>
                    <a:srgbClr val="002060"/>
                  </a:solidFill>
                  <a:latin typeface="#9Slide04 SFU Belle" panose="00000400000000000000" pitchFamily="2" charset="0"/>
                  <a:cs typeface="Comic Sans MS" panose="030F0702030302020204" charset="0"/>
                </a:rPr>
                <a:t>Có mấy cách nối các vế câu ghép đã học?</a:t>
              </a:r>
              <a:endParaRPr lang="zh-CN" altLang="en-US" sz="3200" b="1" spc="-140">
                <a:solidFill>
                  <a:srgbClr val="002060"/>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839600" y="2651931"/>
              <a:ext cx="2443480" cy="461665"/>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2 cách</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5676008" y="3832914"/>
            <a:ext cx="1945472" cy="2232029"/>
            <a:chOff x="146181" y="4081572"/>
            <a:chExt cx="1945472" cy="2232029"/>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F8AD0743-15D9-45EA-B343-FE9EDBC7D34B}"/>
                </a:ext>
              </a:extLst>
            </p:cNvPr>
            <p:cNvSpPr txBox="1"/>
            <p:nvPr/>
          </p:nvSpPr>
          <p:spPr>
            <a:xfrm>
              <a:off x="146181" y="5113272"/>
              <a:ext cx="1945472" cy="1200329"/>
            </a:xfrm>
            <a:prstGeom prst="rect">
              <a:avLst/>
            </a:prstGeom>
            <a:noFill/>
          </p:spPr>
          <p:txBody>
            <a:bodyPr wrap="square">
              <a:spAutoFit/>
            </a:bodyPr>
            <a:lstStyle/>
            <a:p>
              <a:pPr algn="ctr"/>
              <a:r>
                <a:rPr lang="en-US" sz="2400" b="1">
                  <a:solidFill>
                    <a:srgbClr val="62432C"/>
                  </a:solidFill>
                  <a:latin typeface="#9Slide03 SFU Grenoble" panose="00000500000000000000" pitchFamily="2" charset="0"/>
                </a:rPr>
                <a:t>Nối trực tiếp (không dùng từ nối) </a:t>
              </a:r>
              <a:endParaRPr lang="en-US" sz="2400" b="1"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400110"/>
            </a:xfrm>
            <a:prstGeom prst="rect">
              <a:avLst/>
            </a:prstGeom>
            <a:noFill/>
          </p:spPr>
          <p:txBody>
            <a:bodyPr wrap="none" rtlCol="0">
              <a:spAutoFit/>
            </a:bodyPr>
            <a:lstStyle/>
            <a:p>
              <a:endParaRPr lang="en-US" sz="2000" b="1"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7930928" y="3785814"/>
            <a:ext cx="1945472" cy="2279129"/>
            <a:chOff x="2401101" y="4077102"/>
            <a:chExt cx="1945472" cy="2279129"/>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01101" y="5155902"/>
              <a:ext cx="1945472" cy="1200329"/>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Nối bằng các từ ngữ có tác dụng nối. </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171414426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a16="http://schemas.microsoft.com/office/drawing/2014/main"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5" y="808834"/>
              <a:ext cx="6535404" cy="1077218"/>
            </a:xfrm>
            <a:prstGeom prst="rect">
              <a:avLst/>
            </a:prstGeom>
            <a:noFill/>
          </p:spPr>
          <p:txBody>
            <a:bodyPr wrap="square" rtlCol="0">
              <a:spAutoFit/>
            </a:bodyPr>
            <a:lstStyle/>
            <a:p>
              <a:pPr algn="just"/>
              <a:r>
                <a:rPr lang="en-US" altLang="zh-CN" sz="3100" b="1" spc="-60">
                  <a:solidFill>
                    <a:srgbClr val="9D152D"/>
                  </a:solidFill>
                  <a:latin typeface="#9Slide04 SFU Belle" panose="00000400000000000000" pitchFamily="2" charset="0"/>
                  <a:cs typeface="Comic Sans MS" panose="030F0702030302020204" charset="0"/>
                </a:rPr>
                <a:t>Có thể nối các vế của câu ghép bằng những từ ngữ nào?</a:t>
              </a:r>
              <a:endParaRPr lang="zh-CN" altLang="en-US" sz="3100" b="1" spc="-60">
                <a:solidFill>
                  <a:srgbClr val="9D152D"/>
                </a:solidFill>
                <a:latin typeface="#9Slide04 SFU Belle" panose="00000400000000000000" pitchFamily="2" charset="0"/>
                <a:cs typeface="Comic Sans MS" panose="030F070203030202020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354003" y="2651931"/>
              <a:ext cx="2929077" cy="489030"/>
            </a:xfrm>
            <a:prstGeom prst="rect">
              <a:avLst/>
            </a:prstGeom>
            <a:noFill/>
          </p:spPr>
          <p:txBody>
            <a:bodyPr wrap="square" rtlCol="0">
              <a:spAutoFit/>
            </a:bodyPr>
            <a:lstStyle/>
            <a:p>
              <a:r>
                <a:rPr lang="en-US" sz="2400">
                  <a:solidFill>
                    <a:srgbClr val="62432C"/>
                  </a:solidFill>
                  <a:latin typeface="#9Slide01 Tieu de ngan" panose="00000800000000000000" pitchFamily="2" charset="0"/>
                  <a:cs typeface="Comic Sans MS" panose="030F0702030302020204" charset="0"/>
                </a:rPr>
                <a:t>Nối các vế 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3096419" y="3478727"/>
            <a:ext cx="2433524" cy="2245349"/>
            <a:chOff x="-190069" y="4081572"/>
            <a:chExt cx="2433524" cy="2068043"/>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31524" y="5000257"/>
              <a:ext cx="2107403"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
            </a:p>
          </p:txBody>
        </p:sp>
        <p:sp>
          <p:nvSpPr>
            <p:cNvPr id="47" name="TextBox 46">
              <a:extLst>
                <a:ext uri="{FF2B5EF4-FFF2-40B4-BE49-F238E27FC236}">
                  <a16:creationId xmlns:a16="http://schemas.microsoft.com/office/drawing/2014/main" id="{F8AD0743-15D9-45EA-B343-FE9EDBC7D34B}"/>
                </a:ext>
              </a:extLst>
            </p:cNvPr>
            <p:cNvSpPr txBox="1"/>
            <p:nvPr/>
          </p:nvSpPr>
          <p:spPr>
            <a:xfrm>
              <a:off x="-190069" y="5044071"/>
              <a:ext cx="2433524" cy="1105544"/>
            </a:xfrm>
            <a:prstGeom prst="rect">
              <a:avLst/>
            </a:prstGeom>
            <a:noFill/>
          </p:spPr>
          <p:txBody>
            <a:bodyPr wrap="square">
              <a:spAutoFit/>
            </a:bodyPr>
            <a:lstStyle/>
            <a:p>
              <a:pPr algn="ctr"/>
              <a:r>
                <a:rPr lang="en-US" sz="2400" b="1" spc="-100">
                  <a:solidFill>
                    <a:srgbClr val="62432C"/>
                  </a:solidFill>
                  <a:latin typeface="#9Slide03 SFU Grenoble" panose="00000500000000000000" pitchFamily="2" charset="0"/>
                </a:rPr>
                <a:t>Dùng </a:t>
              </a:r>
            </a:p>
            <a:p>
              <a:pPr algn="ctr"/>
              <a:r>
                <a:rPr lang="en-US" sz="2400" b="1" spc="-100">
                  <a:solidFill>
                    <a:srgbClr val="62432C"/>
                  </a:solidFill>
                  <a:latin typeface="#9Slide03 SFU Grenoble" panose="00000500000000000000" pitchFamily="2" charset="0"/>
                </a:rPr>
                <a:t>quan hệ từ (hoặc cặp quan hệ từ)</a:t>
              </a:r>
              <a:endParaRPr lang="en-US" sz="2400" b="1" spc="-100" dirty="0">
                <a:solidFill>
                  <a:srgbClr val="62432C"/>
                </a:solidFill>
                <a:latin typeface="#9Slide03 SFU Grenoble" panose="00000500000000000000" pitchFamily="2"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368515"/>
            </a:xfrm>
            <a:prstGeom prst="rect">
              <a:avLst/>
            </a:prstGeom>
            <a:noFill/>
          </p:spPr>
          <p:txBody>
            <a:bodyPr wrap="none" rtlCol="0">
              <a:spAutoFit/>
            </a:bodyPr>
            <a:lstStyle/>
            <a:p>
              <a:endParaRPr lang="en-US" sz="2000" b="1" spc="-100" dirty="0">
                <a:solidFill>
                  <a:srgbClr val="9F60CF"/>
                </a:solidFill>
                <a:effectLst>
                  <a:outerShdw blurRad="38100" dist="38100" dir="2700000" algn="tl">
                    <a:srgbClr val="000000">
                      <a:alpha val="43137"/>
                    </a:srgbClr>
                  </a:outerShdw>
                </a:effectLst>
                <a:latin typeface="Century Gothic" panose="020B0502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9CF8A757-A47F-4B12-926B-8438A0E89786}"/>
                </a:ext>
              </a:extLst>
            </p:cNvPr>
            <p:cNvSpPr txBox="1"/>
            <p:nvPr/>
          </p:nvSpPr>
          <p:spPr>
            <a:xfrm>
              <a:off x="2465789" y="5266579"/>
              <a:ext cx="2172095" cy="830997"/>
            </a:xfrm>
            <a:prstGeom prst="rect">
              <a:avLst/>
            </a:prstGeom>
            <a:noFill/>
          </p:spPr>
          <p:txBody>
            <a:bodyPr wrap="square">
              <a:spAutoFit/>
            </a:bodyPr>
            <a:lstStyle/>
            <a:p>
              <a:pPr algn="ctr"/>
              <a:r>
                <a:rPr lang="en-US" sz="2400" b="1">
                  <a:solidFill>
                    <a:srgbClr val="672D19"/>
                  </a:solidFill>
                  <a:latin typeface="#9Slide03 SFU Grenoble" panose="00000500000000000000" pitchFamily="2" charset="0"/>
                </a:rPr>
                <a:t>Dùng </a:t>
              </a:r>
            </a:p>
            <a:p>
              <a:pPr algn="ctr"/>
              <a:r>
                <a:rPr lang="en-US" sz="2400" b="1">
                  <a:solidFill>
                    <a:srgbClr val="672D19"/>
                  </a:solidFill>
                  <a:latin typeface="#9Slide03 SFU Grenoble" panose="00000500000000000000" pitchFamily="2" charset="0"/>
                </a:rPr>
                <a:t>cặp từ hô ứng</a:t>
              </a:r>
              <a:endParaRPr lang="en-US" sz="2400" b="1" dirty="0">
                <a:solidFill>
                  <a:srgbClr val="672D19"/>
                </a:solidFill>
                <a:latin typeface="#9Slide03 SFU Grenoble" panose="00000500000000000000" pitchFamily="2" charset="0"/>
              </a:endParaRPr>
            </a:p>
          </p:txBody>
        </p:sp>
      </p:grpSp>
    </p:spTree>
    <p:custDataLst>
      <p:tags r:id="rId1"/>
    </p:custDataLst>
    <p:extLst>
      <p:ext uri="{BB962C8B-B14F-4D97-AF65-F5344CB8AC3E}">
        <p14:creationId xmlns:p14="http://schemas.microsoft.com/office/powerpoint/2010/main" val="2131580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84775"/>
          </a:xfrm>
          <a:prstGeom prst="rect">
            <a:avLst/>
          </a:prstGeom>
          <a:noFill/>
        </p:spPr>
        <p:txBody>
          <a:bodyPr wrap="square" rtlCol="0">
            <a:spAutoFit/>
          </a:bodyPr>
          <a:lstStyle/>
          <a:p>
            <a:r>
              <a:rPr lang="en-US" altLang="zh-CN" sz="3200">
                <a:solidFill>
                  <a:schemeClr val="accent1">
                    <a:lumMod val="75000"/>
                  </a:schemeClr>
                </a:solidFill>
                <a:latin typeface="#9Slide03 SFU Grenoble" panose="00000500000000000000" pitchFamily="2" charset="0"/>
                <a:cs typeface="Comic Sans MS" panose="030F0702030302020204" charset="0"/>
              </a:rPr>
              <a:t>Tìm ví dụ điền vào bảng tổng kết sau:</a:t>
            </a:r>
            <a:endParaRPr lang="zh-CN" altLang="en-US" sz="3200">
              <a:solidFill>
                <a:schemeClr val="accent1">
                  <a:lumMod val="75000"/>
                </a:schemeClr>
              </a:solidFill>
              <a:latin typeface="#9Slide03 SFU Grenoble" panose="00000500000000000000" pitchFamily="2" charset="0"/>
              <a:cs typeface="Comic Sans MS" panose="030F0702030302020204" charset="0"/>
            </a:endParaRPr>
          </a:p>
        </p:txBody>
      </p:sp>
      <p:graphicFrame>
        <p:nvGraphicFramePr>
          <p:cNvPr id="8" name="Table 8">
            <a:extLst>
              <a:ext uri="{FF2B5EF4-FFF2-40B4-BE49-F238E27FC236}">
                <a16:creationId xmlns:a16="http://schemas.microsoft.com/office/drawing/2014/main" id="{A496F201-623F-4D9B-8BC7-1320A0946C37}"/>
              </a:ext>
            </a:extLst>
          </p:cNvPr>
          <p:cNvGraphicFramePr>
            <a:graphicFrameLocks noGrp="1"/>
          </p:cNvGraphicFramePr>
          <p:nvPr>
            <p:extLst>
              <p:ext uri="{D42A27DB-BD31-4B8C-83A1-F6EECF244321}">
                <p14:modId xmlns:p14="http://schemas.microsoft.com/office/powerpoint/2010/main" val="341735323"/>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908312">
                  <a:extLst>
                    <a:ext uri="{9D8B030D-6E8A-4147-A177-3AD203B41FA5}">
                      <a16:colId xmlns:a16="http://schemas.microsoft.com/office/drawing/2014/main" val="3891783768"/>
                    </a:ext>
                  </a:extLst>
                </a:gridCol>
                <a:gridCol w="1855304">
                  <a:extLst>
                    <a:ext uri="{9D8B030D-6E8A-4147-A177-3AD203B41FA5}">
                      <a16:colId xmlns:a16="http://schemas.microsoft.com/office/drawing/2014/main" val="4180533131"/>
                    </a:ext>
                  </a:extLst>
                </a:gridCol>
                <a:gridCol w="4214191">
                  <a:extLst>
                    <a:ext uri="{9D8B030D-6E8A-4147-A177-3AD203B41FA5}">
                      <a16:colId xmlns:a16="http://schemas.microsoft.com/office/drawing/2014/main" val="1399400558"/>
                    </a:ext>
                  </a:extLst>
                </a:gridCol>
                <a:gridCol w="4094923">
                  <a:extLst>
                    <a:ext uri="{9D8B030D-6E8A-4147-A177-3AD203B41FA5}">
                      <a16:colId xmlns:a16="http://schemas.microsoft.com/office/drawing/2014/main" val="2996727431"/>
                    </a:ext>
                  </a:extLst>
                </a:gridCol>
              </a:tblGrid>
              <a:tr h="826211">
                <a:tc gridSpan="3">
                  <a:txBody>
                    <a:bodyPr/>
                    <a:lstStyle/>
                    <a:p>
                      <a:pPr algn="ctr"/>
                      <a:r>
                        <a:rPr lang="en-US" sz="2400">
                          <a:latin typeface="#9Slide03 SFU Grenoble" panose="00000500000000000000" pitchFamily="2"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a:latin typeface="#9Slide03 SFU Grenoble" panose="00000500000000000000" pitchFamily="2"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26747175"/>
                  </a:ext>
                </a:extLst>
              </a:tr>
              <a:tr h="826211">
                <a:tc gridSpan="3">
                  <a:txBody>
                    <a:bodyPr/>
                    <a:lstStyle/>
                    <a:p>
                      <a:r>
                        <a:rPr lang="en-US" sz="2400">
                          <a:latin typeface="#9Slide03 SFU Grenoble" panose="00000500000000000000" pitchFamily="2" charset="0"/>
                        </a:rPr>
                        <a:t>Câu đơn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46747362"/>
                  </a:ext>
                </a:extLst>
              </a:tr>
              <a:tr h="826211">
                <a:tc rowSpan="3">
                  <a:txBody>
                    <a:bodyPr/>
                    <a:lstStyle/>
                    <a:p>
                      <a:r>
                        <a:rPr lang="en-US" sz="2400">
                          <a:latin typeface="#9Slide03 SFU Grenoble" panose="00000500000000000000" pitchFamily="2"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a:latin typeface="#9Slide03 SFU Grenoble" panose="00000500000000000000" pitchFamily="2" charset="0"/>
                        </a:rPr>
                        <a:t>Câu ghép không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15059091"/>
                  </a:ext>
                </a:extLst>
              </a:tr>
              <a:tr h="826211">
                <a:tc vMerge="1">
                  <a:txBody>
                    <a:bodyPr/>
                    <a:lstStyle/>
                    <a:p>
                      <a:endParaRPr lang="en-US"/>
                    </a:p>
                  </a:txBody>
                  <a:tcPr/>
                </a:tc>
                <a:tc rowSpan="2">
                  <a:txBody>
                    <a:bodyPr/>
                    <a:lstStyle/>
                    <a:p>
                      <a:pPr algn="ctr"/>
                      <a:r>
                        <a:rPr lang="en-US" sz="2400" i="1">
                          <a:latin typeface="#9Slide03 SFU Grenoble" panose="00000500000000000000" pitchFamily="2" charset="0"/>
                        </a:rPr>
                        <a:t>Câu ghép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a:latin typeface="#9Slide03 SFU Grenoble" panose="00000500000000000000" pitchFamily="2" charset="0"/>
                        </a:rPr>
                        <a:t>Câu ghép dùng quan hệ 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9Slide03 SFU Grenoble" panose="00000500000000000000" pitchFamily="2"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42595203"/>
                  </a:ext>
                </a:extLst>
              </a:tr>
            </a:tbl>
          </a:graphicData>
        </a:graphic>
      </p:graphicFrame>
      <p:sp>
        <p:nvSpPr>
          <p:cNvPr id="6" name="文本框 5"/>
          <p:cNvSpPr txBox="1"/>
          <p:nvPr/>
        </p:nvSpPr>
        <p:spPr>
          <a:xfrm>
            <a:off x="8110331" y="2834249"/>
            <a:ext cx="4015409" cy="954107"/>
          </a:xfrm>
          <a:prstGeom prst="rect">
            <a:avLst/>
          </a:prstGeom>
          <a:noFill/>
        </p:spPr>
        <p:txBody>
          <a:bodyPr wrap="square" rtlCol="0">
            <a:spAutoFit/>
          </a:bodyPr>
          <a:lstStyle/>
          <a:p>
            <a:pPr algn="just"/>
            <a:r>
              <a:rPr lang="en-US" altLang="zh-CN" sz="2800">
                <a:solidFill>
                  <a:srgbClr val="0070C0"/>
                </a:solidFill>
                <a:latin typeface="#9Slide06 VL Fadilla" pitchFamily="2" charset="0"/>
                <a:cs typeface="Comic Sans MS" panose="030F0702030302020204" charset="0"/>
                <a:sym typeface="+mn-ea"/>
              </a:rPr>
              <a:t>Đền Thượng nằm chót vót trên đỉnh núi Nghĩa Lĩnh.</a:t>
            </a:r>
            <a:endParaRPr lang="zh-CN" altLang="en-US" sz="2800">
              <a:solidFill>
                <a:srgbClr val="0070C0"/>
              </a:solidFill>
              <a:latin typeface="#9Slide06 VL Fadilla" pitchFamily="2" charset="0"/>
              <a:cs typeface="Comic Sans MS" panose="030F0702030302020204" charset="0"/>
              <a:sym typeface="+mn-ea"/>
            </a:endParaRPr>
          </a:p>
        </p:txBody>
      </p:sp>
      <p:sp>
        <p:nvSpPr>
          <p:cNvPr id="10" name="文本框 5">
            <a:extLst>
              <a:ext uri="{FF2B5EF4-FFF2-40B4-BE49-F238E27FC236}">
                <a16:creationId xmlns:a16="http://schemas.microsoft.com/office/drawing/2014/main" id="{20E0DF8F-6286-4983-AFDF-0F2CAF7B7148}"/>
              </a:ext>
            </a:extLst>
          </p:cNvPr>
          <p:cNvSpPr txBox="1"/>
          <p:nvPr/>
        </p:nvSpPr>
        <p:spPr>
          <a:xfrm>
            <a:off x="8110331" y="3788356"/>
            <a:ext cx="4015409" cy="523220"/>
          </a:xfrm>
          <a:prstGeom prst="rect">
            <a:avLst/>
          </a:prstGeom>
          <a:noFill/>
        </p:spPr>
        <p:txBody>
          <a:bodyPr wrap="square" rtlCol="0">
            <a:spAutoFit/>
          </a:bodyPr>
          <a:lstStyle/>
          <a:p>
            <a:pPr algn="just"/>
            <a:r>
              <a:rPr lang="en-US" altLang="zh-CN" sz="2800" spc="-40">
                <a:solidFill>
                  <a:srgbClr val="00B050"/>
                </a:solidFill>
                <a:latin typeface="#9Slide06 VL Fadilla" pitchFamily="2" charset="0"/>
                <a:cs typeface="Comic Sans MS" panose="030F0702030302020204" charset="0"/>
                <a:sym typeface="+mn-ea"/>
              </a:rPr>
              <a:t>Lòng sông rộng</a:t>
            </a:r>
            <a:r>
              <a:rPr lang="en-US" altLang="zh-CN" sz="2800" u="sng" spc="-40">
                <a:solidFill>
                  <a:srgbClr val="00B050"/>
                </a:solidFill>
                <a:latin typeface="#9Slide06 VL Fadilla" pitchFamily="2" charset="0"/>
                <a:cs typeface="Comic Sans MS" panose="030F0702030302020204" charset="0"/>
                <a:sym typeface="+mn-ea"/>
              </a:rPr>
              <a:t>,</a:t>
            </a:r>
            <a:r>
              <a:rPr lang="en-US" altLang="zh-CN" sz="2800" spc="-40">
                <a:solidFill>
                  <a:srgbClr val="00B050"/>
                </a:solidFill>
                <a:latin typeface="#9Slide06 VL Fadilla" pitchFamily="2" charset="0"/>
                <a:cs typeface="Comic Sans MS" panose="030F0702030302020204" charset="0"/>
                <a:sym typeface="+mn-ea"/>
              </a:rPr>
              <a:t> nước xanh trong.</a:t>
            </a:r>
            <a:endParaRPr lang="zh-CN" altLang="en-US" sz="2800" spc="-40">
              <a:solidFill>
                <a:srgbClr val="00B050"/>
              </a:solidFill>
              <a:latin typeface="#9Slide06 VL Fadilla" pitchFamily="2" charset="0"/>
              <a:cs typeface="Comic Sans MS" panose="030F0702030302020204" charset="0"/>
              <a:sym typeface="+mn-ea"/>
            </a:endParaRPr>
          </a:p>
        </p:txBody>
      </p:sp>
      <p:sp>
        <p:nvSpPr>
          <p:cNvPr id="11" name="文本框 5">
            <a:extLst>
              <a:ext uri="{FF2B5EF4-FFF2-40B4-BE49-F238E27FC236}">
                <a16:creationId xmlns:a16="http://schemas.microsoft.com/office/drawing/2014/main" id="{E9F25B87-2B8E-4F37-9DCD-DA6DBEAD5169}"/>
              </a:ext>
            </a:extLst>
          </p:cNvPr>
          <p:cNvSpPr txBox="1"/>
          <p:nvPr/>
        </p:nvSpPr>
        <p:spPr>
          <a:xfrm>
            <a:off x="8110330" y="4638070"/>
            <a:ext cx="4015409" cy="523220"/>
          </a:xfrm>
          <a:prstGeom prst="rect">
            <a:avLst/>
          </a:prstGeom>
          <a:noFill/>
        </p:spPr>
        <p:txBody>
          <a:bodyPr wrap="square" rtlCol="0">
            <a:spAutoFit/>
          </a:bodyPr>
          <a:lstStyle/>
          <a:p>
            <a:pPr algn="just"/>
            <a:r>
              <a:rPr lang="en-US" altLang="zh-CN" sz="2800" u="sng" spc="-40">
                <a:solidFill>
                  <a:schemeClr val="accent2">
                    <a:lumMod val="75000"/>
                  </a:schemeClr>
                </a:solidFill>
                <a:latin typeface="#9Slide06 VL Fadilla" pitchFamily="2" charset="0"/>
                <a:cs typeface="Comic Sans MS" panose="030F0702030302020204" charset="0"/>
                <a:sym typeface="+mn-ea"/>
              </a:rPr>
              <a:t>Vì</a:t>
            </a:r>
            <a:r>
              <a:rPr lang="en-US" altLang="zh-CN" sz="2800" spc="-40">
                <a:solidFill>
                  <a:schemeClr val="accent2">
                    <a:lumMod val="75000"/>
                  </a:schemeClr>
                </a:solidFill>
                <a:latin typeface="#9Slide06 VL Fadilla" pitchFamily="2" charset="0"/>
                <a:cs typeface="Comic Sans MS" panose="030F0702030302020204" charset="0"/>
                <a:sym typeface="+mn-ea"/>
              </a:rPr>
              <a:t> trời nắng to </a:t>
            </a:r>
            <a:r>
              <a:rPr lang="en-US" altLang="zh-CN" sz="2800" u="sng" spc="-40">
                <a:solidFill>
                  <a:schemeClr val="accent2">
                    <a:lumMod val="75000"/>
                  </a:schemeClr>
                </a:solidFill>
                <a:latin typeface="#9Slide06 VL Fadilla" pitchFamily="2" charset="0"/>
                <a:cs typeface="Comic Sans MS" panose="030F0702030302020204" charset="0"/>
                <a:sym typeface="+mn-ea"/>
              </a:rPr>
              <a:t>nên</a:t>
            </a:r>
            <a:r>
              <a:rPr lang="en-US" altLang="zh-CN" sz="2800" spc="-40">
                <a:solidFill>
                  <a:schemeClr val="accent2">
                    <a:lumMod val="75000"/>
                  </a:schemeClr>
                </a:solidFill>
                <a:latin typeface="#9Slide06 VL Fadilla" pitchFamily="2" charset="0"/>
                <a:cs typeface="Comic Sans MS" panose="030F0702030302020204" charset="0"/>
                <a:sym typeface="+mn-ea"/>
              </a:rPr>
              <a:t> cỏ cây héo rũ.</a:t>
            </a:r>
            <a:endParaRPr lang="zh-CN" altLang="en-US" sz="2800" spc="-40">
              <a:solidFill>
                <a:schemeClr val="accent2">
                  <a:lumMod val="75000"/>
                </a:schemeClr>
              </a:solidFill>
              <a:latin typeface="#9Slide06 VL Fadilla" pitchFamily="2" charset="0"/>
              <a:cs typeface="Comic Sans MS" panose="030F0702030302020204" charset="0"/>
              <a:sym typeface="+mn-ea"/>
            </a:endParaRPr>
          </a:p>
        </p:txBody>
      </p:sp>
      <p:sp>
        <p:nvSpPr>
          <p:cNvPr id="12" name="文本框 5">
            <a:extLst>
              <a:ext uri="{FF2B5EF4-FFF2-40B4-BE49-F238E27FC236}">
                <a16:creationId xmlns:a16="http://schemas.microsoft.com/office/drawing/2014/main" id="{6703B0D8-07FF-4470-B3FF-5019D21765B0}"/>
              </a:ext>
            </a:extLst>
          </p:cNvPr>
          <p:cNvSpPr txBox="1"/>
          <p:nvPr/>
        </p:nvSpPr>
        <p:spPr>
          <a:xfrm>
            <a:off x="8078001" y="5313532"/>
            <a:ext cx="4015409" cy="871136"/>
          </a:xfrm>
          <a:prstGeom prst="rect">
            <a:avLst/>
          </a:prstGeom>
          <a:noFill/>
        </p:spPr>
        <p:txBody>
          <a:bodyPr wrap="square" rtlCol="0">
            <a:spAutoFit/>
          </a:bodyPr>
          <a:lstStyle/>
          <a:p>
            <a:pPr algn="just">
              <a:lnSpc>
                <a:spcPct val="89000"/>
              </a:lnSpc>
            </a:pPr>
            <a:r>
              <a:rPr lang="en-US" altLang="zh-CN" sz="2800" spc="-40">
                <a:solidFill>
                  <a:schemeClr val="accent4">
                    <a:lumMod val="75000"/>
                  </a:schemeClr>
                </a:solidFill>
                <a:latin typeface="#9Slide06 VL Fadilla" pitchFamily="2" charset="0"/>
                <a:cs typeface="Comic Sans MS" panose="030F0702030302020204" charset="0"/>
                <a:sym typeface="+mn-ea"/>
              </a:rPr>
              <a:t>Trời </a:t>
            </a:r>
            <a:r>
              <a:rPr lang="en-US" altLang="zh-CN" sz="2800" u="sng" spc="-40">
                <a:solidFill>
                  <a:schemeClr val="accent4">
                    <a:lumMod val="75000"/>
                  </a:schemeClr>
                </a:solidFill>
                <a:latin typeface="#9Slide06 VL Fadilla" pitchFamily="2" charset="0"/>
                <a:cs typeface="Comic Sans MS" panose="030F0702030302020204" charset="0"/>
                <a:sym typeface="+mn-ea"/>
              </a:rPr>
              <a:t>chưa</a:t>
            </a:r>
            <a:r>
              <a:rPr lang="en-US" altLang="zh-CN" sz="2800" spc="-40">
                <a:solidFill>
                  <a:schemeClr val="accent4">
                    <a:lumMod val="75000"/>
                  </a:schemeClr>
                </a:solidFill>
                <a:latin typeface="#9Slide06 VL Fadilla" pitchFamily="2" charset="0"/>
                <a:cs typeface="Comic Sans MS" panose="030F0702030302020204" charset="0"/>
                <a:sym typeface="+mn-ea"/>
              </a:rPr>
              <a:t> hửng sáng, nông dân </a:t>
            </a:r>
            <a:r>
              <a:rPr lang="en-US" altLang="zh-CN" sz="2800" u="sng" spc="-40">
                <a:solidFill>
                  <a:schemeClr val="accent4">
                    <a:lumMod val="75000"/>
                  </a:schemeClr>
                </a:solidFill>
                <a:latin typeface="#9Slide06 VL Fadilla" pitchFamily="2" charset="0"/>
                <a:cs typeface="Comic Sans MS" panose="030F0702030302020204" charset="0"/>
                <a:sym typeface="+mn-ea"/>
              </a:rPr>
              <a:t>đã</a:t>
            </a:r>
            <a:r>
              <a:rPr lang="en-US" altLang="zh-CN" sz="2800" spc="-40">
                <a:solidFill>
                  <a:schemeClr val="accent4">
                    <a:lumMod val="75000"/>
                  </a:schemeClr>
                </a:solidFill>
                <a:latin typeface="#9Slide06 VL Fadilla" pitchFamily="2" charset="0"/>
                <a:cs typeface="Comic Sans MS" panose="030F0702030302020204" charset="0"/>
                <a:sym typeface="+mn-ea"/>
              </a:rPr>
              <a:t> ra đồng. </a:t>
            </a:r>
            <a:endParaRPr lang="zh-CN" altLang="en-US" sz="2800" spc="-40">
              <a:solidFill>
                <a:schemeClr val="accent4">
                  <a:lumMod val="75000"/>
                </a:schemeClr>
              </a:solidFill>
              <a:latin typeface="#9Slide06 VL Fadilla" pitchFamily="2" charset="0"/>
              <a:cs typeface="Comic Sans MS" panose="030F070203030202020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1034" name="Picture 10" descr="Adventure Time Pirates Of The Enchiridion Screenshot Candy Kingdom -  Nintenfan">
            <a:extLst>
              <a:ext uri="{FF2B5EF4-FFF2-40B4-BE49-F238E27FC236}">
                <a16:creationId xmlns:a16="http://schemas.microsoft.com/office/drawing/2014/main" id="{763C6AFB-10C1-4B70-8249-B1B4F4FED2E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0D455E3-D462-4485-805E-E5FECE60736E}"/>
              </a:ext>
            </a:extLst>
          </p:cNvPr>
          <p:cNvSpPr/>
          <p:nvPr/>
        </p:nvSpPr>
        <p:spPr>
          <a:xfrm>
            <a:off x="3755572" y="410817"/>
            <a:ext cx="8044543" cy="2582754"/>
          </a:xfrm>
          <a:custGeom>
            <a:avLst/>
            <a:gdLst>
              <a:gd name="connsiteX0" fmla="*/ 0 w 8044543"/>
              <a:gd name="connsiteY0" fmla="*/ 342912 h 2582754"/>
              <a:gd name="connsiteX1" fmla="*/ 342912 w 8044543"/>
              <a:gd name="connsiteY1" fmla="*/ 0 h 2582754"/>
              <a:gd name="connsiteX2" fmla="*/ 7701631 w 8044543"/>
              <a:gd name="connsiteY2" fmla="*/ 0 h 2582754"/>
              <a:gd name="connsiteX3" fmla="*/ 8044543 w 8044543"/>
              <a:gd name="connsiteY3" fmla="*/ 342912 h 2582754"/>
              <a:gd name="connsiteX4" fmla="*/ 8044543 w 8044543"/>
              <a:gd name="connsiteY4" fmla="*/ 2239842 h 2582754"/>
              <a:gd name="connsiteX5" fmla="*/ 7701631 w 8044543"/>
              <a:gd name="connsiteY5" fmla="*/ 2582754 h 2582754"/>
              <a:gd name="connsiteX6" fmla="*/ 342912 w 8044543"/>
              <a:gd name="connsiteY6" fmla="*/ 2582754 h 2582754"/>
              <a:gd name="connsiteX7" fmla="*/ 0 w 8044543"/>
              <a:gd name="connsiteY7" fmla="*/ 2239842 h 2582754"/>
              <a:gd name="connsiteX8" fmla="*/ 0 w 8044543"/>
              <a:gd name="connsiteY8" fmla="*/ 342912 h 258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44543" h="2582754" fill="none" extrusionOk="0">
                <a:moveTo>
                  <a:pt x="0" y="342912"/>
                </a:moveTo>
                <a:cubicBezTo>
                  <a:pt x="19051" y="156065"/>
                  <a:pt x="167497" y="-21203"/>
                  <a:pt x="342912" y="0"/>
                </a:cubicBezTo>
                <a:cubicBezTo>
                  <a:pt x="1596897" y="61527"/>
                  <a:pt x="5828776" y="64969"/>
                  <a:pt x="7701631" y="0"/>
                </a:cubicBezTo>
                <a:cubicBezTo>
                  <a:pt x="7896439" y="-1059"/>
                  <a:pt x="8037289" y="181096"/>
                  <a:pt x="8044543" y="342912"/>
                </a:cubicBezTo>
                <a:cubicBezTo>
                  <a:pt x="7879319" y="1041385"/>
                  <a:pt x="8073576" y="1572622"/>
                  <a:pt x="8044543" y="2239842"/>
                </a:cubicBezTo>
                <a:cubicBezTo>
                  <a:pt x="8027135" y="2404181"/>
                  <a:pt x="7899633" y="2590322"/>
                  <a:pt x="7701631" y="2582754"/>
                </a:cubicBezTo>
                <a:cubicBezTo>
                  <a:pt x="4571298" y="2733251"/>
                  <a:pt x="1594580" y="2469262"/>
                  <a:pt x="342912" y="2582754"/>
                </a:cubicBezTo>
                <a:cubicBezTo>
                  <a:pt x="151357" y="2583868"/>
                  <a:pt x="-4248" y="2417391"/>
                  <a:pt x="0" y="2239842"/>
                </a:cubicBezTo>
                <a:cubicBezTo>
                  <a:pt x="-113511" y="2005066"/>
                  <a:pt x="148898" y="1001786"/>
                  <a:pt x="0" y="342912"/>
                </a:cubicBezTo>
                <a:close/>
              </a:path>
              <a:path w="8044543" h="2582754" stroke="0" extrusionOk="0">
                <a:moveTo>
                  <a:pt x="0" y="342912"/>
                </a:moveTo>
                <a:cubicBezTo>
                  <a:pt x="-7318" y="127524"/>
                  <a:pt x="182559" y="23236"/>
                  <a:pt x="342912" y="0"/>
                </a:cubicBezTo>
                <a:cubicBezTo>
                  <a:pt x="2285715" y="98186"/>
                  <a:pt x="4214333" y="93008"/>
                  <a:pt x="7701631" y="0"/>
                </a:cubicBezTo>
                <a:cubicBezTo>
                  <a:pt x="7898202" y="8931"/>
                  <a:pt x="8072803" y="135254"/>
                  <a:pt x="8044543" y="342912"/>
                </a:cubicBezTo>
                <a:cubicBezTo>
                  <a:pt x="7878769" y="732133"/>
                  <a:pt x="8014955" y="1555605"/>
                  <a:pt x="8044543" y="2239842"/>
                </a:cubicBezTo>
                <a:cubicBezTo>
                  <a:pt x="8039108" y="2439853"/>
                  <a:pt x="7896688" y="2588439"/>
                  <a:pt x="7701631" y="2582754"/>
                </a:cubicBezTo>
                <a:cubicBezTo>
                  <a:pt x="4911955" y="2679148"/>
                  <a:pt x="3889608" y="2660829"/>
                  <a:pt x="342912" y="2582754"/>
                </a:cubicBezTo>
                <a:cubicBezTo>
                  <a:pt x="170920" y="2614132"/>
                  <a:pt x="762" y="2423942"/>
                  <a:pt x="0" y="2239842"/>
                </a:cubicBezTo>
                <a:cubicBezTo>
                  <a:pt x="-163319" y="1409371"/>
                  <a:pt x="116725" y="1035216"/>
                  <a:pt x="0" y="342912"/>
                </a:cubicBezTo>
                <a:close/>
              </a:path>
            </a:pathLst>
          </a:custGeom>
          <a:solidFill>
            <a:srgbClr val="FFC0D4">
              <a:alpha val="91000"/>
            </a:srgbClr>
          </a:solidFill>
          <a:ln w="76200">
            <a:solidFill>
              <a:srgbClr val="E56399"/>
            </a:solidFill>
            <a:prstDash val="dashDot"/>
            <a:extLst>
              <a:ext uri="{C807C97D-BFC1-408E-A445-0C87EB9F89A2}">
                <ask:lineSketchStyleProps xmlns:ask="http://schemas.microsoft.com/office/drawing/2018/sketchyshapes" sd="1512901004">
                  <a:prstGeom prst="roundRect">
                    <a:avLst>
                      <a:gd name="adj" fmla="val 1327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817935-64AF-486A-BB1B-5A3B8359A34B}"/>
              </a:ext>
            </a:extLst>
          </p:cNvPr>
          <p:cNvPicPr>
            <a:picLocks noChangeAspect="1"/>
          </p:cNvPicPr>
          <p:nvPr/>
        </p:nvPicPr>
        <p:blipFill rotWithShape="1">
          <a:blip r:embed="rId4">
            <a:extLst>
              <a:ext uri="{28A0092B-C50C-407E-A947-70E740481C1C}">
                <a14:useLocalDpi xmlns:a14="http://schemas.microsoft.com/office/drawing/2010/main" val="0"/>
              </a:ext>
            </a:extLst>
          </a:blip>
          <a:srcRect t="22418"/>
          <a:stretch/>
        </p:blipFill>
        <p:spPr>
          <a:xfrm>
            <a:off x="3755571" y="410817"/>
            <a:ext cx="8044543" cy="1789044"/>
          </a:xfrm>
          <a:prstGeom prst="rect">
            <a:avLst/>
          </a:prstGeom>
          <a:effectLst>
            <a:softEdge rad="63500"/>
          </a:effectLst>
        </p:spPr>
      </p:pic>
      <p:sp>
        <p:nvSpPr>
          <p:cNvPr id="34" name="TextBox 33">
            <a:extLst>
              <a:ext uri="{FF2B5EF4-FFF2-40B4-BE49-F238E27FC236}">
                <a16:creationId xmlns:a16="http://schemas.microsoft.com/office/drawing/2014/main" id="{25E6AE55-176C-4453-947F-EC2FDC555233}"/>
              </a:ext>
            </a:extLst>
          </p:cNvPr>
          <p:cNvSpPr txBox="1"/>
          <p:nvPr/>
        </p:nvSpPr>
        <p:spPr>
          <a:xfrm>
            <a:off x="4160188" y="1697984"/>
            <a:ext cx="7364517" cy="830997"/>
          </a:xfrm>
          <a:prstGeom prst="rect">
            <a:avLst/>
          </a:prstGeom>
          <a:noFill/>
        </p:spPr>
        <p:txBody>
          <a:bodyPr wrap="none" rtlCol="0">
            <a:spAutoFit/>
            <a:scene3d>
              <a:camera prst="orthographicFront"/>
              <a:lightRig rig="brightRoom" dir="t"/>
            </a:scene3d>
            <a:sp3d extrusionH="133350" contourW="12700" prstMaterial="metal">
              <a:contourClr>
                <a:schemeClr val="bg1"/>
              </a:contourClr>
            </a:sp3d>
          </a:bodyPr>
          <a:lstStyle/>
          <a:p>
            <a:pPr algn="ctr"/>
            <a:r>
              <a:rPr lang="en-US" sz="4800" b="1">
                <a:solidFill>
                  <a:srgbClr val="7FD1B9"/>
                </a:solidFill>
                <a:latin typeface="#9Slide05 Habano" panose="02040603050506020204" pitchFamily="18" charset="0"/>
              </a:rPr>
              <a:t>VƯƠNG </a:t>
            </a:r>
            <a:r>
              <a:rPr lang="en-US" sz="4800" b="1">
                <a:solidFill>
                  <a:srgbClr val="0070C0"/>
                </a:solidFill>
                <a:latin typeface="#9Slide05 Habano" panose="02040603050506020204" pitchFamily="18" charset="0"/>
              </a:rPr>
              <a:t>QUỐC</a:t>
            </a:r>
            <a:r>
              <a:rPr lang="en-US" sz="4800" b="1">
                <a:solidFill>
                  <a:srgbClr val="FFC0D4"/>
                </a:solidFill>
                <a:latin typeface="#9Slide05 Habano" panose="02040603050506020204" pitchFamily="18" charset="0"/>
              </a:rPr>
              <a:t> </a:t>
            </a:r>
            <a:r>
              <a:rPr lang="en-US" sz="4800" b="1">
                <a:solidFill>
                  <a:srgbClr val="A7CE7C"/>
                </a:solidFill>
                <a:latin typeface="#9Slide05 Habano" panose="02040603050506020204" pitchFamily="18" charset="0"/>
              </a:rPr>
              <a:t>NGỌT</a:t>
            </a:r>
            <a:r>
              <a:rPr lang="en-US" sz="4800" b="1">
                <a:solidFill>
                  <a:srgbClr val="7FD1B9"/>
                </a:solidFill>
                <a:latin typeface="#9Slide05 Habano" panose="02040603050506020204" pitchFamily="18" charset="0"/>
              </a:rPr>
              <a:t> </a:t>
            </a:r>
            <a:r>
              <a:rPr lang="en-US" sz="4800" b="1">
                <a:solidFill>
                  <a:srgbClr val="62432C"/>
                </a:solidFill>
                <a:latin typeface="#9Slide05 Habano" panose="02040603050506020204" pitchFamily="18" charset="0"/>
              </a:rPr>
              <a:t>NGÀ0</a:t>
            </a:r>
            <a:endParaRPr lang="en-US" sz="4800" b="1" dirty="0">
              <a:solidFill>
                <a:srgbClr val="62432C"/>
              </a:solidFill>
              <a:latin typeface="#9Slide05 Habano" panose="02040603050506020204" pitchFamily="18" charset="0"/>
            </a:endParaRPr>
          </a:p>
        </p:txBody>
      </p:sp>
      <p:sp>
        <p:nvSpPr>
          <p:cNvPr id="36" name="TextBox 35">
            <a:extLst>
              <a:ext uri="{FF2B5EF4-FFF2-40B4-BE49-F238E27FC236}">
                <a16:creationId xmlns:a16="http://schemas.microsoft.com/office/drawing/2014/main" id="{433435B1-314A-426D-A7CF-89F3E20955B1}"/>
              </a:ext>
            </a:extLst>
          </p:cNvPr>
          <p:cNvSpPr txBox="1"/>
          <p:nvPr/>
        </p:nvSpPr>
        <p:spPr>
          <a:xfrm>
            <a:off x="4503995" y="782134"/>
            <a:ext cx="6676902" cy="769441"/>
          </a:xfrm>
          <a:prstGeom prst="rect">
            <a:avLst/>
          </a:prstGeom>
          <a:noFill/>
        </p:spPr>
        <p:txBody>
          <a:bodyPr wrap="square" rtlCol="0">
            <a:spAutoFit/>
          </a:bodyPr>
          <a:lstStyle/>
          <a:p>
            <a:r>
              <a:rPr lang="en-US" sz="4400" b="1" spc="600">
                <a:solidFill>
                  <a:srgbClr val="80162A"/>
                </a:solidFill>
                <a:latin typeface="#9Slide05 Mirella Script" panose="02000000000000000000" pitchFamily="2" charset="0"/>
                <a:cs typeface="Courier New" panose="02070309020205020404" pitchFamily="49" charset="0"/>
              </a:rPr>
              <a:t>Cùng cô tiên Izzy khám phá</a:t>
            </a:r>
            <a:endParaRPr lang="en-US" sz="4400" b="1" spc="600" dirty="0">
              <a:solidFill>
                <a:srgbClr val="80162A"/>
              </a:solidFill>
              <a:latin typeface="#9Slide05 Mirella Script" panose="02000000000000000000" pitchFamily="2" charset="0"/>
              <a:cs typeface="Courier New" panose="02070309020205020404" pitchFamily="49" charset="0"/>
            </a:endParaRPr>
          </a:p>
        </p:txBody>
      </p:sp>
      <p:pic>
        <p:nvPicPr>
          <p:cNvPr id="1028" name="Picture 4" descr="Izzy the Ice-Cream Fairy: Bugbird, Tim: 9781782352396: Amazon.com: Books">
            <a:extLst>
              <a:ext uri="{FF2B5EF4-FFF2-40B4-BE49-F238E27FC236}">
                <a16:creationId xmlns:a16="http://schemas.microsoft.com/office/drawing/2014/main" id="{439C5C56-DC60-4D44-AF86-79F025522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87785">
            <a:off x="-18869" y="938488"/>
            <a:ext cx="5872566" cy="60911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ndy Kingdom - Game Concept on Behance">
            <a:extLst>
              <a:ext uri="{FF2B5EF4-FFF2-40B4-BE49-F238E27FC236}">
                <a16:creationId xmlns:a16="http://schemas.microsoft.com/office/drawing/2014/main" id="{D2FDC715-D4E9-4090-86FA-563BB00677A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356035" y="4845129"/>
            <a:ext cx="3099209" cy="232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63603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 calcmode="lin" valueType="num">
                                      <p:cBhvr>
                                        <p:cTn id="9"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a16="http://schemas.microsoft.com/office/drawing/2014/main" id="{91E71257-05B8-4797-8FD1-B98361262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400"/>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400"/>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grpSp>
      <p:sp>
        <p:nvSpPr>
          <p:cNvPr id="188" name="Google Shape;3625;p35">
            <a:extLst>
              <a:ext uri="{FF2B5EF4-FFF2-40B4-BE49-F238E27FC236}">
                <a16:creationId xmlns:a16="http://schemas.microsoft.com/office/drawing/2014/main"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0070C0"/>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sp>
        <p:nvSpPr>
          <p:cNvPr id="189" name="Google Shape;3630;p35">
            <a:extLst>
              <a:ext uri="{FF2B5EF4-FFF2-40B4-BE49-F238E27FC236}">
                <a16:creationId xmlns:a16="http://schemas.microsoft.com/office/drawing/2014/main"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400" b="1" spc="-40">
                <a:solidFill>
                  <a:srgbClr val="00B050"/>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40">
                <a:solidFill>
                  <a:srgbClr val="00B05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40">
                <a:solidFill>
                  <a:srgbClr val="00B050"/>
                </a:solidFill>
                <a:latin typeface="#9Slide02 Noi dung rat dai" panose="02000000000000000000" pitchFamily="2" charset="0"/>
                <a:ea typeface="#9Slide02 Noi dung rat dai" panose="02000000000000000000" pitchFamily="2" charset="0"/>
                <a:sym typeface="Roboto"/>
              </a:rPr>
              <a:t>.</a:t>
            </a:r>
            <a:endParaRPr sz="2200" b="1" spc="-40">
              <a:solidFill>
                <a:srgbClr val="00B050"/>
              </a:solidFill>
              <a:latin typeface="#9Slide02 Noi dung rat dai" panose="02000000000000000000" pitchFamily="2" charset="0"/>
              <a:ea typeface="#9Slide02 Noi dung rat dai" panose="02000000000000000000" pitchFamily="2" charset="0"/>
              <a:cs typeface="Roboto"/>
              <a:sym typeface="Roboto"/>
            </a:endParaRPr>
          </a:p>
        </p:txBody>
      </p:sp>
      <p:sp>
        <p:nvSpPr>
          <p:cNvPr id="190" name="Google Shape;3635;p35">
            <a:extLst>
              <a:ext uri="{FF2B5EF4-FFF2-40B4-BE49-F238E27FC236}">
                <a16:creationId xmlns:a16="http://schemas.microsoft.com/office/drawing/2014/main"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7030A0"/>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sp>
        <p:nvSpPr>
          <p:cNvPr id="191" name="Google Shape;3640;p35">
            <a:extLst>
              <a:ext uri="{FF2B5EF4-FFF2-40B4-BE49-F238E27FC236}">
                <a16:creationId xmlns:a16="http://schemas.microsoft.com/office/drawing/2014/main"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BD4E73"/>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BD4E73"/>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BD4E73"/>
              </a:solidFill>
              <a:latin typeface="#9Slide02 Noi dung rat dai" panose="02000000000000000000" pitchFamily="2" charset="0"/>
              <a:ea typeface="#9Slide02 Noi dung rat dai" panose="02000000000000000000" pitchFamily="2" charset="0"/>
              <a:cs typeface="Roboto"/>
              <a:sym typeface="Roboto"/>
            </a:endParaRPr>
          </a:p>
        </p:txBody>
      </p:sp>
      <p:sp>
        <p:nvSpPr>
          <p:cNvPr id="192" name="TextBox 191">
            <a:extLst>
              <a:ext uri="{FF2B5EF4-FFF2-40B4-BE49-F238E27FC236}">
                <a16:creationId xmlns:a16="http://schemas.microsoft.com/office/drawing/2014/main" id="{60EEE71A-A436-4E39-8A4A-9093B774FB05}"/>
              </a:ext>
            </a:extLst>
          </p:cNvPr>
          <p:cNvSpPr txBox="1"/>
          <p:nvPr/>
        </p:nvSpPr>
        <p:spPr>
          <a:xfrm>
            <a:off x="1895467" y="56976"/>
            <a:ext cx="8506187" cy="1015663"/>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2060"/>
                </a:solidFill>
                <a:latin typeface="#9Slide05 Harman Script Inline" panose="02000507020000020003" pitchFamily="2" charset="0"/>
              </a:rPr>
              <a:t>Đánh giá lại mục tiêu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pic>
        <p:nvPicPr>
          <p:cNvPr id="3" name="Picture 2">
            <a:extLst>
              <a:ext uri="{FF2B5EF4-FFF2-40B4-BE49-F238E27FC236}">
                <a16:creationId xmlns:a16="http://schemas.microsoft.com/office/drawing/2014/main"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a16="http://schemas.microsoft.com/office/drawing/2014/main"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a16="http://schemas.microsoft.com/office/drawing/2014/main"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393;p44">
              <a:extLst>
                <a:ext uri="{FF2B5EF4-FFF2-40B4-BE49-F238E27FC236}">
                  <a16:creationId xmlns:a16="http://schemas.microsoft.com/office/drawing/2014/main"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394;p44">
              <a:extLst>
                <a:ext uri="{FF2B5EF4-FFF2-40B4-BE49-F238E27FC236}">
                  <a16:creationId xmlns:a16="http://schemas.microsoft.com/office/drawing/2014/main"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395;p44">
              <a:extLst>
                <a:ext uri="{FF2B5EF4-FFF2-40B4-BE49-F238E27FC236}">
                  <a16:creationId xmlns:a16="http://schemas.microsoft.com/office/drawing/2014/main"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5396;p44">
            <a:extLst>
              <a:ext uri="{FF2B5EF4-FFF2-40B4-BE49-F238E27FC236}">
                <a16:creationId xmlns:a16="http://schemas.microsoft.com/office/drawing/2014/main"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a16="http://schemas.microsoft.com/office/drawing/2014/main"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398;p44">
              <a:extLst>
                <a:ext uri="{FF2B5EF4-FFF2-40B4-BE49-F238E27FC236}">
                  <a16:creationId xmlns:a16="http://schemas.microsoft.com/office/drawing/2014/main"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399;p44">
              <a:extLst>
                <a:ext uri="{FF2B5EF4-FFF2-40B4-BE49-F238E27FC236}">
                  <a16:creationId xmlns:a16="http://schemas.microsoft.com/office/drawing/2014/main"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400;p44">
              <a:extLst>
                <a:ext uri="{FF2B5EF4-FFF2-40B4-BE49-F238E27FC236}">
                  <a16:creationId xmlns:a16="http://schemas.microsoft.com/office/drawing/2014/main"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401;p44">
              <a:extLst>
                <a:ext uri="{FF2B5EF4-FFF2-40B4-BE49-F238E27FC236}">
                  <a16:creationId xmlns:a16="http://schemas.microsoft.com/office/drawing/2014/main"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402;p44">
              <a:extLst>
                <a:ext uri="{FF2B5EF4-FFF2-40B4-BE49-F238E27FC236}">
                  <a16:creationId xmlns:a16="http://schemas.microsoft.com/office/drawing/2014/main"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403;p44">
              <a:extLst>
                <a:ext uri="{FF2B5EF4-FFF2-40B4-BE49-F238E27FC236}">
                  <a16:creationId xmlns:a16="http://schemas.microsoft.com/office/drawing/2014/main"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404;p44">
              <a:extLst>
                <a:ext uri="{FF2B5EF4-FFF2-40B4-BE49-F238E27FC236}">
                  <a16:creationId xmlns:a16="http://schemas.microsoft.com/office/drawing/2014/main"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405;p44">
              <a:extLst>
                <a:ext uri="{FF2B5EF4-FFF2-40B4-BE49-F238E27FC236}">
                  <a16:creationId xmlns:a16="http://schemas.microsoft.com/office/drawing/2014/main"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406;p44">
              <a:extLst>
                <a:ext uri="{FF2B5EF4-FFF2-40B4-BE49-F238E27FC236}">
                  <a16:creationId xmlns:a16="http://schemas.microsoft.com/office/drawing/2014/main"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407;p44">
              <a:extLst>
                <a:ext uri="{FF2B5EF4-FFF2-40B4-BE49-F238E27FC236}">
                  <a16:creationId xmlns:a16="http://schemas.microsoft.com/office/drawing/2014/main"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408;p44">
              <a:extLst>
                <a:ext uri="{FF2B5EF4-FFF2-40B4-BE49-F238E27FC236}">
                  <a16:creationId xmlns:a16="http://schemas.microsoft.com/office/drawing/2014/main"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409;p44">
              <a:extLst>
                <a:ext uri="{FF2B5EF4-FFF2-40B4-BE49-F238E27FC236}">
                  <a16:creationId xmlns:a16="http://schemas.microsoft.com/office/drawing/2014/main"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410;p44">
              <a:extLst>
                <a:ext uri="{FF2B5EF4-FFF2-40B4-BE49-F238E27FC236}">
                  <a16:creationId xmlns:a16="http://schemas.microsoft.com/office/drawing/2014/main"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411;p44">
              <a:extLst>
                <a:ext uri="{FF2B5EF4-FFF2-40B4-BE49-F238E27FC236}">
                  <a16:creationId xmlns:a16="http://schemas.microsoft.com/office/drawing/2014/main"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412;p44">
              <a:extLst>
                <a:ext uri="{FF2B5EF4-FFF2-40B4-BE49-F238E27FC236}">
                  <a16:creationId xmlns:a16="http://schemas.microsoft.com/office/drawing/2014/main"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413;p44">
              <a:extLst>
                <a:ext uri="{FF2B5EF4-FFF2-40B4-BE49-F238E27FC236}">
                  <a16:creationId xmlns:a16="http://schemas.microsoft.com/office/drawing/2014/main"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414;p44">
              <a:extLst>
                <a:ext uri="{FF2B5EF4-FFF2-40B4-BE49-F238E27FC236}">
                  <a16:creationId xmlns:a16="http://schemas.microsoft.com/office/drawing/2014/main"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415;p44">
              <a:extLst>
                <a:ext uri="{FF2B5EF4-FFF2-40B4-BE49-F238E27FC236}">
                  <a16:creationId xmlns:a16="http://schemas.microsoft.com/office/drawing/2014/main"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16;p44">
              <a:extLst>
                <a:ext uri="{FF2B5EF4-FFF2-40B4-BE49-F238E27FC236}">
                  <a16:creationId xmlns:a16="http://schemas.microsoft.com/office/drawing/2014/main"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7;p44">
              <a:extLst>
                <a:ext uri="{FF2B5EF4-FFF2-40B4-BE49-F238E27FC236}">
                  <a16:creationId xmlns:a16="http://schemas.microsoft.com/office/drawing/2014/main"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18;p44">
              <a:extLst>
                <a:ext uri="{FF2B5EF4-FFF2-40B4-BE49-F238E27FC236}">
                  <a16:creationId xmlns:a16="http://schemas.microsoft.com/office/drawing/2014/main"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19;p44">
              <a:extLst>
                <a:ext uri="{FF2B5EF4-FFF2-40B4-BE49-F238E27FC236}">
                  <a16:creationId xmlns:a16="http://schemas.microsoft.com/office/drawing/2014/main"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20;p44">
              <a:extLst>
                <a:ext uri="{FF2B5EF4-FFF2-40B4-BE49-F238E27FC236}">
                  <a16:creationId xmlns:a16="http://schemas.microsoft.com/office/drawing/2014/main"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21;p44">
              <a:extLst>
                <a:ext uri="{FF2B5EF4-FFF2-40B4-BE49-F238E27FC236}">
                  <a16:creationId xmlns:a16="http://schemas.microsoft.com/office/drawing/2014/main"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22;p44">
              <a:extLst>
                <a:ext uri="{FF2B5EF4-FFF2-40B4-BE49-F238E27FC236}">
                  <a16:creationId xmlns:a16="http://schemas.microsoft.com/office/drawing/2014/main"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23;p44">
              <a:extLst>
                <a:ext uri="{FF2B5EF4-FFF2-40B4-BE49-F238E27FC236}">
                  <a16:creationId xmlns:a16="http://schemas.microsoft.com/office/drawing/2014/main"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24;p44">
              <a:extLst>
                <a:ext uri="{FF2B5EF4-FFF2-40B4-BE49-F238E27FC236}">
                  <a16:creationId xmlns:a16="http://schemas.microsoft.com/office/drawing/2014/main"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25;p44">
              <a:extLst>
                <a:ext uri="{FF2B5EF4-FFF2-40B4-BE49-F238E27FC236}">
                  <a16:creationId xmlns:a16="http://schemas.microsoft.com/office/drawing/2014/main"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426;p44">
              <a:extLst>
                <a:ext uri="{FF2B5EF4-FFF2-40B4-BE49-F238E27FC236}">
                  <a16:creationId xmlns:a16="http://schemas.microsoft.com/office/drawing/2014/main"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427;p44">
              <a:extLst>
                <a:ext uri="{FF2B5EF4-FFF2-40B4-BE49-F238E27FC236}">
                  <a16:creationId xmlns:a16="http://schemas.microsoft.com/office/drawing/2014/main"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428;p44">
              <a:extLst>
                <a:ext uri="{FF2B5EF4-FFF2-40B4-BE49-F238E27FC236}">
                  <a16:creationId xmlns:a16="http://schemas.microsoft.com/office/drawing/2014/main"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429;p44">
              <a:extLst>
                <a:ext uri="{FF2B5EF4-FFF2-40B4-BE49-F238E27FC236}">
                  <a16:creationId xmlns:a16="http://schemas.microsoft.com/office/drawing/2014/main"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430;p44">
              <a:extLst>
                <a:ext uri="{FF2B5EF4-FFF2-40B4-BE49-F238E27FC236}">
                  <a16:creationId xmlns:a16="http://schemas.microsoft.com/office/drawing/2014/main"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431;p44">
              <a:extLst>
                <a:ext uri="{FF2B5EF4-FFF2-40B4-BE49-F238E27FC236}">
                  <a16:creationId xmlns:a16="http://schemas.microsoft.com/office/drawing/2014/main"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432;p44">
              <a:extLst>
                <a:ext uri="{FF2B5EF4-FFF2-40B4-BE49-F238E27FC236}">
                  <a16:creationId xmlns:a16="http://schemas.microsoft.com/office/drawing/2014/main"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433;p44">
              <a:extLst>
                <a:ext uri="{FF2B5EF4-FFF2-40B4-BE49-F238E27FC236}">
                  <a16:creationId xmlns:a16="http://schemas.microsoft.com/office/drawing/2014/main"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434;p44">
              <a:extLst>
                <a:ext uri="{FF2B5EF4-FFF2-40B4-BE49-F238E27FC236}">
                  <a16:creationId xmlns:a16="http://schemas.microsoft.com/office/drawing/2014/main"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435;p44">
              <a:extLst>
                <a:ext uri="{FF2B5EF4-FFF2-40B4-BE49-F238E27FC236}">
                  <a16:creationId xmlns:a16="http://schemas.microsoft.com/office/drawing/2014/main"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436;p44">
              <a:extLst>
                <a:ext uri="{FF2B5EF4-FFF2-40B4-BE49-F238E27FC236}">
                  <a16:creationId xmlns:a16="http://schemas.microsoft.com/office/drawing/2014/main"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437;p44">
              <a:extLst>
                <a:ext uri="{FF2B5EF4-FFF2-40B4-BE49-F238E27FC236}">
                  <a16:creationId xmlns:a16="http://schemas.microsoft.com/office/drawing/2014/main"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438;p44">
              <a:extLst>
                <a:ext uri="{FF2B5EF4-FFF2-40B4-BE49-F238E27FC236}">
                  <a16:creationId xmlns:a16="http://schemas.microsoft.com/office/drawing/2014/main"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439;p44">
              <a:extLst>
                <a:ext uri="{FF2B5EF4-FFF2-40B4-BE49-F238E27FC236}">
                  <a16:creationId xmlns:a16="http://schemas.microsoft.com/office/drawing/2014/main"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440;p44">
              <a:extLst>
                <a:ext uri="{FF2B5EF4-FFF2-40B4-BE49-F238E27FC236}">
                  <a16:creationId xmlns:a16="http://schemas.microsoft.com/office/drawing/2014/main"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441;p44">
              <a:extLst>
                <a:ext uri="{FF2B5EF4-FFF2-40B4-BE49-F238E27FC236}">
                  <a16:creationId xmlns:a16="http://schemas.microsoft.com/office/drawing/2014/main"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442;p44">
              <a:extLst>
                <a:ext uri="{FF2B5EF4-FFF2-40B4-BE49-F238E27FC236}">
                  <a16:creationId xmlns:a16="http://schemas.microsoft.com/office/drawing/2014/main"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443;p44">
              <a:extLst>
                <a:ext uri="{FF2B5EF4-FFF2-40B4-BE49-F238E27FC236}">
                  <a16:creationId xmlns:a16="http://schemas.microsoft.com/office/drawing/2014/main"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444;p44">
              <a:extLst>
                <a:ext uri="{FF2B5EF4-FFF2-40B4-BE49-F238E27FC236}">
                  <a16:creationId xmlns:a16="http://schemas.microsoft.com/office/drawing/2014/main"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445;p44">
              <a:extLst>
                <a:ext uri="{FF2B5EF4-FFF2-40B4-BE49-F238E27FC236}">
                  <a16:creationId xmlns:a16="http://schemas.microsoft.com/office/drawing/2014/main"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5446;p44">
            <a:extLst>
              <a:ext uri="{FF2B5EF4-FFF2-40B4-BE49-F238E27FC236}">
                <a16:creationId xmlns:a16="http://schemas.microsoft.com/office/drawing/2014/main"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a16="http://schemas.microsoft.com/office/drawing/2014/main"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a16="http://schemas.microsoft.com/office/drawing/2014/main"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449;p44">
                <a:extLst>
                  <a:ext uri="{FF2B5EF4-FFF2-40B4-BE49-F238E27FC236}">
                    <a16:creationId xmlns:a16="http://schemas.microsoft.com/office/drawing/2014/main"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450;p44">
                <a:extLst>
                  <a:ext uri="{FF2B5EF4-FFF2-40B4-BE49-F238E27FC236}">
                    <a16:creationId xmlns:a16="http://schemas.microsoft.com/office/drawing/2014/main"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451;p44">
                <a:extLst>
                  <a:ext uri="{FF2B5EF4-FFF2-40B4-BE49-F238E27FC236}">
                    <a16:creationId xmlns:a16="http://schemas.microsoft.com/office/drawing/2014/main"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452;p44">
                <a:extLst>
                  <a:ext uri="{FF2B5EF4-FFF2-40B4-BE49-F238E27FC236}">
                    <a16:creationId xmlns:a16="http://schemas.microsoft.com/office/drawing/2014/main"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453;p44">
                <a:extLst>
                  <a:ext uri="{FF2B5EF4-FFF2-40B4-BE49-F238E27FC236}">
                    <a16:creationId xmlns:a16="http://schemas.microsoft.com/office/drawing/2014/main"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454;p44">
                <a:extLst>
                  <a:ext uri="{FF2B5EF4-FFF2-40B4-BE49-F238E27FC236}">
                    <a16:creationId xmlns:a16="http://schemas.microsoft.com/office/drawing/2014/main"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455;p44">
                <a:extLst>
                  <a:ext uri="{FF2B5EF4-FFF2-40B4-BE49-F238E27FC236}">
                    <a16:creationId xmlns:a16="http://schemas.microsoft.com/office/drawing/2014/main"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456;p44">
                <a:extLst>
                  <a:ext uri="{FF2B5EF4-FFF2-40B4-BE49-F238E27FC236}">
                    <a16:creationId xmlns:a16="http://schemas.microsoft.com/office/drawing/2014/main"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457;p44">
                <a:extLst>
                  <a:ext uri="{FF2B5EF4-FFF2-40B4-BE49-F238E27FC236}">
                    <a16:creationId xmlns:a16="http://schemas.microsoft.com/office/drawing/2014/main"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5458;p44">
              <a:extLst>
                <a:ext uri="{FF2B5EF4-FFF2-40B4-BE49-F238E27FC236}">
                  <a16:creationId xmlns:a16="http://schemas.microsoft.com/office/drawing/2014/main"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a16="http://schemas.microsoft.com/office/drawing/2014/main"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460;p44">
                <a:extLst>
                  <a:ext uri="{FF2B5EF4-FFF2-40B4-BE49-F238E27FC236}">
                    <a16:creationId xmlns:a16="http://schemas.microsoft.com/office/drawing/2014/main"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461;p44">
                <a:extLst>
                  <a:ext uri="{FF2B5EF4-FFF2-40B4-BE49-F238E27FC236}">
                    <a16:creationId xmlns:a16="http://schemas.microsoft.com/office/drawing/2014/main"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462;p44">
                <a:extLst>
                  <a:ext uri="{FF2B5EF4-FFF2-40B4-BE49-F238E27FC236}">
                    <a16:creationId xmlns:a16="http://schemas.microsoft.com/office/drawing/2014/main"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463;p44">
                <a:extLst>
                  <a:ext uri="{FF2B5EF4-FFF2-40B4-BE49-F238E27FC236}">
                    <a16:creationId xmlns:a16="http://schemas.microsoft.com/office/drawing/2014/main"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464;p44">
                <a:extLst>
                  <a:ext uri="{FF2B5EF4-FFF2-40B4-BE49-F238E27FC236}">
                    <a16:creationId xmlns:a16="http://schemas.microsoft.com/office/drawing/2014/main"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465;p44">
                <a:extLst>
                  <a:ext uri="{FF2B5EF4-FFF2-40B4-BE49-F238E27FC236}">
                    <a16:creationId xmlns:a16="http://schemas.microsoft.com/office/drawing/2014/main"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466;p44">
                <a:extLst>
                  <a:ext uri="{FF2B5EF4-FFF2-40B4-BE49-F238E27FC236}">
                    <a16:creationId xmlns:a16="http://schemas.microsoft.com/office/drawing/2014/main"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467;p44">
                <a:extLst>
                  <a:ext uri="{FF2B5EF4-FFF2-40B4-BE49-F238E27FC236}">
                    <a16:creationId xmlns:a16="http://schemas.microsoft.com/office/drawing/2014/main"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468;p44">
                <a:extLst>
                  <a:ext uri="{FF2B5EF4-FFF2-40B4-BE49-F238E27FC236}">
                    <a16:creationId xmlns:a16="http://schemas.microsoft.com/office/drawing/2014/main"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 name="Google Shape;5469;p44">
            <a:extLst>
              <a:ext uri="{FF2B5EF4-FFF2-40B4-BE49-F238E27FC236}">
                <a16:creationId xmlns:a16="http://schemas.microsoft.com/office/drawing/2014/main"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a16="http://schemas.microsoft.com/office/drawing/2014/main"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471;p44">
              <a:extLst>
                <a:ext uri="{FF2B5EF4-FFF2-40B4-BE49-F238E27FC236}">
                  <a16:creationId xmlns:a16="http://schemas.microsoft.com/office/drawing/2014/main"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472;p44">
              <a:extLst>
                <a:ext uri="{FF2B5EF4-FFF2-40B4-BE49-F238E27FC236}">
                  <a16:creationId xmlns:a16="http://schemas.microsoft.com/office/drawing/2014/main"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473;p44">
              <a:extLst>
                <a:ext uri="{FF2B5EF4-FFF2-40B4-BE49-F238E27FC236}">
                  <a16:creationId xmlns:a16="http://schemas.microsoft.com/office/drawing/2014/main"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474;p44">
              <a:extLst>
                <a:ext uri="{FF2B5EF4-FFF2-40B4-BE49-F238E27FC236}">
                  <a16:creationId xmlns:a16="http://schemas.microsoft.com/office/drawing/2014/main"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9" name="Picture 278">
            <a:extLst>
              <a:ext uri="{FF2B5EF4-FFF2-40B4-BE49-F238E27FC236}">
                <a16:creationId xmlns:a16="http://schemas.microsoft.com/office/drawing/2014/main"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a16="http://schemas.microsoft.com/office/drawing/2014/main"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a16="http://schemas.microsoft.com/office/drawing/2014/main"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815560" y="1278758"/>
            <a:ext cx="10531279" cy="224599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lang="en-US" sz="6000" noProof="0">
                <a:solidFill>
                  <a:srgbClr val="002060"/>
                </a:solidFill>
                <a:latin typeface="#9Slide05 Harman Script Inline" panose="02000507020000020003" pitchFamily="2" charset="0"/>
              </a:rPr>
              <a:t>Hành trình kết thúc!</a:t>
            </a:r>
          </a:p>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6000" i="0" u="none" strike="noStrike" kern="1200" cap="none" spc="0" normalizeH="0" baseline="0">
                <a:ln>
                  <a:noFill/>
                </a:ln>
                <a:solidFill>
                  <a:schemeClr val="tx2">
                    <a:lumMod val="75000"/>
                  </a:schemeClr>
                </a:solidFill>
                <a:effectLst/>
                <a:uLnTx/>
                <a:uFillTx/>
                <a:latin typeface="#9Slide05 Harman Script Inline" panose="02000507020000020003" pitchFamily="2" charset="0"/>
              </a:rPr>
              <a:t>Xin</a:t>
            </a:r>
            <a:r>
              <a:rPr kumimoji="0" lang="en-US" sz="6000" i="0" u="none" strike="noStrike" kern="1200" cap="none" spc="0" normalizeH="0">
                <a:ln>
                  <a:noFill/>
                </a:ln>
                <a:solidFill>
                  <a:schemeClr val="tx2">
                    <a:lumMod val="75000"/>
                  </a:schemeClr>
                </a:solidFill>
                <a:effectLst/>
                <a:uLnTx/>
                <a:uFillTx/>
                <a:latin typeface="#9Slide05 Harman Script Inline" panose="02000507020000020003" pitchFamily="2" charset="0"/>
              </a:rPr>
              <a:t> chào và hẹn gặp lại!</a:t>
            </a:r>
            <a:endParaRPr kumimoji="0" lang="en-US" sz="6000" i="0" u="none" strike="noStrike" kern="1200" cap="none" spc="0" normalizeH="0" baseline="0" noProof="0" dirty="0">
              <a:ln>
                <a:noFill/>
              </a:ln>
              <a:solidFill>
                <a:schemeClr val="tx2">
                  <a:lumMod val="75000"/>
                </a:schemeClr>
              </a:solidFill>
              <a:effectLst/>
              <a:uLnTx/>
              <a:uFillTx/>
              <a:latin typeface="#9Slide05 Harman Script Inline" panose="02000507020000020003" pitchFamily="2" charset="0"/>
            </a:endParaRPr>
          </a:p>
        </p:txBody>
      </p:sp>
      <p:pic>
        <p:nvPicPr>
          <p:cNvPr id="294" name="Picture 4" descr="Izzy the Ice-Cream Fairy: Bugbird, Tim: 9781782352396: Amazon.com: Books">
            <a:extLst>
              <a:ext uri="{FF2B5EF4-FFF2-40B4-BE49-F238E27FC236}">
                <a16:creationId xmlns:a16="http://schemas.microsoft.com/office/drawing/2014/main" id="{1F0595EB-0845-47C5-AA61-9822269C4B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734580"/>
            <a:ext cx="5272219" cy="2404600"/>
            <a:chOff x="672475" y="1523475"/>
            <a:chExt cx="3861745" cy="1441654"/>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978" y="1536362"/>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475722" y="3199417"/>
              <a:ext cx="2684709"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a16="http://schemas.microsoft.com/office/drawing/2014/main" id="{0EEDA3DA-02C8-4A1B-BBF5-FEBBBBC11F8C}"/>
              </a:ext>
            </a:extLst>
          </p:cNvPr>
          <p:cNvSpPr/>
          <p:nvPr/>
        </p:nvSpPr>
        <p:spPr>
          <a:xfrm>
            <a:off x="4319661" y="263553"/>
            <a:ext cx="4006786"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4386422" y="376298"/>
            <a:ext cx="38732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a:ln>
                  <a:noFill/>
                </a:ln>
                <a:solidFill>
                  <a:srgbClr val="002060"/>
                </a:solidFill>
                <a:effectLst/>
                <a:uLnTx/>
                <a:uFillTx/>
                <a:latin typeface="#9Slide05 Harman Script Inline" panose="02000507020000020003" pitchFamily="2" charset="0"/>
              </a:rPr>
              <a:t>M</a:t>
            </a:r>
            <a:r>
              <a:rPr lang="en-US" sz="6000">
                <a:solidFill>
                  <a:srgbClr val="002060"/>
                </a:solidFill>
                <a:latin typeface="#9Slide05 Harman Script Inline" panose="02000507020000020003" pitchFamily="2" charset="0"/>
              </a:rPr>
              <a:t>ục tiêu</a:t>
            </a:r>
            <a:endParaRPr kumimoji="0" lang="en-US" sz="6000" i="0" u="none" strike="noStrike" kern="1200" cap="none" spc="0" normalizeH="0" baseline="0" noProof="0" dirty="0">
              <a:ln>
                <a:noFill/>
              </a:ln>
              <a:solidFill>
                <a:srgbClr val="002060"/>
              </a:solidFill>
              <a:effectLst/>
              <a:uLnTx/>
              <a:uFillTx/>
              <a:latin typeface="#9Slide05 Harman Script Inline" panose="02000507020000020003" pitchFamily="2" charset="0"/>
            </a:endParaRPr>
          </a:p>
        </p:txBody>
      </p:sp>
    </p:spTree>
    <p:extLst>
      <p:ext uri="{BB962C8B-B14F-4D97-AF65-F5344CB8AC3E}">
        <p14:creationId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06F"/>
        </a:solidFill>
        <a:effectLst/>
      </p:bgPr>
    </p:bg>
    <p:spTree>
      <p:nvGrpSpPr>
        <p:cNvPr id="1" name=""/>
        <p:cNvGrpSpPr/>
        <p:nvPr/>
      </p:nvGrpSpPr>
      <p:grpSpPr>
        <a:xfrm>
          <a:off x="0" y="0"/>
          <a:ext cx="0" cy="0"/>
          <a:chOff x="0" y="0"/>
          <a:chExt cx="0" cy="0"/>
        </a:xfrm>
      </p:grpSpPr>
      <p:grpSp>
        <p:nvGrpSpPr>
          <p:cNvPr id="1439" name="Group 1438">
            <a:extLst>
              <a:ext uri="{FF2B5EF4-FFF2-40B4-BE49-F238E27FC236}">
                <a16:creationId xmlns:a16="http://schemas.microsoft.com/office/drawing/2014/main" id="{0D4C975D-80A3-4875-B4ED-150C1EC6FD14}"/>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21" name="Straight Connector 20">
              <a:extLst>
                <a:ext uri="{FF2B5EF4-FFF2-40B4-BE49-F238E27FC236}">
                  <a16:creationId xmlns:a16="http://schemas.microsoft.com/office/drawing/2014/main" id="{62E13B64-426D-4D1B-AFE9-69DA9464DF03}"/>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BA6620-676D-435A-AFBF-BB4DCD7FA2A4}"/>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BDEF87-FEF8-4693-BE92-043F26D5A6B1}"/>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0032E6-1D7A-48F1-9FBB-6ABEF7E93ADC}"/>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A3C612-2C38-433A-8EF4-77C24D9A0730}"/>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6031B96-7DD5-49A0-BE28-B63DACE779FC}"/>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A6E30C0-2A91-4965-8E46-6CC5F1964500}"/>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1B592B-7D01-454F-9A54-F763E78A7B4D}"/>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444AD0-3658-40C0-87C5-F498A59834E2}"/>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061188-EA5D-41E5-89F1-02914AE40974}"/>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81C088-2D46-45D0-8289-A022B86FDE89}"/>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4268DE-1F1B-45CE-BEE8-1A6AC3AEBDFD}"/>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7E1384-53A2-4A79-B47A-6398138DD4B5}"/>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6693A9F-175A-4513-BF3D-6862FAB8D543}"/>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AD1F934-EC64-4FA9-9576-3D4BA814047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3DA197-E342-4281-B611-3DEC620ED2B6}"/>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1337039-27FB-4602-A59B-52C814E7B81A}"/>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8CE188-7ADF-4896-BE84-17B90CADDA60}"/>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2076C8D-B50F-4A21-B8E9-28BA6CDD81CF}"/>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FE21A9-531E-4001-9271-8ED7CCDCC2E3}"/>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03E7B12-A3DE-4344-BA25-F95AEE34208E}"/>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435A06A-8311-40DD-AA8C-A4DC05557384}"/>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8D3106-A4B4-4B3B-A627-BB6A7D3E1092}"/>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FDC800-7DA1-419D-9D78-052F0844B6DA}"/>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E5A8881-7B88-46FC-B7AA-A7CC14EC699C}"/>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8BC0238-C034-4274-B698-8306B34EFCE7}"/>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ED36EF7-FEC8-436B-A139-6838F6B622EA}"/>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937629-82C0-4F10-AA89-F4C5998E5002}"/>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C016633-A061-4DB0-A6DA-7FDCE260B38E}"/>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8367011-E2B0-4936-901D-765AC08D506A}"/>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07BA6D-73BC-4EEF-BD0B-8A5144DA5EDD}"/>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797E922-BF06-4D3F-91D4-6698920915A0}"/>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2BADCD5-E8F0-4C01-AADB-81A8E0283823}"/>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0789F7-33FC-4175-9023-3D07C11979E0}"/>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2FFE79A-D431-4E82-9A97-53C3507807A9}"/>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6209711-819B-46B8-B1A5-E1050538F770}"/>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99FC8AD6-3AA6-4041-BBE9-9CAF6BCE7173}"/>
                </a:ext>
              </a:extLst>
            </p:cNvPr>
            <p:cNvGrpSpPr/>
            <p:nvPr/>
          </p:nvGrpSpPr>
          <p:grpSpPr>
            <a:xfrm rot="4390052">
              <a:off x="1149661" y="-3103212"/>
              <a:ext cx="9815582" cy="13066269"/>
              <a:chOff x="8402" y="280595"/>
              <a:chExt cx="9815582" cy="6001956"/>
            </a:xfrm>
          </p:grpSpPr>
          <p:cxnSp>
            <p:nvCxnSpPr>
              <p:cNvPr id="54" name="Straight Connector 53">
                <a:extLst>
                  <a:ext uri="{FF2B5EF4-FFF2-40B4-BE49-F238E27FC236}">
                    <a16:creationId xmlns:a16="http://schemas.microsoft.com/office/drawing/2014/main" id="{7DB7ABC8-8034-46FF-B967-D32BCA1C9C29}"/>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AB9F841-36C3-44A9-8498-73674E2063EC}"/>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D8AE2B5-47D8-4C9A-AEA4-4787960ECD3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A46C9A-CF62-4E24-BF6C-BF478C75B0C8}"/>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179DBA-3E5C-47BA-887D-0096480F6AF4}"/>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612C22-31BF-4FE2-8511-50F679A0BF1C}"/>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03FC9D-AA0D-4014-91E1-E192212C54EF}"/>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12B2783-26E6-46EB-BF8A-2128E2506EBD}"/>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CC4DFA-A06C-4E8F-A77C-49A78F71BC79}"/>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6EB00DE-C6A6-4F26-86EB-25504FA14135}"/>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CDEB991-D079-4630-9F20-F900C0B34AE3}"/>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E1818D2-D51F-4A4B-BD4C-D5CF7141CE50}"/>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1872B95-343F-4AD7-8C07-A6739EA6CACC}"/>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96772C4-1451-4A29-A69E-9C72EDB4FC1D}"/>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76E5DAA-0474-4FFE-9BEC-FB72BA286D4F}"/>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4D45F2B-446F-42E7-888E-68259A28A655}"/>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688957A-1A55-48CD-A221-358F8D584036}"/>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ED6F5BA-E7D2-471C-AAE7-507C867C0183}"/>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D3649DF-1802-45B2-A496-1C45D39F16AD}"/>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52C7BEA-FBAA-4306-814D-26C4A202F451}"/>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5BF71E7-30A6-46C3-ACEA-6E3A2E449516}"/>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D0E444D-8AAF-4851-8E80-5AA244E518DA}"/>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CBDFAB-F1D1-4A17-9965-D1B98502A450}"/>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55B21A-7751-43BD-98ED-F1C193A87EF1}"/>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C278795-CEE7-460C-854E-FC902E154211}"/>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DDCCB4D-EE0E-4083-B29B-27F96A6DCAA0}"/>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440" name="Rectangle 1439">
            <a:extLst>
              <a:ext uri="{FF2B5EF4-FFF2-40B4-BE49-F238E27FC236}">
                <a16:creationId xmlns:a16="http://schemas.microsoft.com/office/drawing/2014/main" id="{D46085A6-B1D3-480E-8EF5-06AC09F1C90A}"/>
              </a:ext>
            </a:extLst>
          </p:cNvPr>
          <p:cNvSpPr/>
          <p:nvPr/>
        </p:nvSpPr>
        <p:spPr>
          <a:xfrm>
            <a:off x="-99573" y="-76104"/>
            <a:ext cx="12409826" cy="223366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TextBox 1440">
            <a:extLst>
              <a:ext uri="{FF2B5EF4-FFF2-40B4-BE49-F238E27FC236}">
                <a16:creationId xmlns:a16="http://schemas.microsoft.com/office/drawing/2014/main" id="{B6042666-D8EF-4B31-B8EC-1903E48C560D}"/>
              </a:ext>
            </a:extLst>
          </p:cNvPr>
          <p:cNvSpPr txBox="1"/>
          <p:nvPr/>
        </p:nvSpPr>
        <p:spPr>
          <a:xfrm>
            <a:off x="2497046" y="143925"/>
            <a:ext cx="7770424" cy="1326043"/>
          </a:xfrm>
          <a:prstGeom prst="rect">
            <a:avLst/>
          </a:prstGeom>
          <a:noFill/>
        </p:spPr>
        <p:txBody>
          <a:bodyPr wrap="none" rtlCol="0">
            <a:prstTxWarp prst="textWave1">
              <a:avLst>
                <a:gd name="adj1" fmla="val 15706"/>
                <a:gd name="adj2" fmla="val 0"/>
              </a:avLst>
            </a:prstTxWarp>
            <a:spAutoFit/>
          </a:bodyPr>
          <a:lstStyle/>
          <a:p>
            <a:r>
              <a:rPr lang="en-US" sz="6000">
                <a:solidFill>
                  <a:srgbClr val="5E1263"/>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Hành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62432C"/>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trình</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FFC0D4"/>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khám</a:t>
            </a:r>
            <a:r>
              <a:rPr lang="en-US" sz="6000">
                <a:solidFill>
                  <a:srgbClr val="FFCCFF"/>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 </a:t>
            </a:r>
            <a:r>
              <a:rPr lang="en-US" sz="600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rPr>
              <a:t>phá</a:t>
            </a:r>
            <a:endParaRPr lang="en-US" sz="6000" dirty="0">
              <a:solidFill>
                <a:srgbClr val="9D152D"/>
              </a:solidFill>
              <a:effectLst>
                <a:glow rad="139700">
                  <a:schemeClr val="bg1">
                    <a:alpha val="40000"/>
                  </a:schemeClr>
                </a:glow>
                <a:outerShdw blurRad="38100" dist="38100" dir="2700000" algn="tl">
                  <a:srgbClr val="000000">
                    <a:alpha val="43137"/>
                  </a:srgbClr>
                </a:outerShdw>
              </a:effectLst>
              <a:latin typeface="#9Slide07 Cadena" panose="02000503000000020004" pitchFamily="2" charset="0"/>
            </a:endParaRPr>
          </a:p>
        </p:txBody>
      </p:sp>
      <p:cxnSp>
        <p:nvCxnSpPr>
          <p:cNvPr id="1421" name="Straight Connector 1420">
            <a:extLst>
              <a:ext uri="{FF2B5EF4-FFF2-40B4-BE49-F238E27FC236}">
                <a16:creationId xmlns:a16="http://schemas.microsoft.com/office/drawing/2014/main" id="{E82FCB2F-31F2-46F8-A9A0-6CB70CE7C815}"/>
              </a:ext>
            </a:extLst>
          </p:cNvPr>
          <p:cNvCxnSpPr>
            <a:cxnSpLocks/>
          </p:cNvCxnSpPr>
          <p:nvPr/>
        </p:nvCxnSpPr>
        <p:spPr>
          <a:xfrm>
            <a:off x="-99485" y="4297842"/>
            <a:ext cx="12543364" cy="0"/>
          </a:xfrm>
          <a:prstGeom prst="line">
            <a:avLst/>
          </a:prstGeom>
          <a:ln w="139700" cap="rnd">
            <a:solidFill>
              <a:schemeClr val="accent2">
                <a:lumMod val="50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1417" name="Group 1416">
            <a:extLst>
              <a:ext uri="{FF2B5EF4-FFF2-40B4-BE49-F238E27FC236}">
                <a16:creationId xmlns:a16="http://schemas.microsoft.com/office/drawing/2014/main" id="{F203B0F8-F774-46C8-9C4B-6AE5F15557F9}"/>
              </a:ext>
            </a:extLst>
          </p:cNvPr>
          <p:cNvGrpSpPr/>
          <p:nvPr/>
        </p:nvGrpSpPr>
        <p:grpSpPr>
          <a:xfrm>
            <a:off x="9455694" y="3549178"/>
            <a:ext cx="1326241" cy="1326241"/>
            <a:chOff x="1276254" y="3165627"/>
            <a:chExt cx="1789578" cy="1789578"/>
          </a:xfrm>
          <a:effectLst>
            <a:outerShdw blurRad="127000" dist="139700" dir="2700000" algn="tl" rotWithShape="0">
              <a:prstClr val="black">
                <a:alpha val="56000"/>
              </a:prstClr>
            </a:outerShdw>
          </a:effectLst>
        </p:grpSpPr>
        <p:sp>
          <p:nvSpPr>
            <p:cNvPr id="1412" name="Oval 1411">
              <a:extLst>
                <a:ext uri="{FF2B5EF4-FFF2-40B4-BE49-F238E27FC236}">
                  <a16:creationId xmlns:a16="http://schemas.microsoft.com/office/drawing/2014/main" id="{3B9D49E8-93FD-4A2B-B4D0-30AAA11ACE4D}"/>
                </a:ext>
              </a:extLst>
            </p:cNvPr>
            <p:cNvSpPr/>
            <p:nvPr/>
          </p:nvSpPr>
          <p:spPr>
            <a:xfrm>
              <a:off x="1276254" y="3165627"/>
              <a:ext cx="1789578" cy="1789578"/>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C2C731B-E541-4C8A-9266-FF9181F9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198" y="3380571"/>
              <a:ext cx="1151745" cy="1127656"/>
            </a:xfrm>
            <a:prstGeom prst="rect">
              <a:avLst/>
            </a:prstGeom>
            <a:effectLst/>
          </p:spPr>
        </p:pic>
      </p:grpSp>
      <p:grpSp>
        <p:nvGrpSpPr>
          <p:cNvPr id="178" name="Group 177">
            <a:extLst>
              <a:ext uri="{FF2B5EF4-FFF2-40B4-BE49-F238E27FC236}">
                <a16:creationId xmlns:a16="http://schemas.microsoft.com/office/drawing/2014/main" id="{464057C2-FE23-4345-8F65-96F0D45E7466}"/>
              </a:ext>
            </a:extLst>
          </p:cNvPr>
          <p:cNvGrpSpPr/>
          <p:nvPr/>
        </p:nvGrpSpPr>
        <p:grpSpPr>
          <a:xfrm>
            <a:off x="776196" y="5023841"/>
            <a:ext cx="3648456" cy="1371600"/>
            <a:chOff x="928804" y="5201403"/>
            <a:chExt cx="2265671" cy="559049"/>
          </a:xfrm>
        </p:grpSpPr>
        <p:grpSp>
          <p:nvGrpSpPr>
            <p:cNvPr id="179" name="Group 178">
              <a:extLst>
                <a:ext uri="{FF2B5EF4-FFF2-40B4-BE49-F238E27FC236}">
                  <a16:creationId xmlns:a16="http://schemas.microsoft.com/office/drawing/2014/main" id="{FBB7F23B-B2C9-4EDC-A77C-0BCEF85F68B0}"/>
                </a:ext>
              </a:extLst>
            </p:cNvPr>
            <p:cNvGrpSpPr/>
            <p:nvPr/>
          </p:nvGrpSpPr>
          <p:grpSpPr>
            <a:xfrm>
              <a:off x="928804" y="5201403"/>
              <a:ext cx="2265671" cy="559049"/>
              <a:chOff x="1200613" y="5440423"/>
              <a:chExt cx="2265671" cy="559049"/>
            </a:xfrm>
          </p:grpSpPr>
          <p:sp>
            <p:nvSpPr>
              <p:cNvPr id="181" name="Rectangle: Rounded Corners 180">
                <a:extLst>
                  <a:ext uri="{FF2B5EF4-FFF2-40B4-BE49-F238E27FC236}">
                    <a16:creationId xmlns:a16="http://schemas.microsoft.com/office/drawing/2014/main" id="{0884BF79-22E9-412E-96C6-A7D26800E040}"/>
                  </a:ext>
                </a:extLst>
              </p:cNvPr>
              <p:cNvSpPr/>
              <p:nvPr/>
            </p:nvSpPr>
            <p:spPr>
              <a:xfrm>
                <a:off x="1200613" y="5440423"/>
                <a:ext cx="2265671" cy="559049"/>
              </a:xfrm>
              <a:prstGeom prst="roundRect">
                <a:avLst>
                  <a:gd name="adj" fmla="val 19476"/>
                </a:avLst>
              </a:prstGeom>
              <a:solidFill>
                <a:srgbClr val="B5E1F1"/>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Rounded Corners 181">
                <a:extLst>
                  <a:ext uri="{FF2B5EF4-FFF2-40B4-BE49-F238E27FC236}">
                    <a16:creationId xmlns:a16="http://schemas.microsoft.com/office/drawing/2014/main" id="{4AEAF419-0314-44AE-9F3D-2CDB4F55047B}"/>
                  </a:ext>
                </a:extLst>
              </p:cNvPr>
              <p:cNvSpPr/>
              <p:nvPr/>
            </p:nvSpPr>
            <p:spPr>
              <a:xfrm>
                <a:off x="1236465" y="5470816"/>
                <a:ext cx="2199642" cy="497020"/>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TextBox 179">
              <a:extLst>
                <a:ext uri="{FF2B5EF4-FFF2-40B4-BE49-F238E27FC236}">
                  <a16:creationId xmlns:a16="http://schemas.microsoft.com/office/drawing/2014/main" id="{1306C789-988E-4D22-A48A-7C5D4C432C84}"/>
                </a:ext>
              </a:extLst>
            </p:cNvPr>
            <p:cNvSpPr txBox="1"/>
            <p:nvPr/>
          </p:nvSpPr>
          <p:spPr>
            <a:xfrm>
              <a:off x="971995" y="5261265"/>
              <a:ext cx="2118561" cy="439062"/>
            </a:xfrm>
            <a:prstGeom prst="rect">
              <a:avLst/>
            </a:prstGeom>
            <a:noFill/>
          </p:spPr>
          <p:txBody>
            <a:bodyPr wrap="square" rtlCol="0">
              <a:spAutoFit/>
            </a:bodyPr>
            <a:lstStyle/>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Thăm </a:t>
              </a:r>
            </a:p>
            <a:p>
              <a:pPr algn="ctr"/>
              <a:r>
                <a:rPr lang="en-US" sz="3200">
                  <a:solidFill>
                    <a:srgbClr val="9D152D"/>
                  </a:solidFill>
                  <a:effectLst>
                    <a:outerShdw blurRad="38100" dist="38100" dir="2700000" algn="tl">
                      <a:srgbClr val="000000">
                        <a:alpha val="43137"/>
                      </a:srgbClr>
                    </a:outerShdw>
                  </a:effectLst>
                  <a:latin typeface="#9Slide05 Habano" panose="02040603050506020204" pitchFamily="18" charset="0"/>
                </a:rPr>
                <a:t>"Đảo kẹo ngọt"</a:t>
              </a:r>
              <a:endParaRPr lang="en-US" sz="3200" dirty="0">
                <a:solidFill>
                  <a:srgbClr val="9D152D"/>
                </a:solidFill>
                <a:effectLst>
                  <a:outerShdw blurRad="38100" dist="38100" dir="2700000" algn="tl">
                    <a:srgbClr val="000000">
                      <a:alpha val="43137"/>
                    </a:srgbClr>
                  </a:outerShdw>
                </a:effectLst>
                <a:latin typeface="#9Slide05 Habano" panose="02040603050506020204" pitchFamily="18" charset="0"/>
              </a:endParaRPr>
            </a:p>
          </p:txBody>
        </p:sp>
      </p:grpSp>
      <p:grpSp>
        <p:nvGrpSpPr>
          <p:cNvPr id="188" name="Group 187">
            <a:extLst>
              <a:ext uri="{FF2B5EF4-FFF2-40B4-BE49-F238E27FC236}">
                <a16:creationId xmlns:a16="http://schemas.microsoft.com/office/drawing/2014/main" id="{EB4BC534-9418-4FB9-9E05-43775D844D9C}"/>
              </a:ext>
            </a:extLst>
          </p:cNvPr>
          <p:cNvGrpSpPr/>
          <p:nvPr/>
        </p:nvGrpSpPr>
        <p:grpSpPr>
          <a:xfrm>
            <a:off x="4495404" y="2047331"/>
            <a:ext cx="3652123" cy="1369806"/>
            <a:chOff x="1086240" y="5210349"/>
            <a:chExt cx="3678887" cy="550341"/>
          </a:xfrm>
        </p:grpSpPr>
        <p:grpSp>
          <p:nvGrpSpPr>
            <p:cNvPr id="189" name="Group 188">
              <a:extLst>
                <a:ext uri="{FF2B5EF4-FFF2-40B4-BE49-F238E27FC236}">
                  <a16:creationId xmlns:a16="http://schemas.microsoft.com/office/drawing/2014/main" id="{6D211D78-5A99-407E-86A4-08AF3F853C0C}"/>
                </a:ext>
              </a:extLst>
            </p:cNvPr>
            <p:cNvGrpSpPr/>
            <p:nvPr/>
          </p:nvGrpSpPr>
          <p:grpSpPr>
            <a:xfrm>
              <a:off x="1086240" y="5210349"/>
              <a:ext cx="3678887" cy="550341"/>
              <a:chOff x="1358049" y="5449369"/>
              <a:chExt cx="3678887" cy="550341"/>
            </a:xfrm>
          </p:grpSpPr>
          <p:sp>
            <p:nvSpPr>
              <p:cNvPr id="191" name="Rectangle: Rounded Corners 190">
                <a:extLst>
                  <a:ext uri="{FF2B5EF4-FFF2-40B4-BE49-F238E27FC236}">
                    <a16:creationId xmlns:a16="http://schemas.microsoft.com/office/drawing/2014/main" id="{88849727-99DF-4781-B828-164B8DC1DEA3}"/>
                  </a:ext>
                </a:extLst>
              </p:cNvPr>
              <p:cNvSpPr/>
              <p:nvPr/>
            </p:nvSpPr>
            <p:spPr>
              <a:xfrm>
                <a:off x="1358049" y="5449369"/>
                <a:ext cx="3678887" cy="550341"/>
              </a:xfrm>
              <a:prstGeom prst="roundRect">
                <a:avLst>
                  <a:gd name="adj" fmla="val 19476"/>
                </a:avLst>
              </a:prstGeom>
              <a:solidFill>
                <a:srgbClr val="D6AD84"/>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299878AC-A732-446F-AEBB-D6AAFD85923F}"/>
                  </a:ext>
                </a:extLst>
              </p:cNvPr>
              <p:cNvSpPr/>
              <p:nvPr/>
            </p:nvSpPr>
            <p:spPr>
              <a:xfrm>
                <a:off x="1393902" y="5466552"/>
                <a:ext cx="3596530" cy="511598"/>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TextBox 189">
              <a:extLst>
                <a:ext uri="{FF2B5EF4-FFF2-40B4-BE49-F238E27FC236}">
                  <a16:creationId xmlns:a16="http://schemas.microsoft.com/office/drawing/2014/main" id="{690B4149-DD7A-4E01-95DC-19CDC257CDD0}"/>
                </a:ext>
              </a:extLst>
            </p:cNvPr>
            <p:cNvSpPr txBox="1"/>
            <p:nvPr/>
          </p:nvSpPr>
          <p:spPr>
            <a:xfrm>
              <a:off x="1139923" y="5291943"/>
              <a:ext cx="3526021" cy="383328"/>
            </a:xfrm>
            <a:prstGeom prst="rect">
              <a:avLst/>
            </a:prstGeom>
            <a:noFill/>
          </p:spPr>
          <p:txBody>
            <a:bodyPr wrap="square" rtlCol="0">
              <a:spAutoFit/>
            </a:bodyPr>
            <a:lstStyle/>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Đến</a:t>
              </a:r>
            </a:p>
            <a:p>
              <a:pPr algn="ctr"/>
              <a:r>
                <a:rPr lang="en-US" sz="2800">
                  <a:solidFill>
                    <a:srgbClr val="002060"/>
                  </a:solidFill>
                  <a:effectLst>
                    <a:outerShdw blurRad="50800" dist="38100" dir="5400000" algn="t" rotWithShape="0">
                      <a:prstClr val="black">
                        <a:alpha val="40000"/>
                      </a:prstClr>
                    </a:outerShdw>
                  </a:effectLst>
                  <a:latin typeface="#9Slide05 Habano" panose="02040603050506020204" pitchFamily="18" charset="0"/>
                </a:rPr>
                <a:t>"Thiên đường bánh Donut"</a:t>
              </a:r>
              <a:endParaRPr lang="en-US" sz="2800" dirty="0">
                <a:solidFill>
                  <a:srgbClr val="002060"/>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198" name="Group 197">
            <a:extLst>
              <a:ext uri="{FF2B5EF4-FFF2-40B4-BE49-F238E27FC236}">
                <a16:creationId xmlns:a16="http://schemas.microsoft.com/office/drawing/2014/main" id="{53027D82-9AE7-4A22-93E6-7DA024F593B8}"/>
              </a:ext>
            </a:extLst>
          </p:cNvPr>
          <p:cNvGrpSpPr/>
          <p:nvPr/>
        </p:nvGrpSpPr>
        <p:grpSpPr>
          <a:xfrm>
            <a:off x="8294586" y="5068301"/>
            <a:ext cx="3648456" cy="1371600"/>
            <a:chOff x="1086241" y="5210349"/>
            <a:chExt cx="1831551" cy="532522"/>
          </a:xfrm>
        </p:grpSpPr>
        <p:grpSp>
          <p:nvGrpSpPr>
            <p:cNvPr id="199" name="Group 198">
              <a:extLst>
                <a:ext uri="{FF2B5EF4-FFF2-40B4-BE49-F238E27FC236}">
                  <a16:creationId xmlns:a16="http://schemas.microsoft.com/office/drawing/2014/main" id="{A39F5505-7E81-46FF-BDFF-354CE2C6F9ED}"/>
                </a:ext>
              </a:extLst>
            </p:cNvPr>
            <p:cNvGrpSpPr/>
            <p:nvPr/>
          </p:nvGrpSpPr>
          <p:grpSpPr>
            <a:xfrm>
              <a:off x="1086241" y="5210349"/>
              <a:ext cx="1831551" cy="532522"/>
              <a:chOff x="1358050" y="5449369"/>
              <a:chExt cx="1831551" cy="532522"/>
            </a:xfrm>
          </p:grpSpPr>
          <p:sp>
            <p:nvSpPr>
              <p:cNvPr id="201" name="Rectangle: Rounded Corners 200">
                <a:extLst>
                  <a:ext uri="{FF2B5EF4-FFF2-40B4-BE49-F238E27FC236}">
                    <a16:creationId xmlns:a16="http://schemas.microsoft.com/office/drawing/2014/main" id="{1A904E10-DDDD-4C19-B4AE-6D3BFA9AD831}"/>
                  </a:ext>
                </a:extLst>
              </p:cNvPr>
              <p:cNvSpPr/>
              <p:nvPr/>
            </p:nvSpPr>
            <p:spPr>
              <a:xfrm>
                <a:off x="1358050" y="5449369"/>
                <a:ext cx="1831551" cy="532522"/>
              </a:xfrm>
              <a:prstGeom prst="roundRect">
                <a:avLst>
                  <a:gd name="adj" fmla="val 19476"/>
                </a:avLst>
              </a:prstGeom>
              <a:solidFill>
                <a:srgbClr val="A7CE7C"/>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Rounded Corners 201">
                <a:extLst>
                  <a:ext uri="{FF2B5EF4-FFF2-40B4-BE49-F238E27FC236}">
                    <a16:creationId xmlns:a16="http://schemas.microsoft.com/office/drawing/2014/main" id="{B18BCDB2-DA6D-43FE-B1CF-8BCA5DF3D33B}"/>
                  </a:ext>
                </a:extLst>
              </p:cNvPr>
              <p:cNvSpPr/>
              <p:nvPr/>
            </p:nvSpPr>
            <p:spPr>
              <a:xfrm>
                <a:off x="1393903" y="5462203"/>
                <a:ext cx="1747572" cy="482214"/>
              </a:xfrm>
              <a:prstGeom prst="roundRect">
                <a:avLst>
                  <a:gd name="adj" fmla="val 19476"/>
                </a:avLst>
              </a:prstGeom>
              <a:noFill/>
              <a:ln w="12700">
                <a:solidFill>
                  <a:srgbClr val="6243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a16="http://schemas.microsoft.com/office/drawing/2014/main" id="{2122E182-434C-4511-BECA-9794F1BFA081}"/>
                </a:ext>
              </a:extLst>
            </p:cNvPr>
            <p:cNvSpPr txBox="1"/>
            <p:nvPr/>
          </p:nvSpPr>
          <p:spPr>
            <a:xfrm>
              <a:off x="1556778" y="5370423"/>
              <a:ext cx="962605" cy="250937"/>
            </a:xfrm>
            <a:prstGeom prst="rect">
              <a:avLst/>
            </a:prstGeom>
            <a:noFill/>
          </p:spPr>
          <p:txBody>
            <a:bodyPr wrap="none" rtlCol="0">
              <a:spAutoFit/>
            </a:bodyPr>
            <a:lstStyle/>
            <a:p>
              <a:pPr algn="ctr"/>
              <a:r>
                <a:rPr lang="en-US" sz="3600">
                  <a:solidFill>
                    <a:srgbClr val="BD4E73"/>
                  </a:solidFill>
                  <a:effectLst>
                    <a:outerShdw blurRad="50800" dist="38100" dir="5400000" algn="t" rotWithShape="0">
                      <a:prstClr val="black">
                        <a:alpha val="40000"/>
                      </a:prstClr>
                    </a:outerShdw>
                  </a:effectLst>
                  <a:latin typeface="#9Slide05 Habano" panose="02040603050506020204" pitchFamily="18" charset="0"/>
                </a:rPr>
                <a:t>Trở về nhà</a:t>
              </a:r>
              <a:endParaRPr lang="en-US" sz="3600" dirty="0">
                <a:solidFill>
                  <a:srgbClr val="BD4E73"/>
                </a:solidFill>
                <a:effectLst>
                  <a:outerShdw blurRad="50800" dist="38100" dir="5400000" algn="t" rotWithShape="0">
                    <a:prstClr val="black">
                      <a:alpha val="40000"/>
                    </a:prstClr>
                  </a:outerShdw>
                </a:effectLst>
                <a:latin typeface="#9Slide05 Habano" panose="02040603050506020204" pitchFamily="18" charset="0"/>
              </a:endParaRPr>
            </a:p>
          </p:txBody>
        </p:sp>
      </p:grpSp>
      <p:grpSp>
        <p:nvGrpSpPr>
          <p:cNvPr id="9" name="Group 8">
            <a:extLst>
              <a:ext uri="{FF2B5EF4-FFF2-40B4-BE49-F238E27FC236}">
                <a16:creationId xmlns:a16="http://schemas.microsoft.com/office/drawing/2014/main" id="{BC436840-7C2B-448E-9603-493384AE3DF5}"/>
              </a:ext>
            </a:extLst>
          </p:cNvPr>
          <p:cNvGrpSpPr/>
          <p:nvPr/>
        </p:nvGrpSpPr>
        <p:grpSpPr>
          <a:xfrm>
            <a:off x="1844508" y="3472634"/>
            <a:ext cx="1511833" cy="1511833"/>
            <a:chOff x="1201410" y="3472634"/>
            <a:chExt cx="1511833" cy="1511833"/>
          </a:xfrm>
        </p:grpSpPr>
        <p:sp>
          <p:nvSpPr>
            <p:cNvPr id="166" name="Oval 165">
              <a:extLst>
                <a:ext uri="{FF2B5EF4-FFF2-40B4-BE49-F238E27FC236}">
                  <a16:creationId xmlns:a16="http://schemas.microsoft.com/office/drawing/2014/main" id="{CEB996C3-1737-4AA2-AB2F-F43961A230BF}"/>
                </a:ext>
              </a:extLst>
            </p:cNvPr>
            <p:cNvSpPr/>
            <p:nvPr/>
          </p:nvSpPr>
          <p:spPr>
            <a:xfrm>
              <a:off x="1236891" y="3549178"/>
              <a:ext cx="1326241" cy="1326241"/>
            </a:xfrm>
            <a:prstGeom prst="ellipse">
              <a:avLst/>
            </a:prstGeom>
            <a:solidFill>
              <a:srgbClr val="B5E1F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334 Big Lollipop Illustrations &amp;amp; Clip Art - iStock">
              <a:extLst>
                <a:ext uri="{FF2B5EF4-FFF2-40B4-BE49-F238E27FC236}">
                  <a16:creationId xmlns:a16="http://schemas.microsoft.com/office/drawing/2014/main" id="{746F51DB-4005-4BB3-9885-369A9FC506C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1410" y="3472634"/>
              <a:ext cx="1511833" cy="15118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A7735A50-CA61-4C33-AD75-F110F59E6E98}"/>
              </a:ext>
            </a:extLst>
          </p:cNvPr>
          <p:cNvGrpSpPr/>
          <p:nvPr/>
        </p:nvGrpSpPr>
        <p:grpSpPr>
          <a:xfrm>
            <a:off x="5651203" y="3549178"/>
            <a:ext cx="1326241" cy="1326241"/>
            <a:chOff x="5651203" y="3549178"/>
            <a:chExt cx="1326241" cy="1326241"/>
          </a:xfrm>
        </p:grpSpPr>
        <p:sp>
          <p:nvSpPr>
            <p:cNvPr id="167" name="Oval 166">
              <a:extLst>
                <a:ext uri="{FF2B5EF4-FFF2-40B4-BE49-F238E27FC236}">
                  <a16:creationId xmlns:a16="http://schemas.microsoft.com/office/drawing/2014/main" id="{6830100B-69A6-483C-A6A4-4FD232755214}"/>
                </a:ext>
              </a:extLst>
            </p:cNvPr>
            <p:cNvSpPr/>
            <p:nvPr/>
          </p:nvSpPr>
          <p:spPr>
            <a:xfrm>
              <a:off x="5651203" y="3549178"/>
              <a:ext cx="1326241" cy="1326241"/>
            </a:xfrm>
            <a:prstGeom prst="ellipse">
              <a:avLst/>
            </a:prstGeom>
            <a:solidFill>
              <a:srgbClr val="D6AD8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8" name="Picture 6" descr="Doughnut Bright Cartoon Illustration For Childrens Greeting Card Design  Menu Fabric And Wallpaper Stock Illustration - Download Image Now - iStock">
              <a:extLst>
                <a:ext uri="{FF2B5EF4-FFF2-40B4-BE49-F238E27FC236}">
                  <a16:creationId xmlns:a16="http://schemas.microsoft.com/office/drawing/2014/main" id="{5A5A68E5-8B86-4267-B14D-D416DED89D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5456" y="3761346"/>
              <a:ext cx="953035" cy="953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92810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14:presetBounceEnd="40000">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14:bounceEnd="40000">
                                          <p:cBhvr additive="base">
                                            <p:cTn id="41" dur="1000" fill="hold"/>
                                            <p:tgtEl>
                                              <p:spTgt spid="178"/>
                                            </p:tgtEl>
                                            <p:attrNameLst>
                                              <p:attrName>ppt_x</p:attrName>
                                            </p:attrNameLst>
                                          </p:cBhvr>
                                          <p:tavLst>
                                            <p:tav tm="0">
                                              <p:val>
                                                <p:strVal val="#ppt_x"/>
                                              </p:val>
                                            </p:tav>
                                            <p:tav tm="100000">
                                              <p:val>
                                                <p:strVal val="#ppt_x"/>
                                              </p:val>
                                            </p:tav>
                                          </p:tavLst>
                                        </p:anim>
                                        <p:anim calcmode="lin" valueType="num" p14:bounceEnd="40000">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14:presetBounceEnd="40000">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14:bounceEnd="40000">
                                          <p:cBhvr additive="base">
                                            <p:cTn id="46" dur="1000" fill="hold"/>
                                            <p:tgtEl>
                                              <p:spTgt spid="188"/>
                                            </p:tgtEl>
                                            <p:attrNameLst>
                                              <p:attrName>ppt_x</p:attrName>
                                            </p:attrNameLst>
                                          </p:cBhvr>
                                          <p:tavLst>
                                            <p:tav tm="0">
                                              <p:val>
                                                <p:strVal val="#ppt_x"/>
                                              </p:val>
                                            </p:tav>
                                            <p:tav tm="100000">
                                              <p:val>
                                                <p:strVal val="#ppt_x"/>
                                              </p:val>
                                            </p:tav>
                                          </p:tavLst>
                                        </p:anim>
                                        <p:anim calcmode="lin" valueType="num" p14:bounceEnd="40000">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14:presetBounceEnd="40000">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14:bounceEnd="40000">
                                          <p:cBhvr additive="base">
                                            <p:cTn id="51" dur="1000" fill="hold"/>
                                            <p:tgtEl>
                                              <p:spTgt spid="198"/>
                                            </p:tgtEl>
                                            <p:attrNameLst>
                                              <p:attrName>ppt_x</p:attrName>
                                            </p:attrNameLst>
                                          </p:cBhvr>
                                          <p:tavLst>
                                            <p:tav tm="0">
                                              <p:val>
                                                <p:strVal val="#ppt_x"/>
                                              </p:val>
                                            </p:tav>
                                            <p:tav tm="100000">
                                              <p:val>
                                                <p:strVal val="#ppt_x"/>
                                              </p:val>
                                            </p:tav>
                                          </p:tavLst>
                                        </p:anim>
                                        <p:anim calcmode="lin" valueType="num" p14:bounceEnd="40000">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40"/>
                                            </p:tgtEl>
                                            <p:attrNameLst>
                                              <p:attrName>style.visibility</p:attrName>
                                            </p:attrNameLst>
                                          </p:cBhvr>
                                          <p:to>
                                            <p:strVal val="visible"/>
                                          </p:to>
                                        </p:set>
                                        <p:animEffect transition="in" filter="fade">
                                          <p:cBhvr>
                                            <p:cTn id="7" dur="1000"/>
                                            <p:tgtEl>
                                              <p:spTgt spid="1440"/>
                                            </p:tgtEl>
                                          </p:cBhvr>
                                        </p:animEffect>
                                        <p:anim calcmode="lin" valueType="num">
                                          <p:cBhvr>
                                            <p:cTn id="8" dur="1000" fill="hold"/>
                                            <p:tgtEl>
                                              <p:spTgt spid="1440"/>
                                            </p:tgtEl>
                                            <p:attrNameLst>
                                              <p:attrName>ppt_x</p:attrName>
                                            </p:attrNameLst>
                                          </p:cBhvr>
                                          <p:tavLst>
                                            <p:tav tm="0">
                                              <p:val>
                                                <p:strVal val="#ppt_x"/>
                                              </p:val>
                                            </p:tav>
                                            <p:tav tm="100000">
                                              <p:val>
                                                <p:strVal val="#ppt_x"/>
                                              </p:val>
                                            </p:tav>
                                          </p:tavLst>
                                        </p:anim>
                                        <p:anim calcmode="lin" valueType="num">
                                          <p:cBhvr>
                                            <p:cTn id="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41"/>
                                            </p:tgtEl>
                                            <p:attrNameLst>
                                              <p:attrName>style.visibility</p:attrName>
                                            </p:attrNameLst>
                                          </p:cBhvr>
                                          <p:to>
                                            <p:strVal val="visible"/>
                                          </p:to>
                                        </p:set>
                                        <p:animEffect transition="in" filter="barn(inVertical)">
                                          <p:cBhvr>
                                            <p:cTn id="14" dur="500"/>
                                            <p:tgtEl>
                                              <p:spTgt spid="1441"/>
                                            </p:tgtEl>
                                          </p:cBhvr>
                                        </p:animEffect>
                                      </p:childTnLst>
                                    </p:cTn>
                                  </p:par>
                                  <p:par>
                                    <p:cTn id="15" presetID="22" presetClass="entr" presetSubtype="8" fill="hold" nodeType="withEffect">
                                      <p:stCondLst>
                                        <p:cond delay="2400"/>
                                      </p:stCondLst>
                                      <p:childTnLst>
                                        <p:set>
                                          <p:cBhvr>
                                            <p:cTn id="16" dur="1" fill="hold">
                                              <p:stCondLst>
                                                <p:cond delay="0"/>
                                              </p:stCondLst>
                                            </p:cTn>
                                            <p:tgtEl>
                                              <p:spTgt spid="1421"/>
                                            </p:tgtEl>
                                            <p:attrNameLst>
                                              <p:attrName>style.visibility</p:attrName>
                                            </p:attrNameLst>
                                          </p:cBhvr>
                                          <p:to>
                                            <p:strVal val="visible"/>
                                          </p:to>
                                        </p:set>
                                        <p:animEffect transition="in" filter="wipe(left)">
                                          <p:cBhvr>
                                            <p:cTn id="17" dur="1600"/>
                                            <p:tgtEl>
                                              <p:spTgt spid="1421"/>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par>
                              <p:cTn id="25" fill="hold">
                                <p:stCondLst>
                                  <p:cond delay="5000"/>
                                </p:stCondLst>
                                <p:childTnLst>
                                  <p:par>
                                    <p:cTn id="26" presetID="31"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par>
                              <p:cTn id="32" fill="hold">
                                <p:stCondLst>
                                  <p:cond delay="6000"/>
                                </p:stCondLst>
                                <p:childTnLst>
                                  <p:par>
                                    <p:cTn id="33" presetID="31" presetClass="entr" presetSubtype="0" fill="hold" nodeType="afterEffect">
                                      <p:stCondLst>
                                        <p:cond delay="0"/>
                                      </p:stCondLst>
                                      <p:childTnLst>
                                        <p:set>
                                          <p:cBhvr>
                                            <p:cTn id="34" dur="1" fill="hold">
                                              <p:stCondLst>
                                                <p:cond delay="0"/>
                                              </p:stCondLst>
                                            </p:cTn>
                                            <p:tgtEl>
                                              <p:spTgt spid="1417"/>
                                            </p:tgtEl>
                                            <p:attrNameLst>
                                              <p:attrName>style.visibility</p:attrName>
                                            </p:attrNameLst>
                                          </p:cBhvr>
                                          <p:to>
                                            <p:strVal val="visible"/>
                                          </p:to>
                                        </p:set>
                                        <p:anim calcmode="lin" valueType="num">
                                          <p:cBhvr>
                                            <p:cTn id="35" dur="1000" fill="hold"/>
                                            <p:tgtEl>
                                              <p:spTgt spid="1417"/>
                                            </p:tgtEl>
                                            <p:attrNameLst>
                                              <p:attrName>ppt_w</p:attrName>
                                            </p:attrNameLst>
                                          </p:cBhvr>
                                          <p:tavLst>
                                            <p:tav tm="0">
                                              <p:val>
                                                <p:fltVal val="0"/>
                                              </p:val>
                                            </p:tav>
                                            <p:tav tm="100000">
                                              <p:val>
                                                <p:strVal val="#ppt_w"/>
                                              </p:val>
                                            </p:tav>
                                          </p:tavLst>
                                        </p:anim>
                                        <p:anim calcmode="lin" valueType="num">
                                          <p:cBhvr>
                                            <p:cTn id="36" dur="1000" fill="hold"/>
                                            <p:tgtEl>
                                              <p:spTgt spid="1417"/>
                                            </p:tgtEl>
                                            <p:attrNameLst>
                                              <p:attrName>ppt_h</p:attrName>
                                            </p:attrNameLst>
                                          </p:cBhvr>
                                          <p:tavLst>
                                            <p:tav tm="0">
                                              <p:val>
                                                <p:fltVal val="0"/>
                                              </p:val>
                                            </p:tav>
                                            <p:tav tm="100000">
                                              <p:val>
                                                <p:strVal val="#ppt_h"/>
                                              </p:val>
                                            </p:tav>
                                          </p:tavLst>
                                        </p:anim>
                                        <p:anim calcmode="lin" valueType="num">
                                          <p:cBhvr>
                                            <p:cTn id="37" dur="1000" fill="hold"/>
                                            <p:tgtEl>
                                              <p:spTgt spid="1417"/>
                                            </p:tgtEl>
                                            <p:attrNameLst>
                                              <p:attrName>style.rotation</p:attrName>
                                            </p:attrNameLst>
                                          </p:cBhvr>
                                          <p:tavLst>
                                            <p:tav tm="0">
                                              <p:val>
                                                <p:fltVal val="90"/>
                                              </p:val>
                                            </p:tav>
                                            <p:tav tm="100000">
                                              <p:val>
                                                <p:fltVal val="0"/>
                                              </p:val>
                                            </p:tav>
                                          </p:tavLst>
                                        </p:anim>
                                        <p:animEffect transition="in" filter="fade">
                                          <p:cBhvr>
                                            <p:cTn id="38" dur="1000"/>
                                            <p:tgtEl>
                                              <p:spTgt spid="1417"/>
                                            </p:tgtEl>
                                          </p:cBhvr>
                                        </p:animEffect>
                                      </p:childTnLst>
                                    </p:cTn>
                                  </p:par>
                                  <p:par>
                                    <p:cTn id="39" presetID="2" presetClass="entr" presetSubtype="4" fill="hold" nodeType="withEffect">
                                      <p:stCondLst>
                                        <p:cond delay="2000"/>
                                      </p:stCondLst>
                                      <p:childTnLst>
                                        <p:set>
                                          <p:cBhvr>
                                            <p:cTn id="40" dur="1" fill="hold">
                                              <p:stCondLst>
                                                <p:cond delay="0"/>
                                              </p:stCondLst>
                                            </p:cTn>
                                            <p:tgtEl>
                                              <p:spTgt spid="178"/>
                                            </p:tgtEl>
                                            <p:attrNameLst>
                                              <p:attrName>style.visibility</p:attrName>
                                            </p:attrNameLst>
                                          </p:cBhvr>
                                          <p:to>
                                            <p:strVal val="visible"/>
                                          </p:to>
                                        </p:set>
                                        <p:anim calcmode="lin" valueType="num">
                                          <p:cBhvr additive="base">
                                            <p:cTn id="41" dur="1000" fill="hold"/>
                                            <p:tgtEl>
                                              <p:spTgt spid="178"/>
                                            </p:tgtEl>
                                            <p:attrNameLst>
                                              <p:attrName>ppt_x</p:attrName>
                                            </p:attrNameLst>
                                          </p:cBhvr>
                                          <p:tavLst>
                                            <p:tav tm="0">
                                              <p:val>
                                                <p:strVal val="#ppt_x"/>
                                              </p:val>
                                            </p:tav>
                                            <p:tav tm="100000">
                                              <p:val>
                                                <p:strVal val="#ppt_x"/>
                                              </p:val>
                                            </p:tav>
                                          </p:tavLst>
                                        </p:anim>
                                        <p:anim calcmode="lin" valueType="num">
                                          <p:cBhvr additive="base">
                                            <p:cTn id="42" dur="1000" fill="hold"/>
                                            <p:tgtEl>
                                              <p:spTgt spid="178"/>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nodeType="afterEffect">
                                      <p:stCondLst>
                                        <p:cond delay="0"/>
                                      </p:stCondLst>
                                      <p:childTnLst>
                                        <p:set>
                                          <p:cBhvr>
                                            <p:cTn id="45" dur="1" fill="hold">
                                              <p:stCondLst>
                                                <p:cond delay="0"/>
                                              </p:stCondLst>
                                            </p:cTn>
                                            <p:tgtEl>
                                              <p:spTgt spid="188"/>
                                            </p:tgtEl>
                                            <p:attrNameLst>
                                              <p:attrName>style.visibility</p:attrName>
                                            </p:attrNameLst>
                                          </p:cBhvr>
                                          <p:to>
                                            <p:strVal val="visible"/>
                                          </p:to>
                                        </p:set>
                                        <p:anim calcmode="lin" valueType="num">
                                          <p:cBhvr additive="base">
                                            <p:cTn id="46" dur="1000" fill="hold"/>
                                            <p:tgtEl>
                                              <p:spTgt spid="188"/>
                                            </p:tgtEl>
                                            <p:attrNameLst>
                                              <p:attrName>ppt_x</p:attrName>
                                            </p:attrNameLst>
                                          </p:cBhvr>
                                          <p:tavLst>
                                            <p:tav tm="0">
                                              <p:val>
                                                <p:strVal val="#ppt_x"/>
                                              </p:val>
                                            </p:tav>
                                            <p:tav tm="100000">
                                              <p:val>
                                                <p:strVal val="#ppt_x"/>
                                              </p:val>
                                            </p:tav>
                                          </p:tavLst>
                                        </p:anim>
                                        <p:anim calcmode="lin" valueType="num">
                                          <p:cBhvr additive="base">
                                            <p:cTn id="47" dur="1000" fill="hold"/>
                                            <p:tgtEl>
                                              <p:spTgt spid="188"/>
                                            </p:tgtEl>
                                            <p:attrNameLst>
                                              <p:attrName>ppt_y</p:attrName>
                                            </p:attrNameLst>
                                          </p:cBhvr>
                                          <p:tavLst>
                                            <p:tav tm="0">
                                              <p:val>
                                                <p:strVal val="1+#ppt_h/2"/>
                                              </p:val>
                                            </p:tav>
                                            <p:tav tm="100000">
                                              <p:val>
                                                <p:strVal val="#ppt_y"/>
                                              </p:val>
                                            </p:tav>
                                          </p:tavLst>
                                        </p:anim>
                                      </p:childTnLst>
                                    </p:cTn>
                                  </p:par>
                                </p:childTnLst>
                              </p:cTn>
                            </p:par>
                            <p:par>
                              <p:cTn id="48" fill="hold">
                                <p:stCondLst>
                                  <p:cond delay="10000"/>
                                </p:stCondLst>
                                <p:childTnLst>
                                  <p:par>
                                    <p:cTn id="49" presetID="2" presetClass="entr" presetSubtype="4" fill="hold" nodeType="afterEffect">
                                      <p:stCondLst>
                                        <p:cond delay="0"/>
                                      </p:stCondLst>
                                      <p:childTnLst>
                                        <p:set>
                                          <p:cBhvr>
                                            <p:cTn id="50" dur="1" fill="hold">
                                              <p:stCondLst>
                                                <p:cond delay="0"/>
                                              </p:stCondLst>
                                            </p:cTn>
                                            <p:tgtEl>
                                              <p:spTgt spid="198"/>
                                            </p:tgtEl>
                                            <p:attrNameLst>
                                              <p:attrName>style.visibility</p:attrName>
                                            </p:attrNameLst>
                                          </p:cBhvr>
                                          <p:to>
                                            <p:strVal val="visible"/>
                                          </p:to>
                                        </p:set>
                                        <p:anim calcmode="lin" valueType="num">
                                          <p:cBhvr additive="base">
                                            <p:cTn id="51" dur="1000" fill="hold"/>
                                            <p:tgtEl>
                                              <p:spTgt spid="198"/>
                                            </p:tgtEl>
                                            <p:attrNameLst>
                                              <p:attrName>ppt_x</p:attrName>
                                            </p:attrNameLst>
                                          </p:cBhvr>
                                          <p:tavLst>
                                            <p:tav tm="0">
                                              <p:val>
                                                <p:strVal val="#ppt_x"/>
                                              </p:val>
                                            </p:tav>
                                            <p:tav tm="100000">
                                              <p:val>
                                                <p:strVal val="#ppt_x"/>
                                              </p:val>
                                            </p:tav>
                                          </p:tavLst>
                                        </p:anim>
                                        <p:anim calcmode="lin" valueType="num">
                                          <p:cBhvr additive="base">
                                            <p:cTn id="52" dur="10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 grpId="0" animBg="1"/>
          <p:bldP spid="144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F54FF59-59F4-4141-A5D4-B8C6807AE382}"/>
              </a:ext>
            </a:extLst>
          </p:cNvPr>
          <p:cNvSpPr/>
          <p:nvPr/>
        </p:nvSpPr>
        <p:spPr>
          <a:xfrm>
            <a:off x="3385458" y="244928"/>
            <a:ext cx="8392885" cy="1230086"/>
          </a:xfrm>
          <a:custGeom>
            <a:avLst/>
            <a:gdLst>
              <a:gd name="connsiteX0" fmla="*/ 0 w 8392885"/>
              <a:gd name="connsiteY0" fmla="*/ 205018 h 1230086"/>
              <a:gd name="connsiteX1" fmla="*/ 205018 w 8392885"/>
              <a:gd name="connsiteY1" fmla="*/ 0 h 1230086"/>
              <a:gd name="connsiteX2" fmla="*/ 8187867 w 8392885"/>
              <a:gd name="connsiteY2" fmla="*/ 0 h 1230086"/>
              <a:gd name="connsiteX3" fmla="*/ 8392885 w 8392885"/>
              <a:gd name="connsiteY3" fmla="*/ 205018 h 1230086"/>
              <a:gd name="connsiteX4" fmla="*/ 8392885 w 8392885"/>
              <a:gd name="connsiteY4" fmla="*/ 1025068 h 1230086"/>
              <a:gd name="connsiteX5" fmla="*/ 8187867 w 8392885"/>
              <a:gd name="connsiteY5" fmla="*/ 1230086 h 1230086"/>
              <a:gd name="connsiteX6" fmla="*/ 205018 w 8392885"/>
              <a:gd name="connsiteY6" fmla="*/ 1230086 h 1230086"/>
              <a:gd name="connsiteX7" fmla="*/ 0 w 8392885"/>
              <a:gd name="connsiteY7" fmla="*/ 1025068 h 1230086"/>
              <a:gd name="connsiteX8" fmla="*/ 0 w 8392885"/>
              <a:gd name="connsiteY8" fmla="*/ 205018 h 123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885" h="1230086" fill="none" extrusionOk="0">
                <a:moveTo>
                  <a:pt x="0" y="205018"/>
                </a:moveTo>
                <a:cubicBezTo>
                  <a:pt x="-12928" y="95727"/>
                  <a:pt x="91739" y="3616"/>
                  <a:pt x="205018" y="0"/>
                </a:cubicBezTo>
                <a:cubicBezTo>
                  <a:pt x="1008763" y="40908"/>
                  <a:pt x="7192295" y="-125696"/>
                  <a:pt x="8187867" y="0"/>
                </a:cubicBezTo>
                <a:cubicBezTo>
                  <a:pt x="8289744" y="2269"/>
                  <a:pt x="8390271" y="97929"/>
                  <a:pt x="8392885" y="205018"/>
                </a:cubicBezTo>
                <a:cubicBezTo>
                  <a:pt x="8406247" y="444418"/>
                  <a:pt x="8350539" y="684334"/>
                  <a:pt x="8392885" y="1025068"/>
                </a:cubicBezTo>
                <a:cubicBezTo>
                  <a:pt x="8406680" y="1126362"/>
                  <a:pt x="8318799" y="1234308"/>
                  <a:pt x="8187867" y="1230086"/>
                </a:cubicBezTo>
                <a:cubicBezTo>
                  <a:pt x="6114601" y="1066513"/>
                  <a:pt x="1414073" y="1088395"/>
                  <a:pt x="205018" y="1230086"/>
                </a:cubicBezTo>
                <a:cubicBezTo>
                  <a:pt x="81046" y="1215081"/>
                  <a:pt x="-13592" y="1146058"/>
                  <a:pt x="0" y="1025068"/>
                </a:cubicBezTo>
                <a:cubicBezTo>
                  <a:pt x="-7263" y="679620"/>
                  <a:pt x="46302" y="428310"/>
                  <a:pt x="0" y="205018"/>
                </a:cubicBezTo>
                <a:close/>
              </a:path>
              <a:path w="8392885" h="1230086" stroke="0" extrusionOk="0">
                <a:moveTo>
                  <a:pt x="0" y="205018"/>
                </a:moveTo>
                <a:cubicBezTo>
                  <a:pt x="-6251" y="88674"/>
                  <a:pt x="95958" y="-1542"/>
                  <a:pt x="205018" y="0"/>
                </a:cubicBezTo>
                <a:cubicBezTo>
                  <a:pt x="1978055" y="-30304"/>
                  <a:pt x="5217951" y="-130144"/>
                  <a:pt x="8187867" y="0"/>
                </a:cubicBezTo>
                <a:cubicBezTo>
                  <a:pt x="8300168" y="-10198"/>
                  <a:pt x="8405916" y="103313"/>
                  <a:pt x="8392885" y="205018"/>
                </a:cubicBezTo>
                <a:cubicBezTo>
                  <a:pt x="8368189" y="583752"/>
                  <a:pt x="8417726" y="863214"/>
                  <a:pt x="8392885" y="1025068"/>
                </a:cubicBezTo>
                <a:cubicBezTo>
                  <a:pt x="8405438" y="1147994"/>
                  <a:pt x="8285627" y="1234742"/>
                  <a:pt x="8187867" y="1230086"/>
                </a:cubicBezTo>
                <a:cubicBezTo>
                  <a:pt x="6422883" y="1078647"/>
                  <a:pt x="1274580" y="1380237"/>
                  <a:pt x="205018" y="1230086"/>
                </a:cubicBezTo>
                <a:cubicBezTo>
                  <a:pt x="82656" y="1220280"/>
                  <a:pt x="20120" y="1143252"/>
                  <a:pt x="0" y="1025068"/>
                </a:cubicBezTo>
                <a:cubicBezTo>
                  <a:pt x="-55338" y="796320"/>
                  <a:pt x="37282" y="388020"/>
                  <a:pt x="0" y="205018"/>
                </a:cubicBezTo>
                <a:close/>
              </a:path>
            </a:pathLst>
          </a:custGeom>
          <a:solidFill>
            <a:srgbClr val="FFC0D4">
              <a:alpha val="87059"/>
            </a:srgbClr>
          </a:solidFill>
          <a:ln w="57150">
            <a:solidFill>
              <a:srgbClr val="E56399"/>
            </a:solidFill>
            <a:extLst>
              <a:ext uri="{C807C97D-BFC1-408E-A445-0C87EB9F89A2}">
                <ask:lineSketchStyleProps xmlns:ask="http://schemas.microsoft.com/office/drawing/2018/sketchyshapes" sd="201606065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BD4E73"/>
                </a:solidFill>
                <a:effectLst>
                  <a:outerShdw blurRad="50800" dist="38100" dir="2700000" algn="tl" rotWithShape="0">
                    <a:schemeClr val="bg1">
                      <a:alpha val="40000"/>
                    </a:schemeClr>
                  </a:outerShdw>
                </a:effectLst>
                <a:latin typeface="#9Slide05 Silk Script" panose="02040603050506020204" pitchFamily="18" charset="0"/>
              </a:rPr>
              <a:t>Chặng 1:</a:t>
            </a:r>
            <a:r>
              <a:rPr lang="en-US" sz="4800">
                <a:solidFill>
                  <a:srgbClr val="0070C0"/>
                </a:solidFill>
                <a:latin typeface="#9Slide05 Silk Script" panose="02040603050506020204" pitchFamily="18" charset="0"/>
              </a:rPr>
              <a:t> </a:t>
            </a:r>
            <a:r>
              <a:rPr lang="en-US" sz="4800">
                <a:solidFill>
                  <a:srgbClr val="5E1263"/>
                </a:solidFill>
                <a:latin typeface="#9Slide05 Silk Script" panose="02040603050506020204" pitchFamily="18" charset="0"/>
              </a:rPr>
              <a:t>Thăm "Đảo Kẹo Ngọt"</a:t>
            </a:r>
          </a:p>
        </p:txBody>
      </p:sp>
      <p:pic>
        <p:nvPicPr>
          <p:cNvPr id="4106" name="Picture 10" descr="Fairies Scratch and Sniff Izzy the Ice-cream Fairy: Thomas Nelson:  9781783930432: Amazon.com: Books">
            <a:extLst>
              <a:ext uri="{FF2B5EF4-FFF2-40B4-BE49-F238E27FC236}">
                <a16:creationId xmlns:a16="http://schemas.microsoft.com/office/drawing/2014/main" id="{E3AB5FD4-D746-4506-8043-4ECD65DC68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a:off x="1527369" y="737507"/>
            <a:ext cx="3716178" cy="617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3FFC211-3932-48AB-84E5-C3898DE65E93}"/>
              </a:ext>
            </a:extLst>
          </p:cNvPr>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33826" r="50000" b="33043"/>
          <a:stretch/>
        </p:blipFill>
        <p:spPr>
          <a:xfrm>
            <a:off x="4432562" y="444202"/>
            <a:ext cx="8392885" cy="7435085"/>
          </a:xfrm>
          <a:prstGeom prst="rect">
            <a:avLst/>
          </a:prstGeom>
        </p:spPr>
      </p:pic>
      <p:sp>
        <p:nvSpPr>
          <p:cNvPr id="7" name="TextBox 6">
            <a:extLst>
              <a:ext uri="{FF2B5EF4-FFF2-40B4-BE49-F238E27FC236}">
                <a16:creationId xmlns:a16="http://schemas.microsoft.com/office/drawing/2014/main" id="{82EBBCA1-65E4-43C6-97CA-7116AD5FB39B}"/>
              </a:ext>
            </a:extLst>
          </p:cNvPr>
          <p:cNvSpPr txBox="1"/>
          <p:nvPr/>
        </p:nvSpPr>
        <p:spPr>
          <a:xfrm>
            <a:off x="5727963" y="2732314"/>
            <a:ext cx="5832666" cy="3046988"/>
          </a:xfrm>
          <a:prstGeom prst="rect">
            <a:avLst/>
          </a:prstGeom>
          <a:noFill/>
        </p:spPr>
        <p:txBody>
          <a:bodyPr wrap="square" rtlCol="0">
            <a:spAutoFit/>
          </a:bodyPr>
          <a:lstStyle/>
          <a:p>
            <a:r>
              <a:rPr lang="en-US" sz="3200">
                <a:latin typeface="#9Slide05 Fourth Light" panose="00000400000000000000" pitchFamily="2" charset="0"/>
              </a:rPr>
              <a:t>Chào mừng các bạn đã đến với </a:t>
            </a:r>
          </a:p>
          <a:p>
            <a:r>
              <a:rPr lang="en-US" sz="3200">
                <a:latin typeface="#9Slide05 Fourth Light" panose="00000400000000000000" pitchFamily="2" charset="0"/>
              </a:rPr>
              <a:t>Đảo Kẹo Ngọt - nơi có những món kẹo ngon và lạ mắt nhất thế giới. Các bạn hãy vượt qua các thử thách của nàng tiên Izzy để thưởng thức những món </a:t>
            </a:r>
          </a:p>
          <a:p>
            <a:r>
              <a:rPr lang="en-US" sz="3200">
                <a:latin typeface="#9Slide05 Fourth Light" panose="00000400000000000000" pitchFamily="2" charset="0"/>
              </a:rPr>
              <a:t>		kẹo đó nha!</a:t>
            </a:r>
          </a:p>
        </p:txBody>
      </p:sp>
    </p:spTree>
    <p:extLst>
      <p:ext uri="{BB962C8B-B14F-4D97-AF65-F5344CB8AC3E}">
        <p14:creationId xmlns:p14="http://schemas.microsoft.com/office/powerpoint/2010/main" val="338038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par>
                          <p:cTn id="26" fill="hold">
                            <p:stCondLst>
                              <p:cond delay="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7 Sweet Facts About Candy Land | Mental Floss">
            <a:extLst>
              <a:ext uri="{FF2B5EF4-FFF2-40B4-BE49-F238E27FC236}">
                <a16:creationId xmlns:a16="http://schemas.microsoft.com/office/drawing/2014/main" id="{880609E3-72FB-4CC3-BA22-53E60DD809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awaii sweet candy in stick cute cartoon isolated Vector Image">
            <a:hlinkClick r:id="rId5" action="ppaction://hlinksldjump"/>
            <a:extLst>
              <a:ext uri="{FF2B5EF4-FFF2-40B4-BE49-F238E27FC236}">
                <a16:creationId xmlns:a16="http://schemas.microsoft.com/office/drawing/2014/main" id="{9621431A-27B3-49C8-BB12-3132172B8FF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322894">
            <a:off x="297772" y="158212"/>
            <a:ext cx="3318534" cy="31459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andy with kawaii face design Royalty Free Vector Image">
            <a:hlinkClick r:id="rId8" action="ppaction://hlinksldjump"/>
            <a:extLst>
              <a:ext uri="{FF2B5EF4-FFF2-40B4-BE49-F238E27FC236}">
                <a16:creationId xmlns:a16="http://schemas.microsoft.com/office/drawing/2014/main" id="{EB48A4B0-4581-4242-BC01-BEE93786462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694179">
            <a:off x="986516" y="3461033"/>
            <a:ext cx="1941044" cy="2776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te Candy and Lollipop cursor – Custom Cursor">
            <a:hlinkClick r:id="rId11" action="ppaction://hlinksldjump"/>
            <a:extLst>
              <a:ext uri="{FF2B5EF4-FFF2-40B4-BE49-F238E27FC236}">
                <a16:creationId xmlns:a16="http://schemas.microsoft.com/office/drawing/2014/main" id="{6DC9BCD8-8D53-4A4D-86F7-3E71F524E70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43329"/>
          <a:stretch/>
        </p:blipFill>
        <p:spPr bwMode="auto">
          <a:xfrm rot="20816177">
            <a:off x="3377605" y="-9247"/>
            <a:ext cx="3514044" cy="31051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uper cute kawaii rainbow lollipop&amp;quot; Greeting Card by Citronelladesig |  Redbubble">
            <a:hlinkClick r:id="rId13" action="ppaction://hlinksldjump"/>
            <a:extLst>
              <a:ext uri="{FF2B5EF4-FFF2-40B4-BE49-F238E27FC236}">
                <a16:creationId xmlns:a16="http://schemas.microsoft.com/office/drawing/2014/main" id="{5BC43D5C-BC6F-4463-8C19-E740C200F87D}"/>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20890" r="24052" b="14640"/>
          <a:stretch/>
        </p:blipFill>
        <p:spPr bwMode="auto">
          <a:xfrm>
            <a:off x="7197111" y="2853776"/>
            <a:ext cx="2007064" cy="414888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remium Vector | Cute funny sweet cotton sugar candy with unicorn horn.  vector hand drawn cartoon kawaii character illustration logo icon. isolated  on white background. sweet unicorn sugar cotton candy logo concept">
            <a:hlinkClick r:id="rId15" action="ppaction://hlinksldjump"/>
            <a:extLst>
              <a:ext uri="{FF2B5EF4-FFF2-40B4-BE49-F238E27FC236}">
                <a16:creationId xmlns:a16="http://schemas.microsoft.com/office/drawing/2014/main" id="{3E7DB106-089F-4B58-9155-A01F3182890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l="19364" t="6710" r="25774" b="17606"/>
          <a:stretch/>
        </p:blipFill>
        <p:spPr bwMode="auto">
          <a:xfrm>
            <a:off x="2987825" y="2535382"/>
            <a:ext cx="2803982" cy="386818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Kawaii candy sugar sweet image Royalty Free Vector Image">
            <a:hlinkClick r:id="rId18" action="ppaction://hlinksldjump"/>
            <a:extLst>
              <a:ext uri="{FF2B5EF4-FFF2-40B4-BE49-F238E27FC236}">
                <a16:creationId xmlns:a16="http://schemas.microsoft.com/office/drawing/2014/main" id="{AE5C6905-C965-4E04-93A9-12A1CCC0B0CB}"/>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6539203" y="12173"/>
            <a:ext cx="3287710" cy="320129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Christmas candy cane with green bow funny smiling Vector Image">
            <a:hlinkClick r:id="rId21" action="ppaction://hlinksldjump"/>
            <a:extLst>
              <a:ext uri="{FF2B5EF4-FFF2-40B4-BE49-F238E27FC236}">
                <a16:creationId xmlns:a16="http://schemas.microsoft.com/office/drawing/2014/main" id="{7D8EF7C5-BE91-46DE-8D7E-E8BDB9FDEA71}"/>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l="32982" r="26462" b="11664"/>
          <a:stretch/>
        </p:blipFill>
        <p:spPr bwMode="auto">
          <a:xfrm>
            <a:off x="5791808" y="3107531"/>
            <a:ext cx="1405303" cy="3373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7 Sweet Facts About Candy Land | Mental Floss">
            <a:extLst>
              <a:ext uri="{FF2B5EF4-FFF2-40B4-BE49-F238E27FC236}">
                <a16:creationId xmlns:a16="http://schemas.microsoft.com/office/drawing/2014/main" id="{3D8E03BE-C4B4-4AEE-97C6-703EF4E6C9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366" y="12612"/>
            <a:ext cx="12192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airies Scratch and Sniff Izzy the Ice-cream Fairy: Thomas Nelson:  9781783930432: Amazon.com: Books">
            <a:hlinkClick r:id="rId24" action="ppaction://hlinksldjump"/>
            <a:extLst>
              <a:ext uri="{FF2B5EF4-FFF2-40B4-BE49-F238E27FC236}">
                <a16:creationId xmlns:a16="http://schemas.microsoft.com/office/drawing/2014/main" id="{E3AB5FD4-D746-4506-8043-4ECD65DC6803}"/>
              </a:ext>
            </a:extLst>
          </p:cNvPr>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4917" b="96042" l="3114" r="93495">
                        <a14:foregroundMark x1="45536" y1="4917" x2="51349" y2="19833"/>
                        <a14:foregroundMark x1="90588" y1="16042" x2="93495" y2="15708"/>
                        <a14:foregroundMark x1="36055" y1="24583" x2="51834" y2="24583"/>
                        <a14:foregroundMark x1="23114" y1="32375" x2="48720" y2="29208"/>
                        <a14:foregroundMark x1="13080" y1="37625" x2="33702" y2="41125"/>
                        <a14:foregroundMark x1="21522" y1="43667" x2="50796" y2="43667"/>
                        <a14:foregroundMark x1="33426" y1="51250" x2="37370" y2="53667"/>
                        <a14:foregroundMark x1="53426" y1="51250" x2="59239" y2="52208"/>
                        <a14:foregroundMark x1="81938" y1="65542" x2="84844" y2="75250"/>
                        <a14:foregroundMark x1="53426" y1="91250" x2="53979" y2="96042"/>
                        <a14:foregroundMark x1="43460" y1="17000" x2="20623" y2="31250"/>
                        <a14:foregroundMark x1="20623" y1="31250" x2="20484" y2="31750"/>
                        <a14:foregroundMark x1="37370" y1="37292" x2="50311" y2="43000"/>
                        <a14:foregroundMark x1="38408" y1="34750" x2="60692" y2="34583"/>
                        <a14:foregroundMark x1="60692" y1="34583" x2="67958" y2="34583"/>
                        <a14:foregroundMark x1="14394" y1="45250" x2="17301" y2="55250"/>
                        <a14:foregroundMark x1="17855" y1="44583" x2="3114" y2="47125"/>
                        <a14:foregroundMark x1="3114" y1="47125" x2="3114" y2="47125"/>
                        <a14:foregroundMark x1="69758" y1="38083" x2="75087" y2="39833"/>
                        <a14:foregroundMark x1="71626" y1="47458" x2="72941" y2="5079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72971" y="926945"/>
            <a:ext cx="2851036" cy="473528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27" action="ppaction://hlinksldjump"/>
            <a:extLst>
              <a:ext uri="{FF2B5EF4-FFF2-40B4-BE49-F238E27FC236}">
                <a16:creationId xmlns:a16="http://schemas.microsoft.com/office/drawing/2014/main" id="{3555E920-892B-4C4E-98C5-74802FDECEBA}"/>
              </a:ext>
            </a:extLst>
          </p:cNvPr>
          <p:cNvSpPr/>
          <p:nvPr/>
        </p:nvSpPr>
        <p:spPr>
          <a:xfrm>
            <a:off x="10270116" y="5958840"/>
            <a:ext cx="1769483" cy="886548"/>
          </a:xfrm>
          <a:prstGeom prst="rightArrow">
            <a:avLst/>
          </a:prstGeom>
          <a:solidFill>
            <a:srgbClr val="5E1263"/>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100">
                <a:solidFill>
                  <a:srgbClr val="FFC0D4"/>
                </a:solidFill>
                <a:latin typeface="#9Slide04 SFU Belle" panose="00000400000000000000" pitchFamily="2" charset="0"/>
              </a:rPr>
              <a:t>Tiếp tục bài học</a:t>
            </a:r>
          </a:p>
        </p:txBody>
      </p:sp>
    </p:spTree>
    <p:extLst>
      <p:ext uri="{BB962C8B-B14F-4D97-AF65-F5344CB8AC3E}">
        <p14:creationId xmlns:p14="http://schemas.microsoft.com/office/powerpoint/2010/main" val="1958385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1000" fill="hold"/>
                                        <p:tgtEl>
                                          <p:spTgt spid="4106"/>
                                        </p:tgtEl>
                                        <p:attrNameLst>
                                          <p:attrName>ppt_w</p:attrName>
                                        </p:attrNameLst>
                                      </p:cBhvr>
                                      <p:tavLst>
                                        <p:tav tm="0">
                                          <p:val>
                                            <p:fltVal val="0"/>
                                          </p:val>
                                        </p:tav>
                                        <p:tav tm="100000">
                                          <p:val>
                                            <p:strVal val="#ppt_w"/>
                                          </p:val>
                                        </p:tav>
                                      </p:tavLst>
                                    </p:anim>
                                    <p:anim calcmode="lin" valueType="num">
                                      <p:cBhvr>
                                        <p:cTn id="8" dur="1000" fill="hold"/>
                                        <p:tgtEl>
                                          <p:spTgt spid="4106"/>
                                        </p:tgtEl>
                                        <p:attrNameLst>
                                          <p:attrName>ppt_h</p:attrName>
                                        </p:attrNameLst>
                                      </p:cBhvr>
                                      <p:tavLst>
                                        <p:tav tm="0">
                                          <p:val>
                                            <p:fltVal val="0"/>
                                          </p:val>
                                        </p:tav>
                                        <p:tav tm="100000">
                                          <p:val>
                                            <p:strVal val="#ppt_h"/>
                                          </p:val>
                                        </p:tav>
                                      </p:tavLst>
                                    </p:anim>
                                    <p:anim calcmode="lin" valueType="num">
                                      <p:cBhvr>
                                        <p:cTn id="9" dur="1000" fill="hold"/>
                                        <p:tgtEl>
                                          <p:spTgt spid="41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0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106"/>
                                        </p:tgtEl>
                                        <p:attrNameLst>
                                          <p:attrName>r</p:attrName>
                                        </p:attrNameLst>
                                      </p:cBhvr>
                                    </p:animRot>
                                    <p:animRot by="-240000">
                                      <p:cBhvr>
                                        <p:cTn id="14" dur="200" fill="hold">
                                          <p:stCondLst>
                                            <p:cond delay="200"/>
                                          </p:stCondLst>
                                        </p:cTn>
                                        <p:tgtEl>
                                          <p:spTgt spid="4106"/>
                                        </p:tgtEl>
                                        <p:attrNameLst>
                                          <p:attrName>r</p:attrName>
                                        </p:attrNameLst>
                                      </p:cBhvr>
                                    </p:animRot>
                                    <p:animRot by="240000">
                                      <p:cBhvr>
                                        <p:cTn id="15" dur="200" fill="hold">
                                          <p:stCondLst>
                                            <p:cond delay="400"/>
                                          </p:stCondLst>
                                        </p:cTn>
                                        <p:tgtEl>
                                          <p:spTgt spid="4106"/>
                                        </p:tgtEl>
                                        <p:attrNameLst>
                                          <p:attrName>r</p:attrName>
                                        </p:attrNameLst>
                                      </p:cBhvr>
                                    </p:animRot>
                                    <p:animRot by="-240000">
                                      <p:cBhvr>
                                        <p:cTn id="16" dur="200" fill="hold">
                                          <p:stCondLst>
                                            <p:cond delay="600"/>
                                          </p:stCondLst>
                                        </p:cTn>
                                        <p:tgtEl>
                                          <p:spTgt spid="4106"/>
                                        </p:tgtEl>
                                        <p:attrNameLst>
                                          <p:attrName>r</p:attrName>
                                        </p:attrNameLst>
                                      </p:cBhvr>
                                    </p:animRot>
                                    <p:animRot by="120000">
                                      <p:cBhvr>
                                        <p:cTn id="17" dur="200" fill="hold">
                                          <p:stCondLst>
                                            <p:cond delay="800"/>
                                          </p:stCondLst>
                                        </p:cTn>
                                        <p:tgtEl>
                                          <p:spTgt spid="4106"/>
                                        </p:tgtEl>
                                        <p:attrNameLst>
                                          <p:attrName>r</p:attrName>
                                        </p:attrNameLst>
                                      </p:cBhvr>
                                    </p:animRot>
                                  </p:childTnLst>
                                </p:cTn>
                              </p:par>
                            </p:childTnLst>
                          </p:cTn>
                        </p:par>
                        <p:par>
                          <p:cTn id="18" fill="hold">
                            <p:stCondLst>
                              <p:cond delay="2000"/>
                            </p:stCondLst>
                            <p:childTnLst>
                              <p:par>
                                <p:cTn id="19" presetID="9" presetClass="exit" presetSubtype="0" fill="hold" nodeType="afterEffect">
                                  <p:stCondLst>
                                    <p:cond delay="0"/>
                                  </p:stCondLst>
                                  <p:childTnLst>
                                    <p:animEffect transition="out" filter="dissolv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122"/>
                    </p:tgtEl>
                  </p:cond>
                </p:stCondLst>
                <p:endSync evt="end" delay="0">
                  <p:rtn val="all"/>
                </p:endSync>
                <p:childTnLst>
                  <p:par>
                    <p:cTn id="23" fill="hold">
                      <p:stCondLst>
                        <p:cond delay="0"/>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5122"/>
                                        </p:tgtEl>
                                      </p:cBhvr>
                                    </p:animEffect>
                                    <p:set>
                                      <p:cBhvr>
                                        <p:cTn id="27" dur="1" fill="hold">
                                          <p:stCondLst>
                                            <p:cond delay="499"/>
                                          </p:stCondLst>
                                        </p:cTn>
                                        <p:tgtEl>
                                          <p:spTgt spid="5122"/>
                                        </p:tgtEl>
                                        <p:attrNameLst>
                                          <p:attrName>style.visibility</p:attrName>
                                        </p:attrNameLst>
                                      </p:cBhvr>
                                      <p:to>
                                        <p:strVal val="hidden"/>
                                      </p:to>
                                    </p:set>
                                  </p:childTnLst>
                                </p:cTn>
                              </p:par>
                            </p:childTnLst>
                          </p:cTn>
                        </p:par>
                      </p:childTnLst>
                    </p:cTn>
                  </p:par>
                </p:childTnLst>
              </p:cTn>
              <p:nextCondLst>
                <p:cond evt="onClick" delay="0">
                  <p:tgtEl>
                    <p:spTgt spid="5122"/>
                  </p:tgtEl>
                </p:cond>
              </p:nextCondLst>
            </p:seq>
            <p:seq concurrent="1" nextAc="seek">
              <p:cTn id="28" restart="whenNotActive" fill="hold" evtFilter="cancelBubble" nodeType="interactiveSeq">
                <p:stCondLst>
                  <p:cond evt="onClick" delay="0">
                    <p:tgtEl>
                      <p:spTgt spid="5126"/>
                    </p:tgtEl>
                  </p:cond>
                </p:stCondLst>
                <p:endSync evt="end" delay="0">
                  <p:rtn val="all"/>
                </p:endSync>
                <p:childTnLst>
                  <p:par>
                    <p:cTn id="29" fill="hold">
                      <p:stCondLst>
                        <p:cond delay="0"/>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5126"/>
                                        </p:tgtEl>
                                      </p:cBhvr>
                                    </p:animEffect>
                                    <p:set>
                                      <p:cBhvr>
                                        <p:cTn id="33" dur="1" fill="hold">
                                          <p:stCondLst>
                                            <p:cond delay="499"/>
                                          </p:stCondLst>
                                        </p:cTn>
                                        <p:tgtEl>
                                          <p:spTgt spid="5126"/>
                                        </p:tgtEl>
                                        <p:attrNameLst>
                                          <p:attrName>style.visibility</p:attrName>
                                        </p:attrNameLst>
                                      </p:cBhvr>
                                      <p:to>
                                        <p:strVal val="hidden"/>
                                      </p:to>
                                    </p:set>
                                  </p:childTnLst>
                                </p:cTn>
                              </p:par>
                            </p:childTnLst>
                          </p:cTn>
                        </p:par>
                      </p:childTnLst>
                    </p:cTn>
                  </p:par>
                </p:childTnLst>
              </p:cTn>
              <p:nextCondLst>
                <p:cond evt="onClick" delay="0">
                  <p:tgtEl>
                    <p:spTgt spid="5126"/>
                  </p:tgtEl>
                </p:cond>
              </p:nextCondLst>
            </p:seq>
            <p:seq concurrent="1" nextAc="seek">
              <p:cTn id="34" restart="whenNotActive" fill="hold" evtFilter="cancelBubble" nodeType="interactiveSeq">
                <p:stCondLst>
                  <p:cond evt="onClick" delay="0">
                    <p:tgtEl>
                      <p:spTgt spid="5124"/>
                    </p:tgtEl>
                  </p:cond>
                </p:stCondLst>
                <p:endSync evt="end" delay="0">
                  <p:rtn val="all"/>
                </p:endSync>
                <p:childTnLst>
                  <p:par>
                    <p:cTn id="35" fill="hold">
                      <p:stCondLst>
                        <p:cond delay="0"/>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5124"/>
                                        </p:tgtEl>
                                      </p:cBhvr>
                                    </p:animEffect>
                                    <p:set>
                                      <p:cBhvr>
                                        <p:cTn id="39" dur="1" fill="hold">
                                          <p:stCondLst>
                                            <p:cond delay="499"/>
                                          </p:stCondLst>
                                        </p:cTn>
                                        <p:tgtEl>
                                          <p:spTgt spid="5124"/>
                                        </p:tgtEl>
                                        <p:attrNameLst>
                                          <p:attrName>style.visibility</p:attrName>
                                        </p:attrNameLst>
                                      </p:cBhvr>
                                      <p:to>
                                        <p:strVal val="hidden"/>
                                      </p:to>
                                    </p:set>
                                  </p:childTnLst>
                                </p:cTn>
                              </p:par>
                            </p:childTnLst>
                          </p:cTn>
                        </p:par>
                      </p:childTnLst>
                    </p:cTn>
                  </p:par>
                </p:childTnLst>
              </p:cTn>
              <p:nextCondLst>
                <p:cond evt="onClick" delay="0">
                  <p:tgtEl>
                    <p:spTgt spid="5124"/>
                  </p:tgtEl>
                </p:cond>
              </p:nextCondLst>
            </p:seq>
            <p:seq concurrent="1" nextAc="seek">
              <p:cTn id="40" restart="whenNotActive" fill="hold" evtFilter="cancelBubble" nodeType="interactiveSeq">
                <p:stCondLst>
                  <p:cond evt="onClick" delay="0">
                    <p:tgtEl>
                      <p:spTgt spid="5134"/>
                    </p:tgtEl>
                  </p:cond>
                </p:stCondLst>
                <p:endSync evt="end" delay="0">
                  <p:rtn val="all"/>
                </p:endSync>
                <p:childTnLst>
                  <p:par>
                    <p:cTn id="41" fill="hold">
                      <p:stCondLst>
                        <p:cond delay="0"/>
                      </p:stCondLst>
                      <p:childTnLst>
                        <p:par>
                          <p:cTn id="42" fill="hold">
                            <p:stCondLst>
                              <p:cond delay="0"/>
                            </p:stCondLst>
                            <p:childTnLst>
                              <p:par>
                                <p:cTn id="43" presetID="9" presetClass="exit" presetSubtype="0" fill="hold" nodeType="clickEffect">
                                  <p:stCondLst>
                                    <p:cond delay="0"/>
                                  </p:stCondLst>
                                  <p:childTnLst>
                                    <p:animEffect transition="out" filter="dissolve">
                                      <p:cBhvr>
                                        <p:cTn id="44" dur="500"/>
                                        <p:tgtEl>
                                          <p:spTgt spid="5134"/>
                                        </p:tgtEl>
                                      </p:cBhvr>
                                    </p:animEffect>
                                    <p:set>
                                      <p:cBhvr>
                                        <p:cTn id="45" dur="1" fill="hold">
                                          <p:stCondLst>
                                            <p:cond delay="499"/>
                                          </p:stCondLst>
                                        </p:cTn>
                                        <p:tgtEl>
                                          <p:spTgt spid="5134"/>
                                        </p:tgtEl>
                                        <p:attrNameLst>
                                          <p:attrName>style.visibility</p:attrName>
                                        </p:attrNameLst>
                                      </p:cBhvr>
                                      <p:to>
                                        <p:strVal val="hidden"/>
                                      </p:to>
                                    </p:set>
                                  </p:childTnLst>
                                </p:cTn>
                              </p:par>
                            </p:childTnLst>
                          </p:cTn>
                        </p:par>
                      </p:childTnLst>
                    </p:cTn>
                  </p:par>
                </p:childTnLst>
              </p:cTn>
              <p:nextCondLst>
                <p:cond evt="onClick" delay="0">
                  <p:tgtEl>
                    <p:spTgt spid="5134"/>
                  </p:tgtEl>
                </p:cond>
              </p:nextCondLst>
            </p:seq>
            <p:seq concurrent="1" nextAc="seek">
              <p:cTn id="46" restart="whenNotActive" fill="hold" evtFilter="cancelBubble" nodeType="interactiveSeq">
                <p:stCondLst>
                  <p:cond evt="onClick" delay="0">
                    <p:tgtEl>
                      <p:spTgt spid="5132"/>
                    </p:tgtEl>
                  </p:cond>
                </p:stCondLst>
                <p:endSync evt="end" delay="0">
                  <p:rtn val="all"/>
                </p:endSync>
                <p:childTnLst>
                  <p:par>
                    <p:cTn id="47" fill="hold">
                      <p:stCondLst>
                        <p:cond delay="0"/>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5132"/>
                                        </p:tgtEl>
                                      </p:cBhvr>
                                    </p:animEffect>
                                    <p:set>
                                      <p:cBhvr>
                                        <p:cTn id="51" dur="1" fill="hold">
                                          <p:stCondLst>
                                            <p:cond delay="499"/>
                                          </p:stCondLst>
                                        </p:cTn>
                                        <p:tgtEl>
                                          <p:spTgt spid="5132"/>
                                        </p:tgtEl>
                                        <p:attrNameLst>
                                          <p:attrName>style.visibility</p:attrName>
                                        </p:attrNameLst>
                                      </p:cBhvr>
                                      <p:to>
                                        <p:strVal val="hidden"/>
                                      </p:to>
                                    </p:set>
                                  </p:childTnLst>
                                </p:cTn>
                              </p:par>
                            </p:childTnLst>
                          </p:cTn>
                        </p:par>
                      </p:childTnLst>
                    </p:cTn>
                  </p:par>
                </p:childTnLst>
              </p:cTn>
              <p:nextCondLst>
                <p:cond evt="onClick" delay="0">
                  <p:tgtEl>
                    <p:spTgt spid="5132"/>
                  </p:tgtEl>
                </p:cond>
              </p:nextCondLst>
            </p:seq>
            <p:seq concurrent="1" nextAc="seek">
              <p:cTn id="52" restart="whenNotActive" fill="hold" evtFilter="cancelBubble" nodeType="interactiveSeq">
                <p:stCondLst>
                  <p:cond evt="onClick" delay="0">
                    <p:tgtEl>
                      <p:spTgt spid="5138"/>
                    </p:tgtEl>
                  </p:cond>
                </p:stCondLst>
                <p:endSync evt="end" delay="0">
                  <p:rtn val="all"/>
                </p:endSync>
                <p:childTnLst>
                  <p:par>
                    <p:cTn id="53" fill="hold">
                      <p:stCondLst>
                        <p:cond delay="0"/>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5138"/>
                                        </p:tgtEl>
                                      </p:cBhvr>
                                    </p:animEffect>
                                    <p:set>
                                      <p:cBhvr>
                                        <p:cTn id="57" dur="1" fill="hold">
                                          <p:stCondLst>
                                            <p:cond delay="499"/>
                                          </p:stCondLst>
                                        </p:cTn>
                                        <p:tgtEl>
                                          <p:spTgt spid="5138"/>
                                        </p:tgtEl>
                                        <p:attrNameLst>
                                          <p:attrName>style.visibility</p:attrName>
                                        </p:attrNameLst>
                                      </p:cBhvr>
                                      <p:to>
                                        <p:strVal val="hidden"/>
                                      </p:to>
                                    </p:set>
                                  </p:childTnLst>
                                </p:cTn>
                              </p:par>
                            </p:childTnLst>
                          </p:cTn>
                        </p:par>
                      </p:childTnLst>
                    </p:cTn>
                  </p:par>
                </p:childTnLst>
              </p:cTn>
              <p:nextCondLst>
                <p:cond evt="onClick" delay="0">
                  <p:tgtEl>
                    <p:spTgt spid="5138"/>
                  </p:tgtEl>
                </p:cond>
              </p:nextCondLst>
            </p:seq>
            <p:seq concurrent="1" nextAc="seek">
              <p:cTn id="58" restart="whenNotActive" fill="hold" evtFilter="cancelBubble" nodeType="interactiveSeq">
                <p:stCondLst>
                  <p:cond evt="onClick" delay="0">
                    <p:tgtEl>
                      <p:spTgt spid="5128"/>
                    </p:tgtEl>
                  </p:cond>
                </p:stCondLst>
                <p:endSync evt="end" delay="0">
                  <p:rtn val="all"/>
                </p:endSync>
                <p:childTnLst>
                  <p:par>
                    <p:cTn id="59" fill="hold">
                      <p:stCondLst>
                        <p:cond delay="0"/>
                      </p:stCondLst>
                      <p:childTnLst>
                        <p:par>
                          <p:cTn id="60" fill="hold">
                            <p:stCondLst>
                              <p:cond delay="0"/>
                            </p:stCondLst>
                            <p:childTnLst>
                              <p:par>
                                <p:cTn id="61" presetID="9" presetClass="exit" presetSubtype="0" fill="hold" nodeType="clickEffect">
                                  <p:stCondLst>
                                    <p:cond delay="0"/>
                                  </p:stCondLst>
                                  <p:childTnLst>
                                    <p:animEffect transition="out" filter="dissolve">
                                      <p:cBhvr>
                                        <p:cTn id="62" dur="500"/>
                                        <p:tgtEl>
                                          <p:spTgt spid="5128"/>
                                        </p:tgtEl>
                                      </p:cBhvr>
                                    </p:animEffect>
                                    <p:set>
                                      <p:cBhvr>
                                        <p:cTn id="63" dur="1" fill="hold">
                                          <p:stCondLst>
                                            <p:cond delay="499"/>
                                          </p:stCondLst>
                                        </p:cTn>
                                        <p:tgtEl>
                                          <p:spTgt spid="5128"/>
                                        </p:tgtEl>
                                        <p:attrNameLst>
                                          <p:attrName>style.visibility</p:attrName>
                                        </p:attrNameLst>
                                      </p:cBhvr>
                                      <p:to>
                                        <p:strVal val="hidden"/>
                                      </p:to>
                                    </p:set>
                                  </p:childTnLst>
                                </p:cTn>
                              </p:par>
                            </p:childTnLst>
                          </p:cTn>
                        </p:par>
                      </p:childTnLst>
                    </p:cTn>
                  </p:par>
                </p:childTnLst>
              </p:cTn>
              <p:nextCondLst>
                <p:cond evt="onClick" delay="0">
                  <p:tgtEl>
                    <p:spTgt spid="512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792D5449-E3A3-4FA8-952B-C61DE48E69C3}"/>
              </a:ext>
            </a:extLst>
          </p:cNvPr>
          <p:cNvGrpSpPr/>
          <p:nvPr/>
        </p:nvGrpSpPr>
        <p:grpSpPr>
          <a:xfrm>
            <a:off x="-437135" y="-1478791"/>
            <a:ext cx="13066269" cy="9815582"/>
            <a:chOff x="-475683" y="-1477868"/>
            <a:chExt cx="13066269" cy="9815582"/>
          </a:xfrm>
          <a:effectLst>
            <a:outerShdw blurRad="50800" dist="50800" dir="18900000" algn="bl" rotWithShape="0">
              <a:srgbClr val="FD9101">
                <a:alpha val="40000"/>
              </a:srgbClr>
            </a:outerShdw>
          </a:effectLst>
        </p:grpSpPr>
        <p:cxnSp>
          <p:nvCxnSpPr>
            <p:cNvPr id="90" name="Straight Connector 89">
              <a:extLst>
                <a:ext uri="{FF2B5EF4-FFF2-40B4-BE49-F238E27FC236}">
                  <a16:creationId xmlns:a16="http://schemas.microsoft.com/office/drawing/2014/main" id="{C97E7D86-DC53-4BA1-A54C-80FAE67F4549}"/>
                </a:ext>
              </a:extLst>
            </p:cNvPr>
            <p:cNvCxnSpPr>
              <a:cxnSpLocks/>
            </p:cNvCxnSpPr>
            <p:nvPr/>
          </p:nvCxnSpPr>
          <p:spPr>
            <a:xfrm>
              <a:off x="-32650" y="5789052"/>
              <a:ext cx="361316" cy="11942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6BD8063-E4F7-4CBB-B068-EF1A8D677F99}"/>
                </a:ext>
              </a:extLst>
            </p:cNvPr>
            <p:cNvCxnSpPr>
              <a:cxnSpLocks/>
            </p:cNvCxnSpPr>
            <p:nvPr/>
          </p:nvCxnSpPr>
          <p:spPr>
            <a:xfrm>
              <a:off x="-29596" y="4527274"/>
              <a:ext cx="734125" cy="242657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B4137E5-8245-4345-A716-0F13F266ECD8}"/>
                </a:ext>
              </a:extLst>
            </p:cNvPr>
            <p:cNvCxnSpPr>
              <a:cxnSpLocks/>
            </p:cNvCxnSpPr>
            <p:nvPr/>
          </p:nvCxnSpPr>
          <p:spPr>
            <a:xfrm>
              <a:off x="-64279" y="3140765"/>
              <a:ext cx="1167116" cy="38577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934D5A9-D4ED-4FF5-9A15-E0B5A3C2DA19}"/>
                </a:ext>
              </a:extLst>
            </p:cNvPr>
            <p:cNvCxnSpPr>
              <a:cxnSpLocks/>
            </p:cNvCxnSpPr>
            <p:nvPr/>
          </p:nvCxnSpPr>
          <p:spPr>
            <a:xfrm>
              <a:off x="-42332" y="1985297"/>
              <a:ext cx="1505889" cy="497755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B5CF585-761F-4EF7-A0F9-722574F1F5F4}"/>
                </a:ext>
              </a:extLst>
            </p:cNvPr>
            <p:cNvCxnSpPr>
              <a:cxnSpLocks/>
            </p:cNvCxnSpPr>
            <p:nvPr/>
          </p:nvCxnSpPr>
          <p:spPr>
            <a:xfrm>
              <a:off x="-32650" y="745435"/>
              <a:ext cx="1873474" cy="619256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ABA5A0B-44EC-4A87-9875-99497E4BDB57}"/>
                </a:ext>
              </a:extLst>
            </p:cNvPr>
            <p:cNvCxnSpPr>
              <a:cxnSpLocks/>
            </p:cNvCxnSpPr>
            <p:nvPr/>
          </p:nvCxnSpPr>
          <p:spPr>
            <a:xfrm>
              <a:off x="112978" y="-45072"/>
              <a:ext cx="2120869" cy="701030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37728E6-1A7D-47C6-B550-4C5D2E174587}"/>
                </a:ext>
              </a:extLst>
            </p:cNvPr>
            <p:cNvCxnSpPr>
              <a:cxnSpLocks/>
            </p:cNvCxnSpPr>
            <p:nvPr/>
          </p:nvCxnSpPr>
          <p:spPr>
            <a:xfrm>
              <a:off x="507607" y="-12539"/>
              <a:ext cx="2102946" cy="695105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9663F1A-68C7-4391-B66B-BC13435EFEBC}"/>
                </a:ext>
              </a:extLst>
            </p:cNvPr>
            <p:cNvCxnSpPr>
              <a:cxnSpLocks/>
            </p:cNvCxnSpPr>
            <p:nvPr/>
          </p:nvCxnSpPr>
          <p:spPr>
            <a:xfrm>
              <a:off x="879613" y="-54775"/>
              <a:ext cx="2103155" cy="695174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FC6D4BD-E841-409B-8AF1-3BF3A7AE136C}"/>
                </a:ext>
              </a:extLst>
            </p:cNvPr>
            <p:cNvCxnSpPr>
              <a:cxnSpLocks/>
            </p:cNvCxnSpPr>
            <p:nvPr/>
          </p:nvCxnSpPr>
          <p:spPr>
            <a:xfrm>
              <a:off x="1277178" y="-12539"/>
              <a:ext cx="2088218" cy="69023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0B6F444-296E-4696-BD78-EE7CE79088EC}"/>
                </a:ext>
              </a:extLst>
            </p:cNvPr>
            <p:cNvCxnSpPr>
              <a:cxnSpLocks/>
            </p:cNvCxnSpPr>
            <p:nvPr/>
          </p:nvCxnSpPr>
          <p:spPr>
            <a:xfrm>
              <a:off x="1659835" y="-19578"/>
              <a:ext cx="2089301" cy="690595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83912A-4FF2-471E-B487-09B7B908C93A}"/>
                </a:ext>
              </a:extLst>
            </p:cNvPr>
            <p:cNvCxnSpPr>
              <a:cxnSpLocks/>
            </p:cNvCxnSpPr>
            <p:nvPr/>
          </p:nvCxnSpPr>
          <p:spPr>
            <a:xfrm>
              <a:off x="2047461" y="-10190"/>
              <a:ext cx="2094939" cy="692459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C3F1928-395A-429D-AD0E-FDBCC0E24176}"/>
                </a:ext>
              </a:extLst>
            </p:cNvPr>
            <p:cNvCxnSpPr>
              <a:cxnSpLocks/>
            </p:cNvCxnSpPr>
            <p:nvPr/>
          </p:nvCxnSpPr>
          <p:spPr>
            <a:xfrm>
              <a:off x="2405270" y="-55503"/>
              <a:ext cx="2113237" cy="698507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F3A9DED-0E2E-428A-B851-E2369C8924DA}"/>
                </a:ext>
              </a:extLst>
            </p:cNvPr>
            <p:cNvCxnSpPr>
              <a:cxnSpLocks/>
            </p:cNvCxnSpPr>
            <p:nvPr/>
          </p:nvCxnSpPr>
          <p:spPr>
            <a:xfrm>
              <a:off x="2782957" y="-78966"/>
              <a:ext cx="2119106" cy="700447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E84DAE8-9265-436A-AF2F-57F14B7BA9F5}"/>
                </a:ext>
              </a:extLst>
            </p:cNvPr>
            <p:cNvCxnSpPr>
              <a:cxnSpLocks/>
            </p:cNvCxnSpPr>
            <p:nvPr/>
          </p:nvCxnSpPr>
          <p:spPr>
            <a:xfrm>
              <a:off x="3180522" y="-36728"/>
              <a:ext cx="2107881" cy="696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26A9DEE-71A6-46CA-982C-38F4954EC06A}"/>
                </a:ext>
              </a:extLst>
            </p:cNvPr>
            <p:cNvCxnSpPr>
              <a:cxnSpLocks/>
            </p:cNvCxnSpPr>
            <p:nvPr/>
          </p:nvCxnSpPr>
          <p:spPr>
            <a:xfrm>
              <a:off x="3570769" y="-18677"/>
              <a:ext cx="2116956" cy="699736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0CCFBC-A51E-4C36-8EED-D75F5F8AFE52}"/>
                </a:ext>
              </a:extLst>
            </p:cNvPr>
            <p:cNvCxnSpPr>
              <a:cxnSpLocks/>
            </p:cNvCxnSpPr>
            <p:nvPr/>
          </p:nvCxnSpPr>
          <p:spPr>
            <a:xfrm>
              <a:off x="3950804" y="-34385"/>
              <a:ext cx="2101990" cy="694789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94F6EA2-4EB1-4949-9DD1-C59ACD517E79}"/>
                </a:ext>
              </a:extLst>
            </p:cNvPr>
            <p:cNvCxnSpPr>
              <a:cxnSpLocks/>
            </p:cNvCxnSpPr>
            <p:nvPr/>
          </p:nvCxnSpPr>
          <p:spPr>
            <a:xfrm>
              <a:off x="4338430" y="-24992"/>
              <a:ext cx="2109951" cy="697421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E47E47B-9BDB-455F-BD97-E5BADF11685E}"/>
                </a:ext>
              </a:extLst>
            </p:cNvPr>
            <p:cNvCxnSpPr>
              <a:cxnSpLocks/>
            </p:cNvCxnSpPr>
            <p:nvPr/>
          </p:nvCxnSpPr>
          <p:spPr>
            <a:xfrm>
              <a:off x="4721087" y="-32032"/>
              <a:ext cx="2127116" cy="703094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0FCFE328-E816-49CD-B03B-F0341EEBEBBB}"/>
                </a:ext>
              </a:extLst>
            </p:cNvPr>
            <p:cNvCxnSpPr>
              <a:cxnSpLocks/>
            </p:cNvCxnSpPr>
            <p:nvPr/>
          </p:nvCxnSpPr>
          <p:spPr>
            <a:xfrm>
              <a:off x="5108713" y="-22643"/>
              <a:ext cx="2096054" cy="692827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82496B1-1DF2-41FC-BCBD-B537A18B7F7E}"/>
                </a:ext>
              </a:extLst>
            </p:cNvPr>
            <p:cNvCxnSpPr>
              <a:cxnSpLocks/>
            </p:cNvCxnSpPr>
            <p:nvPr/>
          </p:nvCxnSpPr>
          <p:spPr>
            <a:xfrm>
              <a:off x="5481430" y="-18677"/>
              <a:ext cx="2096723" cy="6930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389A007-49D4-4951-9F24-2C425B3F1BA8}"/>
                </a:ext>
              </a:extLst>
            </p:cNvPr>
            <p:cNvCxnSpPr>
              <a:cxnSpLocks/>
            </p:cNvCxnSpPr>
            <p:nvPr/>
          </p:nvCxnSpPr>
          <p:spPr>
            <a:xfrm>
              <a:off x="5864087" y="-25712"/>
              <a:ext cx="2111004" cy="697769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CFC108B-0AF8-4E0E-970E-89303FA27826}"/>
                </a:ext>
              </a:extLst>
            </p:cNvPr>
            <p:cNvCxnSpPr>
              <a:cxnSpLocks/>
            </p:cNvCxnSpPr>
            <p:nvPr/>
          </p:nvCxnSpPr>
          <p:spPr>
            <a:xfrm>
              <a:off x="6246743" y="-32754"/>
              <a:ext cx="2101439" cy="694607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5C38240-3EEE-4DAE-BBD9-1829FD8AEBC6}"/>
                </a:ext>
              </a:extLst>
            </p:cNvPr>
            <p:cNvCxnSpPr>
              <a:cxnSpLocks/>
            </p:cNvCxnSpPr>
            <p:nvPr/>
          </p:nvCxnSpPr>
          <p:spPr>
            <a:xfrm>
              <a:off x="6639339" y="-6937"/>
              <a:ext cx="2094554" cy="69233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A4F1527-DD75-453B-ACFA-1A815342D707}"/>
                </a:ext>
              </a:extLst>
            </p:cNvPr>
            <p:cNvCxnSpPr>
              <a:cxnSpLocks/>
            </p:cNvCxnSpPr>
            <p:nvPr/>
          </p:nvCxnSpPr>
          <p:spPr>
            <a:xfrm>
              <a:off x="7012060" y="-46823"/>
              <a:ext cx="2112259" cy="698184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56ABFB6-8069-46C7-BC53-504F07C4C7D1}"/>
                </a:ext>
              </a:extLst>
            </p:cNvPr>
            <p:cNvCxnSpPr>
              <a:cxnSpLocks/>
            </p:cNvCxnSpPr>
            <p:nvPr/>
          </p:nvCxnSpPr>
          <p:spPr>
            <a:xfrm>
              <a:off x="7399683" y="-37439"/>
              <a:ext cx="2106159" cy="696167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FBF17D9-A7D5-4499-BA44-B41270E821E4}"/>
                </a:ext>
              </a:extLst>
            </p:cNvPr>
            <p:cNvCxnSpPr>
              <a:cxnSpLocks/>
            </p:cNvCxnSpPr>
            <p:nvPr/>
          </p:nvCxnSpPr>
          <p:spPr>
            <a:xfrm>
              <a:off x="7787309" y="-28051"/>
              <a:ext cx="2082400" cy="68831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49AF37C-EA8B-40DB-B880-D2D7457289A6}"/>
                </a:ext>
              </a:extLst>
            </p:cNvPr>
            <p:cNvCxnSpPr>
              <a:cxnSpLocks/>
            </p:cNvCxnSpPr>
            <p:nvPr/>
          </p:nvCxnSpPr>
          <p:spPr>
            <a:xfrm>
              <a:off x="8179904" y="-2245"/>
              <a:ext cx="2095376" cy="69260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0D7B3E1-7D53-4FA8-B3F0-0BF4AB9D1227}"/>
                </a:ext>
              </a:extLst>
            </p:cNvPr>
            <p:cNvCxnSpPr>
              <a:cxnSpLocks/>
            </p:cNvCxnSpPr>
            <p:nvPr/>
          </p:nvCxnSpPr>
          <p:spPr>
            <a:xfrm>
              <a:off x="8547652" y="-14698"/>
              <a:ext cx="2103698" cy="695354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7CFE847-5099-4289-A7CF-AD4D2B5A1E50}"/>
                </a:ext>
              </a:extLst>
            </p:cNvPr>
            <p:cNvCxnSpPr>
              <a:cxnSpLocks/>
            </p:cNvCxnSpPr>
            <p:nvPr/>
          </p:nvCxnSpPr>
          <p:spPr>
            <a:xfrm>
              <a:off x="8930309" y="-21738"/>
              <a:ext cx="2120240" cy="700821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94EA775-9AA8-4AE4-9EF5-8FF5C3151116}"/>
                </a:ext>
              </a:extLst>
            </p:cNvPr>
            <p:cNvCxnSpPr>
              <a:cxnSpLocks/>
            </p:cNvCxnSpPr>
            <p:nvPr/>
          </p:nvCxnSpPr>
          <p:spPr>
            <a:xfrm>
              <a:off x="9271014" y="-16744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437D68C-CC3B-47F5-9126-8F3D83B7AD1A}"/>
                </a:ext>
              </a:extLst>
            </p:cNvPr>
            <p:cNvCxnSpPr>
              <a:cxnSpLocks/>
            </p:cNvCxnSpPr>
            <p:nvPr/>
          </p:nvCxnSpPr>
          <p:spPr>
            <a:xfrm>
              <a:off x="9623535" y="-274091"/>
              <a:ext cx="2166982" cy="716272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30C1866-F46B-49DB-BC87-8443571B03D2}"/>
                </a:ext>
              </a:extLst>
            </p:cNvPr>
            <p:cNvCxnSpPr>
              <a:cxnSpLocks/>
            </p:cNvCxnSpPr>
            <p:nvPr/>
          </p:nvCxnSpPr>
          <p:spPr>
            <a:xfrm>
              <a:off x="10083114" y="-36517"/>
              <a:ext cx="2041251" cy="6747131"/>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4209AF3-8737-4953-B904-767020314567}"/>
                </a:ext>
              </a:extLst>
            </p:cNvPr>
            <p:cNvCxnSpPr>
              <a:cxnSpLocks/>
            </p:cNvCxnSpPr>
            <p:nvPr/>
          </p:nvCxnSpPr>
          <p:spPr>
            <a:xfrm>
              <a:off x="10478530" y="-1379"/>
              <a:ext cx="1729503" cy="57166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C49767C-CA25-4FB2-BA1B-8412E0F806D1}"/>
                </a:ext>
              </a:extLst>
            </p:cNvPr>
            <p:cNvCxnSpPr>
              <a:cxnSpLocks/>
            </p:cNvCxnSpPr>
            <p:nvPr/>
          </p:nvCxnSpPr>
          <p:spPr>
            <a:xfrm>
              <a:off x="10845800" y="-313172"/>
              <a:ext cx="1399991" cy="462751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E1E106E-877C-4AEE-8FDA-AF3347BE4D60}"/>
                </a:ext>
              </a:extLst>
            </p:cNvPr>
            <p:cNvCxnSpPr>
              <a:cxnSpLocks/>
            </p:cNvCxnSpPr>
            <p:nvPr/>
          </p:nvCxnSpPr>
          <p:spPr>
            <a:xfrm>
              <a:off x="11219935" y="-348376"/>
              <a:ext cx="1021439" cy="337625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7DAF8B5D-4A15-4C8A-A947-72EBD7B74E2E}"/>
                </a:ext>
              </a:extLst>
            </p:cNvPr>
            <p:cNvCxnSpPr>
              <a:cxnSpLocks/>
            </p:cNvCxnSpPr>
            <p:nvPr/>
          </p:nvCxnSpPr>
          <p:spPr>
            <a:xfrm>
              <a:off x="11788746" y="-151722"/>
              <a:ext cx="475756" cy="157256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52C20C73-BAA6-425D-AF70-EEB2BB388EDA}"/>
                </a:ext>
              </a:extLst>
            </p:cNvPr>
            <p:cNvGrpSpPr/>
            <p:nvPr/>
          </p:nvGrpSpPr>
          <p:grpSpPr>
            <a:xfrm rot="4390052">
              <a:off x="1149661" y="-3103212"/>
              <a:ext cx="9815582" cy="13066269"/>
              <a:chOff x="8402" y="280595"/>
              <a:chExt cx="9815582" cy="6001956"/>
            </a:xfrm>
          </p:grpSpPr>
          <p:cxnSp>
            <p:nvCxnSpPr>
              <p:cNvPr id="127" name="Straight Connector 126">
                <a:extLst>
                  <a:ext uri="{FF2B5EF4-FFF2-40B4-BE49-F238E27FC236}">
                    <a16:creationId xmlns:a16="http://schemas.microsoft.com/office/drawing/2014/main" id="{A3818D8B-71AB-41E0-83E8-65E24AA898ED}"/>
                  </a:ext>
                </a:extLst>
              </p:cNvPr>
              <p:cNvCxnSpPr>
                <a:cxnSpLocks/>
              </p:cNvCxnSpPr>
              <p:nvPr/>
            </p:nvCxnSpPr>
            <p:spPr>
              <a:xfrm rot="17209948" flipH="1">
                <a:off x="-130918" y="4923884"/>
                <a:ext cx="816220" cy="53758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6293D4-34F8-4F45-9465-4D12982F3E5E}"/>
                  </a:ext>
                </a:extLst>
              </p:cNvPr>
              <p:cNvCxnSpPr>
                <a:cxnSpLocks/>
              </p:cNvCxnSpPr>
              <p:nvPr/>
            </p:nvCxnSpPr>
            <p:spPr>
              <a:xfrm rot="17209948" flipH="1">
                <a:off x="-9784" y="4443775"/>
                <a:ext cx="1416567" cy="93298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CE76FD-8D2A-4826-BE3E-182B0E9FD655}"/>
                  </a:ext>
                </a:extLst>
              </p:cNvPr>
              <p:cNvCxnSpPr>
                <a:cxnSpLocks/>
              </p:cNvCxnSpPr>
              <p:nvPr/>
            </p:nvCxnSpPr>
            <p:spPr>
              <a:xfrm rot="17209948" flipH="1">
                <a:off x="81639" y="3994799"/>
                <a:ext cx="1970323" cy="129769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B5ED239-60CA-4512-ACBB-1A7C87946E06}"/>
                  </a:ext>
                </a:extLst>
              </p:cNvPr>
              <p:cNvCxnSpPr>
                <a:cxnSpLocks/>
              </p:cNvCxnSpPr>
              <p:nvPr/>
            </p:nvCxnSpPr>
            <p:spPr>
              <a:xfrm rot="17209948" flipH="1">
                <a:off x="143863" y="3530280"/>
                <a:ext cx="2582471" cy="170087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B8E3564-E012-429D-8815-6D91E8A4F0C1}"/>
                  </a:ext>
                </a:extLst>
              </p:cNvPr>
              <p:cNvCxnSpPr>
                <a:cxnSpLocks/>
              </p:cNvCxnSpPr>
              <p:nvPr/>
            </p:nvCxnSpPr>
            <p:spPr>
              <a:xfrm rot="17209948" flipH="1">
                <a:off x="207949" y="3102930"/>
                <a:ext cx="3165502" cy="20848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A1EF81F-F3C5-42A1-B507-0C2532C3B1C7}"/>
                  </a:ext>
                </a:extLst>
              </p:cNvPr>
              <p:cNvCxnSpPr>
                <a:cxnSpLocks/>
              </p:cNvCxnSpPr>
              <p:nvPr/>
            </p:nvCxnSpPr>
            <p:spPr>
              <a:xfrm rot="17209948" flipH="1">
                <a:off x="290005" y="2654261"/>
                <a:ext cx="3737993" cy="246192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8FDDCF3-8F0A-49FA-9150-F7494EFA35EB}"/>
                  </a:ext>
                </a:extLst>
              </p:cNvPr>
              <p:cNvCxnSpPr>
                <a:cxnSpLocks/>
              </p:cNvCxnSpPr>
              <p:nvPr/>
            </p:nvCxnSpPr>
            <p:spPr>
              <a:xfrm rot="17209948" flipH="1">
                <a:off x="358852" y="2210696"/>
                <a:ext cx="4336899" cy="285637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B84A94B-2D72-462D-95DF-AEBF4A3BA553}"/>
                  </a:ext>
                </a:extLst>
              </p:cNvPr>
              <p:cNvCxnSpPr>
                <a:cxnSpLocks/>
              </p:cNvCxnSpPr>
              <p:nvPr/>
            </p:nvCxnSpPr>
            <p:spPr>
              <a:xfrm rot="17209948" flipH="1">
                <a:off x="444703" y="1780763"/>
                <a:ext cx="4901794" cy="322842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BDB98C4-598F-4CE1-9633-5D21DE245364}"/>
                  </a:ext>
                </a:extLst>
              </p:cNvPr>
              <p:cNvCxnSpPr>
                <a:cxnSpLocks/>
              </p:cNvCxnSpPr>
              <p:nvPr/>
            </p:nvCxnSpPr>
            <p:spPr>
              <a:xfrm rot="17209948" flipH="1">
                <a:off x="584793" y="1322600"/>
                <a:ext cx="5466607" cy="360042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87B6E76-2938-4F26-8F3C-26958CFD8617}"/>
                  </a:ext>
                </a:extLst>
              </p:cNvPr>
              <p:cNvCxnSpPr>
                <a:cxnSpLocks/>
              </p:cNvCxnSpPr>
              <p:nvPr/>
            </p:nvCxnSpPr>
            <p:spPr>
              <a:xfrm rot="17209948" flipH="1">
                <a:off x="817090" y="1241612"/>
                <a:ext cx="5630221" cy="37081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5AA6906-8A09-461E-8A17-B8F909DD2FF2}"/>
                  </a:ext>
                </a:extLst>
              </p:cNvPr>
              <p:cNvCxnSpPr>
                <a:cxnSpLocks/>
              </p:cNvCxnSpPr>
              <p:nvPr/>
            </p:nvCxnSpPr>
            <p:spPr>
              <a:xfrm rot="17209948" flipH="1">
                <a:off x="1188023" y="1290932"/>
                <a:ext cx="5624955" cy="3704715"/>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F4FF67-D547-4DBB-8F4A-00E639750CD8}"/>
                  </a:ext>
                </a:extLst>
              </p:cNvPr>
              <p:cNvCxnSpPr>
                <a:cxnSpLocks/>
              </p:cNvCxnSpPr>
              <p:nvPr/>
            </p:nvCxnSpPr>
            <p:spPr>
              <a:xfrm rot="17209948" flipH="1">
                <a:off x="1546307" y="1347512"/>
                <a:ext cx="5644987" cy="371791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3335AB-68F0-4730-B48F-0CA2A3F5ED73}"/>
                  </a:ext>
                </a:extLst>
              </p:cNvPr>
              <p:cNvCxnSpPr>
                <a:cxnSpLocks/>
              </p:cNvCxnSpPr>
              <p:nvPr/>
            </p:nvCxnSpPr>
            <p:spPr>
              <a:xfrm rot="17209948" flipH="1">
                <a:off x="1910038" y="1392655"/>
                <a:ext cx="5666706" cy="369253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5CB6EED-5C6F-4E08-B112-6786EACC31BF}"/>
                  </a:ext>
                </a:extLst>
              </p:cNvPr>
              <p:cNvCxnSpPr>
                <a:cxnSpLocks/>
              </p:cNvCxnSpPr>
              <p:nvPr/>
            </p:nvCxnSpPr>
            <p:spPr>
              <a:xfrm rot="17209948" flipH="1">
                <a:off x="2272780" y="1440970"/>
                <a:ext cx="5639841" cy="371452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79E9B26-33E1-4C09-A19D-536481C93A6B}"/>
                  </a:ext>
                </a:extLst>
              </p:cNvPr>
              <p:cNvCxnSpPr>
                <a:cxnSpLocks/>
              </p:cNvCxnSpPr>
              <p:nvPr/>
            </p:nvCxnSpPr>
            <p:spPr>
              <a:xfrm rot="17209948" flipH="1">
                <a:off x="2634832" y="1492459"/>
                <a:ext cx="5652337" cy="3722753"/>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520C6D-5BF3-4403-87AB-82298DE18A52}"/>
                  </a:ext>
                </a:extLst>
              </p:cNvPr>
              <p:cNvCxnSpPr>
                <a:cxnSpLocks/>
              </p:cNvCxnSpPr>
              <p:nvPr/>
            </p:nvCxnSpPr>
            <p:spPr>
              <a:xfrm rot="17209948" flipH="1">
                <a:off x="3001392" y="1542205"/>
                <a:ext cx="5655820" cy="372504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D3D87B4-B7F7-4D77-ABEF-46BA1014E050}"/>
                  </a:ext>
                </a:extLst>
              </p:cNvPr>
              <p:cNvCxnSpPr>
                <a:cxnSpLocks/>
              </p:cNvCxnSpPr>
              <p:nvPr/>
            </p:nvCxnSpPr>
            <p:spPr>
              <a:xfrm rot="17209948" flipH="1">
                <a:off x="3360247" y="1576451"/>
                <a:ext cx="5674712" cy="3737487"/>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358016D-6FEF-4FE2-AE4C-6AF3602A82F6}"/>
                  </a:ext>
                </a:extLst>
              </p:cNvPr>
              <p:cNvCxnSpPr>
                <a:cxnSpLocks/>
              </p:cNvCxnSpPr>
              <p:nvPr/>
            </p:nvCxnSpPr>
            <p:spPr>
              <a:xfrm rot="17209948" flipH="1">
                <a:off x="3816129" y="1619545"/>
                <a:ext cx="5499542" cy="3622118"/>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D8160BF-65D4-4C53-92F5-51F50306919A}"/>
                  </a:ext>
                </a:extLst>
              </p:cNvPr>
              <p:cNvCxnSpPr>
                <a:cxnSpLocks/>
              </p:cNvCxnSpPr>
              <p:nvPr/>
            </p:nvCxnSpPr>
            <p:spPr>
              <a:xfrm rot="17209948" flipH="1">
                <a:off x="4476620" y="1536196"/>
                <a:ext cx="4888232" cy="32194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E082F74-3149-41B3-96DA-45A119746957}"/>
                  </a:ext>
                </a:extLst>
              </p:cNvPr>
              <p:cNvCxnSpPr>
                <a:cxnSpLocks/>
              </p:cNvCxnSpPr>
              <p:nvPr/>
            </p:nvCxnSpPr>
            <p:spPr>
              <a:xfrm rot="17209948" flipH="1">
                <a:off x="5133620" y="1489918"/>
                <a:ext cx="4310835" cy="283920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053141B-CE80-4CF0-903D-C7655CB0139C}"/>
                  </a:ext>
                </a:extLst>
              </p:cNvPr>
              <p:cNvCxnSpPr>
                <a:cxnSpLocks/>
              </p:cNvCxnSpPr>
              <p:nvPr/>
            </p:nvCxnSpPr>
            <p:spPr>
              <a:xfrm rot="17209948" flipH="1">
                <a:off x="5777624" y="1413818"/>
                <a:ext cx="3759426" cy="247603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660E1F1-1544-4505-B6EF-D1211908E970}"/>
                  </a:ext>
                </a:extLst>
              </p:cNvPr>
              <p:cNvCxnSpPr>
                <a:cxnSpLocks/>
              </p:cNvCxnSpPr>
              <p:nvPr/>
            </p:nvCxnSpPr>
            <p:spPr>
              <a:xfrm rot="17209948" flipH="1">
                <a:off x="6553440" y="1330081"/>
                <a:ext cx="3046215" cy="2006302"/>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CB9A3139-A1CC-4085-8CC6-6CF796E89585}"/>
                  </a:ext>
                </a:extLst>
              </p:cNvPr>
              <p:cNvCxnSpPr>
                <a:cxnSpLocks/>
              </p:cNvCxnSpPr>
              <p:nvPr/>
            </p:nvCxnSpPr>
            <p:spPr>
              <a:xfrm rot="17209948" flipH="1">
                <a:off x="7208938" y="1281463"/>
                <a:ext cx="2471819" cy="1627994"/>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0821208-EF75-46A7-BB35-6EA1B6F04477}"/>
                  </a:ext>
                </a:extLst>
              </p:cNvPr>
              <p:cNvCxnSpPr>
                <a:cxnSpLocks/>
              </p:cNvCxnSpPr>
              <p:nvPr/>
            </p:nvCxnSpPr>
            <p:spPr>
              <a:xfrm rot="17209948" flipH="1">
                <a:off x="7866404" y="1209888"/>
                <a:ext cx="1893485" cy="1247090"/>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100F102-4211-4955-B5BC-465DAEC921FB}"/>
                  </a:ext>
                </a:extLst>
              </p:cNvPr>
              <p:cNvCxnSpPr>
                <a:cxnSpLocks/>
              </p:cNvCxnSpPr>
              <p:nvPr/>
            </p:nvCxnSpPr>
            <p:spPr>
              <a:xfrm rot="17209948" flipH="1">
                <a:off x="8613589" y="1126970"/>
                <a:ext cx="1265819" cy="833696"/>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CCC1A4F-97B7-4553-ACFD-C259D52305E3}"/>
                  </a:ext>
                </a:extLst>
              </p:cNvPr>
              <p:cNvCxnSpPr>
                <a:cxnSpLocks/>
              </p:cNvCxnSpPr>
              <p:nvPr/>
            </p:nvCxnSpPr>
            <p:spPr>
              <a:xfrm rot="17209948" flipH="1">
                <a:off x="9297191" y="1056402"/>
                <a:ext cx="635218" cy="418369"/>
              </a:xfrm>
              <a:prstGeom prst="line">
                <a:avLst/>
              </a:prstGeom>
              <a:ln w="63500">
                <a:solidFill>
                  <a:srgbClr val="FFD28E"/>
                </a:solidFill>
              </a:ln>
            </p:spPr>
            <p:style>
              <a:lnRef idx="1">
                <a:schemeClr val="accent1"/>
              </a:lnRef>
              <a:fillRef idx="0">
                <a:schemeClr val="accent1"/>
              </a:fillRef>
              <a:effectRef idx="0">
                <a:schemeClr val="accent1"/>
              </a:effectRef>
              <a:fontRef idx="minor">
                <a:schemeClr val="tx1"/>
              </a:fontRef>
            </p:style>
          </p:cxnSp>
        </p:grpSp>
      </p:grpSp>
      <p:sp>
        <p:nvSpPr>
          <p:cNvPr id="153" name="Rectangle 1439">
            <a:extLst>
              <a:ext uri="{FF2B5EF4-FFF2-40B4-BE49-F238E27FC236}">
                <a16:creationId xmlns:a16="http://schemas.microsoft.com/office/drawing/2014/main" id="{AE3277EC-F867-4FB5-A9E6-A3B977CBBE5A}"/>
              </a:ext>
            </a:extLst>
          </p:cNvPr>
          <p:cNvSpPr/>
          <p:nvPr/>
        </p:nvSpPr>
        <p:spPr>
          <a:xfrm>
            <a:off x="-61025" y="-706015"/>
            <a:ext cx="12357280" cy="2230959"/>
          </a:xfrm>
          <a:custGeom>
            <a:avLst/>
            <a:gdLst>
              <a:gd name="connsiteX0" fmla="*/ 0 w 12409826"/>
              <a:gd name="connsiteY0" fmla="*/ 0 h 2345225"/>
              <a:gd name="connsiteX1" fmla="*/ 12409826 w 12409826"/>
              <a:gd name="connsiteY1" fmla="*/ 0 h 2345225"/>
              <a:gd name="connsiteX2" fmla="*/ 12409826 w 12409826"/>
              <a:gd name="connsiteY2" fmla="*/ 2345225 h 2345225"/>
              <a:gd name="connsiteX3" fmla="*/ 0 w 12409826"/>
              <a:gd name="connsiteY3" fmla="*/ 2345225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467 w 12409826"/>
              <a:gd name="connsiteY3" fmla="*/ 1650958 h 2345225"/>
              <a:gd name="connsiteX4" fmla="*/ 0 w 12409826"/>
              <a:gd name="connsiteY4"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802306 w 12409826"/>
              <a:gd name="connsiteY3" fmla="*/ 1658789 h 2345225"/>
              <a:gd name="connsiteX4" fmla="*/ 8467 w 12409826"/>
              <a:gd name="connsiteY4" fmla="*/ 1650958 h 2345225"/>
              <a:gd name="connsiteX5" fmla="*/ 0 w 12409826"/>
              <a:gd name="connsiteY5"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345225"/>
              <a:gd name="connsiteX1" fmla="*/ 12409826 w 12409826"/>
              <a:gd name="connsiteY1" fmla="*/ 0 h 2345225"/>
              <a:gd name="connsiteX2" fmla="*/ 12409826 w 12409826"/>
              <a:gd name="connsiteY2" fmla="*/ 2345225 h 2345225"/>
              <a:gd name="connsiteX3" fmla="*/ 1759040 w 12409826"/>
              <a:gd name="connsiteY3" fmla="*/ 1929722 h 2345225"/>
              <a:gd name="connsiteX4" fmla="*/ 802306 w 12409826"/>
              <a:gd name="connsiteY4" fmla="*/ 1658789 h 2345225"/>
              <a:gd name="connsiteX5" fmla="*/ 8467 w 12409826"/>
              <a:gd name="connsiteY5" fmla="*/ 1650958 h 2345225"/>
              <a:gd name="connsiteX6" fmla="*/ 0 w 12409826"/>
              <a:gd name="connsiteY6" fmla="*/ 0 h 2345225"/>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48920"/>
              <a:gd name="connsiteX1" fmla="*/ 12409826 w 12409826"/>
              <a:gd name="connsiteY1" fmla="*/ 0 h 2448920"/>
              <a:gd name="connsiteX2" fmla="*/ 12409826 w 12409826"/>
              <a:gd name="connsiteY2" fmla="*/ 2345225 h 2448920"/>
              <a:gd name="connsiteX3" fmla="*/ 2902040 w 12409826"/>
              <a:gd name="connsiteY3" fmla="*/ 2039789 h 2448920"/>
              <a:gd name="connsiteX4" fmla="*/ 1759040 w 12409826"/>
              <a:gd name="connsiteY4" fmla="*/ 1929722 h 2448920"/>
              <a:gd name="connsiteX5" fmla="*/ 802306 w 12409826"/>
              <a:gd name="connsiteY5" fmla="*/ 1658789 h 2448920"/>
              <a:gd name="connsiteX6" fmla="*/ 8467 w 12409826"/>
              <a:gd name="connsiteY6" fmla="*/ 1650958 h 2448920"/>
              <a:gd name="connsiteX7" fmla="*/ 0 w 12409826"/>
              <a:gd name="connsiteY7" fmla="*/ 0 h 2448920"/>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2948"/>
              <a:gd name="connsiteX1" fmla="*/ 12409826 w 12409826"/>
              <a:gd name="connsiteY1" fmla="*/ 0 h 2422948"/>
              <a:gd name="connsiteX2" fmla="*/ 12409826 w 12409826"/>
              <a:gd name="connsiteY2" fmla="*/ 2345225 h 2422948"/>
              <a:gd name="connsiteX3" fmla="*/ 3367706 w 12409826"/>
              <a:gd name="connsiteY3" fmla="*/ 1768856 h 2422948"/>
              <a:gd name="connsiteX4" fmla="*/ 1759040 w 12409826"/>
              <a:gd name="connsiteY4" fmla="*/ 1929722 h 2422948"/>
              <a:gd name="connsiteX5" fmla="*/ 802306 w 12409826"/>
              <a:gd name="connsiteY5" fmla="*/ 1658789 h 2422948"/>
              <a:gd name="connsiteX6" fmla="*/ 8467 w 12409826"/>
              <a:gd name="connsiteY6" fmla="*/ 1650958 h 2422948"/>
              <a:gd name="connsiteX7" fmla="*/ 0 w 12409826"/>
              <a:gd name="connsiteY7" fmla="*/ 0 h 2422948"/>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26065"/>
              <a:gd name="connsiteX1" fmla="*/ 12409826 w 12409826"/>
              <a:gd name="connsiteY1" fmla="*/ 0 h 2426065"/>
              <a:gd name="connsiteX2" fmla="*/ 12409826 w 12409826"/>
              <a:gd name="connsiteY2" fmla="*/ 2345225 h 2426065"/>
              <a:gd name="connsiteX3" fmla="*/ 5035640 w 12409826"/>
              <a:gd name="connsiteY3" fmla="*/ 1853521 h 2426065"/>
              <a:gd name="connsiteX4" fmla="*/ 3367706 w 12409826"/>
              <a:gd name="connsiteY4" fmla="*/ 1768856 h 2426065"/>
              <a:gd name="connsiteX5" fmla="*/ 1759040 w 12409826"/>
              <a:gd name="connsiteY5" fmla="*/ 1929722 h 2426065"/>
              <a:gd name="connsiteX6" fmla="*/ 802306 w 12409826"/>
              <a:gd name="connsiteY6" fmla="*/ 1658789 h 2426065"/>
              <a:gd name="connsiteX7" fmla="*/ 8467 w 12409826"/>
              <a:gd name="connsiteY7" fmla="*/ 1650958 h 2426065"/>
              <a:gd name="connsiteX8" fmla="*/ 0 w 12409826"/>
              <a:gd name="connsiteY8" fmla="*/ 0 h 2426065"/>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5457"/>
              <a:gd name="connsiteX1" fmla="*/ 12409826 w 12409826"/>
              <a:gd name="connsiteY1" fmla="*/ 0 h 2435457"/>
              <a:gd name="connsiteX2" fmla="*/ 12409826 w 12409826"/>
              <a:gd name="connsiteY2" fmla="*/ 2345225 h 2435457"/>
              <a:gd name="connsiteX3" fmla="*/ 6712040 w 12409826"/>
              <a:gd name="connsiteY3" fmla="*/ 1878921 h 2435457"/>
              <a:gd name="connsiteX4" fmla="*/ 5035640 w 12409826"/>
              <a:gd name="connsiteY4" fmla="*/ 1853521 h 2435457"/>
              <a:gd name="connsiteX5" fmla="*/ 3367706 w 12409826"/>
              <a:gd name="connsiteY5" fmla="*/ 1768856 h 2435457"/>
              <a:gd name="connsiteX6" fmla="*/ 1759040 w 12409826"/>
              <a:gd name="connsiteY6" fmla="*/ 1929722 h 2435457"/>
              <a:gd name="connsiteX7" fmla="*/ 802306 w 12409826"/>
              <a:gd name="connsiteY7" fmla="*/ 1658789 h 2435457"/>
              <a:gd name="connsiteX8" fmla="*/ 8467 w 12409826"/>
              <a:gd name="connsiteY8" fmla="*/ 1650958 h 2435457"/>
              <a:gd name="connsiteX9" fmla="*/ 0 w 12409826"/>
              <a:gd name="connsiteY9" fmla="*/ 0 h 2435457"/>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31690"/>
              <a:gd name="connsiteX1" fmla="*/ 12409826 w 12409826"/>
              <a:gd name="connsiteY1" fmla="*/ 0 h 2431690"/>
              <a:gd name="connsiteX2" fmla="*/ 12409826 w 12409826"/>
              <a:gd name="connsiteY2" fmla="*/ 2345225 h 2431690"/>
              <a:gd name="connsiteX3" fmla="*/ 6449573 w 12409826"/>
              <a:gd name="connsiteY3" fmla="*/ 1836587 h 2431690"/>
              <a:gd name="connsiteX4" fmla="*/ 5035640 w 12409826"/>
              <a:gd name="connsiteY4" fmla="*/ 1853521 h 2431690"/>
              <a:gd name="connsiteX5" fmla="*/ 3367706 w 12409826"/>
              <a:gd name="connsiteY5" fmla="*/ 1768856 h 2431690"/>
              <a:gd name="connsiteX6" fmla="*/ 1759040 w 12409826"/>
              <a:gd name="connsiteY6" fmla="*/ 1929722 h 2431690"/>
              <a:gd name="connsiteX7" fmla="*/ 802306 w 12409826"/>
              <a:gd name="connsiteY7" fmla="*/ 1658789 h 2431690"/>
              <a:gd name="connsiteX8" fmla="*/ 8467 w 12409826"/>
              <a:gd name="connsiteY8" fmla="*/ 1650958 h 2431690"/>
              <a:gd name="connsiteX9" fmla="*/ 0 w 12409826"/>
              <a:gd name="connsiteY9" fmla="*/ 0 h 2431690"/>
              <a:gd name="connsiteX0" fmla="*/ 0 w 12409826"/>
              <a:gd name="connsiteY0" fmla="*/ 0 h 2400822"/>
              <a:gd name="connsiteX1" fmla="*/ 12409826 w 12409826"/>
              <a:gd name="connsiteY1" fmla="*/ 0 h 2400822"/>
              <a:gd name="connsiteX2" fmla="*/ 12409826 w 12409826"/>
              <a:gd name="connsiteY2" fmla="*/ 2345225 h 2400822"/>
              <a:gd name="connsiteX3" fmla="*/ 6449573 w 12409826"/>
              <a:gd name="connsiteY3" fmla="*/ 1836587 h 2400822"/>
              <a:gd name="connsiteX4" fmla="*/ 5035640 w 12409826"/>
              <a:gd name="connsiteY4" fmla="*/ 1853521 h 2400822"/>
              <a:gd name="connsiteX5" fmla="*/ 3367706 w 12409826"/>
              <a:gd name="connsiteY5" fmla="*/ 1768856 h 2400822"/>
              <a:gd name="connsiteX6" fmla="*/ 1759040 w 12409826"/>
              <a:gd name="connsiteY6" fmla="*/ 1929722 h 2400822"/>
              <a:gd name="connsiteX7" fmla="*/ 802306 w 12409826"/>
              <a:gd name="connsiteY7" fmla="*/ 1658789 h 2400822"/>
              <a:gd name="connsiteX8" fmla="*/ 8467 w 12409826"/>
              <a:gd name="connsiteY8" fmla="*/ 1650958 h 2400822"/>
              <a:gd name="connsiteX9" fmla="*/ 0 w 12409826"/>
              <a:gd name="connsiteY9" fmla="*/ 0 h 2400822"/>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14968"/>
              <a:gd name="connsiteX1" fmla="*/ 12409826 w 12409826"/>
              <a:gd name="connsiteY1" fmla="*/ 0 h 2414968"/>
              <a:gd name="connsiteX2" fmla="*/ 12409826 w 12409826"/>
              <a:gd name="connsiteY2" fmla="*/ 2345225 h 2414968"/>
              <a:gd name="connsiteX3" fmla="*/ 7660306 w 12409826"/>
              <a:gd name="connsiteY3" fmla="*/ 1845054 h 2414968"/>
              <a:gd name="connsiteX4" fmla="*/ 6449573 w 12409826"/>
              <a:gd name="connsiteY4" fmla="*/ 1836587 h 2414968"/>
              <a:gd name="connsiteX5" fmla="*/ 5035640 w 12409826"/>
              <a:gd name="connsiteY5" fmla="*/ 1853521 h 2414968"/>
              <a:gd name="connsiteX6" fmla="*/ 3367706 w 12409826"/>
              <a:gd name="connsiteY6" fmla="*/ 1768856 h 2414968"/>
              <a:gd name="connsiteX7" fmla="*/ 1759040 w 12409826"/>
              <a:gd name="connsiteY7" fmla="*/ 1929722 h 2414968"/>
              <a:gd name="connsiteX8" fmla="*/ 802306 w 12409826"/>
              <a:gd name="connsiteY8" fmla="*/ 1658789 h 2414968"/>
              <a:gd name="connsiteX9" fmla="*/ 8467 w 12409826"/>
              <a:gd name="connsiteY9" fmla="*/ 1650958 h 2414968"/>
              <a:gd name="connsiteX10" fmla="*/ 0 w 12409826"/>
              <a:gd name="connsiteY10" fmla="*/ 0 h 2414968"/>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31084"/>
              <a:gd name="connsiteX1" fmla="*/ 12409826 w 12409826"/>
              <a:gd name="connsiteY1" fmla="*/ 0 h 2431084"/>
              <a:gd name="connsiteX2" fmla="*/ 12409826 w 12409826"/>
              <a:gd name="connsiteY2" fmla="*/ 2345225 h 2431084"/>
              <a:gd name="connsiteX3" fmla="*/ 8947240 w 12409826"/>
              <a:gd name="connsiteY3" fmla="*/ 1828121 h 2431084"/>
              <a:gd name="connsiteX4" fmla="*/ 7660306 w 12409826"/>
              <a:gd name="connsiteY4" fmla="*/ 1845054 h 2431084"/>
              <a:gd name="connsiteX5" fmla="*/ 6449573 w 12409826"/>
              <a:gd name="connsiteY5" fmla="*/ 1836587 h 2431084"/>
              <a:gd name="connsiteX6" fmla="*/ 5035640 w 12409826"/>
              <a:gd name="connsiteY6" fmla="*/ 1853521 h 2431084"/>
              <a:gd name="connsiteX7" fmla="*/ 3367706 w 12409826"/>
              <a:gd name="connsiteY7" fmla="*/ 1768856 h 2431084"/>
              <a:gd name="connsiteX8" fmla="*/ 1759040 w 12409826"/>
              <a:gd name="connsiteY8" fmla="*/ 1929722 h 2431084"/>
              <a:gd name="connsiteX9" fmla="*/ 802306 w 12409826"/>
              <a:gd name="connsiteY9" fmla="*/ 1658789 h 2431084"/>
              <a:gd name="connsiteX10" fmla="*/ 8467 w 12409826"/>
              <a:gd name="connsiteY10" fmla="*/ 1650958 h 2431084"/>
              <a:gd name="connsiteX11" fmla="*/ 0 w 12409826"/>
              <a:gd name="connsiteY11" fmla="*/ 0 h 2431084"/>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45268"/>
              <a:gd name="connsiteX1" fmla="*/ 12409826 w 12409826"/>
              <a:gd name="connsiteY1" fmla="*/ 0 h 2445268"/>
              <a:gd name="connsiteX2" fmla="*/ 12409826 w 12409826"/>
              <a:gd name="connsiteY2" fmla="*/ 2345225 h 2445268"/>
              <a:gd name="connsiteX3" fmla="*/ 9670293 w 12409826"/>
              <a:gd name="connsiteY3" fmla="*/ 2003967 h 2445268"/>
              <a:gd name="connsiteX4" fmla="*/ 8947240 w 12409826"/>
              <a:gd name="connsiteY4" fmla="*/ 1828121 h 2445268"/>
              <a:gd name="connsiteX5" fmla="*/ 7660306 w 12409826"/>
              <a:gd name="connsiteY5" fmla="*/ 1845054 h 2445268"/>
              <a:gd name="connsiteX6" fmla="*/ 6449573 w 12409826"/>
              <a:gd name="connsiteY6" fmla="*/ 1836587 h 2445268"/>
              <a:gd name="connsiteX7" fmla="*/ 5035640 w 12409826"/>
              <a:gd name="connsiteY7" fmla="*/ 1853521 h 2445268"/>
              <a:gd name="connsiteX8" fmla="*/ 3367706 w 12409826"/>
              <a:gd name="connsiteY8" fmla="*/ 1768856 h 2445268"/>
              <a:gd name="connsiteX9" fmla="*/ 1759040 w 12409826"/>
              <a:gd name="connsiteY9" fmla="*/ 1929722 h 2445268"/>
              <a:gd name="connsiteX10" fmla="*/ 802306 w 12409826"/>
              <a:gd name="connsiteY10" fmla="*/ 1658789 h 2445268"/>
              <a:gd name="connsiteX11" fmla="*/ 8467 w 12409826"/>
              <a:gd name="connsiteY11" fmla="*/ 1650958 h 2445268"/>
              <a:gd name="connsiteX12" fmla="*/ 0 w 12409826"/>
              <a:gd name="connsiteY12" fmla="*/ 0 h 2445268"/>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50444"/>
              <a:gd name="connsiteX1" fmla="*/ 12409826 w 12409826"/>
              <a:gd name="connsiteY1" fmla="*/ 0 h 2450444"/>
              <a:gd name="connsiteX2" fmla="*/ 12409826 w 12409826"/>
              <a:gd name="connsiteY2" fmla="*/ 2345225 h 2450444"/>
              <a:gd name="connsiteX3" fmla="*/ 10720681 w 12409826"/>
              <a:gd name="connsiteY3" fmla="*/ 1952386 h 2450444"/>
              <a:gd name="connsiteX4" fmla="*/ 9670293 w 12409826"/>
              <a:gd name="connsiteY4" fmla="*/ 2003967 h 2450444"/>
              <a:gd name="connsiteX5" fmla="*/ 8947240 w 12409826"/>
              <a:gd name="connsiteY5" fmla="*/ 1828121 h 2450444"/>
              <a:gd name="connsiteX6" fmla="*/ 7660306 w 12409826"/>
              <a:gd name="connsiteY6" fmla="*/ 1845054 h 2450444"/>
              <a:gd name="connsiteX7" fmla="*/ 6449573 w 12409826"/>
              <a:gd name="connsiteY7" fmla="*/ 1836587 h 2450444"/>
              <a:gd name="connsiteX8" fmla="*/ 5035640 w 12409826"/>
              <a:gd name="connsiteY8" fmla="*/ 1853521 h 2450444"/>
              <a:gd name="connsiteX9" fmla="*/ 3367706 w 12409826"/>
              <a:gd name="connsiteY9" fmla="*/ 1768856 h 2450444"/>
              <a:gd name="connsiteX10" fmla="*/ 1759040 w 12409826"/>
              <a:gd name="connsiteY10" fmla="*/ 1929722 h 2450444"/>
              <a:gd name="connsiteX11" fmla="*/ 802306 w 12409826"/>
              <a:gd name="connsiteY11" fmla="*/ 1658789 h 2450444"/>
              <a:gd name="connsiteX12" fmla="*/ 8467 w 12409826"/>
              <a:gd name="connsiteY12" fmla="*/ 1650958 h 2450444"/>
              <a:gd name="connsiteX13" fmla="*/ 0 w 12409826"/>
              <a:gd name="connsiteY13" fmla="*/ 0 h 2450444"/>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433357"/>
              <a:gd name="connsiteX1" fmla="*/ 12409826 w 12409826"/>
              <a:gd name="connsiteY1" fmla="*/ 0 h 2433357"/>
              <a:gd name="connsiteX2" fmla="*/ 12409826 w 12409826"/>
              <a:gd name="connsiteY2" fmla="*/ 2345225 h 2433357"/>
              <a:gd name="connsiteX3" fmla="*/ 11785136 w 12409826"/>
              <a:gd name="connsiteY3" fmla="*/ 1610072 h 2433357"/>
              <a:gd name="connsiteX4" fmla="*/ 10720681 w 12409826"/>
              <a:gd name="connsiteY4" fmla="*/ 1952386 h 2433357"/>
              <a:gd name="connsiteX5" fmla="*/ 9670293 w 12409826"/>
              <a:gd name="connsiteY5" fmla="*/ 2003967 h 2433357"/>
              <a:gd name="connsiteX6" fmla="*/ 8947240 w 12409826"/>
              <a:gd name="connsiteY6" fmla="*/ 1828121 h 2433357"/>
              <a:gd name="connsiteX7" fmla="*/ 7660306 w 12409826"/>
              <a:gd name="connsiteY7" fmla="*/ 1845054 h 2433357"/>
              <a:gd name="connsiteX8" fmla="*/ 6449573 w 12409826"/>
              <a:gd name="connsiteY8" fmla="*/ 1836587 h 2433357"/>
              <a:gd name="connsiteX9" fmla="*/ 5035640 w 12409826"/>
              <a:gd name="connsiteY9" fmla="*/ 1853521 h 2433357"/>
              <a:gd name="connsiteX10" fmla="*/ 3367706 w 12409826"/>
              <a:gd name="connsiteY10" fmla="*/ 1768856 h 2433357"/>
              <a:gd name="connsiteX11" fmla="*/ 1759040 w 12409826"/>
              <a:gd name="connsiteY11" fmla="*/ 1929722 h 2433357"/>
              <a:gd name="connsiteX12" fmla="*/ 802306 w 12409826"/>
              <a:gd name="connsiteY12" fmla="*/ 1658789 h 2433357"/>
              <a:gd name="connsiteX13" fmla="*/ 8467 w 12409826"/>
              <a:gd name="connsiteY13" fmla="*/ 1650958 h 2433357"/>
              <a:gd name="connsiteX14" fmla="*/ 0 w 12409826"/>
              <a:gd name="connsiteY14" fmla="*/ 0 h 2433357"/>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 name="connsiteX0" fmla="*/ 0 w 12409826"/>
              <a:gd name="connsiteY0" fmla="*/ 0 h 2342165"/>
              <a:gd name="connsiteX1" fmla="*/ 12409826 w 12409826"/>
              <a:gd name="connsiteY1" fmla="*/ 0 h 2342165"/>
              <a:gd name="connsiteX2" fmla="*/ 12348866 w 12409826"/>
              <a:gd name="connsiteY2" fmla="*/ 1566813 h 2342165"/>
              <a:gd name="connsiteX3" fmla="*/ 11785136 w 12409826"/>
              <a:gd name="connsiteY3" fmla="*/ 1610072 h 2342165"/>
              <a:gd name="connsiteX4" fmla="*/ 10720681 w 12409826"/>
              <a:gd name="connsiteY4" fmla="*/ 1952386 h 2342165"/>
              <a:gd name="connsiteX5" fmla="*/ 9670293 w 12409826"/>
              <a:gd name="connsiteY5" fmla="*/ 2003967 h 2342165"/>
              <a:gd name="connsiteX6" fmla="*/ 8947240 w 12409826"/>
              <a:gd name="connsiteY6" fmla="*/ 1828121 h 2342165"/>
              <a:gd name="connsiteX7" fmla="*/ 7660306 w 12409826"/>
              <a:gd name="connsiteY7" fmla="*/ 1845054 h 2342165"/>
              <a:gd name="connsiteX8" fmla="*/ 6449573 w 12409826"/>
              <a:gd name="connsiteY8" fmla="*/ 1836587 h 2342165"/>
              <a:gd name="connsiteX9" fmla="*/ 5035640 w 12409826"/>
              <a:gd name="connsiteY9" fmla="*/ 1853521 h 2342165"/>
              <a:gd name="connsiteX10" fmla="*/ 3367706 w 12409826"/>
              <a:gd name="connsiteY10" fmla="*/ 1768856 h 2342165"/>
              <a:gd name="connsiteX11" fmla="*/ 1759040 w 12409826"/>
              <a:gd name="connsiteY11" fmla="*/ 1929722 h 2342165"/>
              <a:gd name="connsiteX12" fmla="*/ 802306 w 12409826"/>
              <a:gd name="connsiteY12" fmla="*/ 1658789 h 2342165"/>
              <a:gd name="connsiteX13" fmla="*/ 8467 w 12409826"/>
              <a:gd name="connsiteY13" fmla="*/ 1650958 h 2342165"/>
              <a:gd name="connsiteX14" fmla="*/ 0 w 12409826"/>
              <a:gd name="connsiteY14" fmla="*/ 0 h 234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9826" h="2342165">
                <a:moveTo>
                  <a:pt x="0" y="0"/>
                </a:moveTo>
                <a:lnTo>
                  <a:pt x="12409826" y="0"/>
                </a:lnTo>
                <a:lnTo>
                  <a:pt x="12348866" y="1566813"/>
                </a:lnTo>
                <a:cubicBezTo>
                  <a:pt x="12319780" y="1742936"/>
                  <a:pt x="12207338" y="1638031"/>
                  <a:pt x="11785136" y="1610072"/>
                </a:cubicBezTo>
                <a:cubicBezTo>
                  <a:pt x="11503611" y="1624316"/>
                  <a:pt x="11260724" y="2390047"/>
                  <a:pt x="10720681" y="1952386"/>
                </a:cubicBezTo>
                <a:cubicBezTo>
                  <a:pt x="10390701" y="1665738"/>
                  <a:pt x="9923663" y="2065318"/>
                  <a:pt x="9670293" y="2003967"/>
                </a:cubicBezTo>
                <a:cubicBezTo>
                  <a:pt x="9388617" y="1950608"/>
                  <a:pt x="9225186" y="1681886"/>
                  <a:pt x="8947240" y="1828121"/>
                </a:cubicBezTo>
                <a:cubicBezTo>
                  <a:pt x="8648413" y="2076652"/>
                  <a:pt x="8341678" y="2839301"/>
                  <a:pt x="7660306" y="1845054"/>
                </a:cubicBezTo>
                <a:cubicBezTo>
                  <a:pt x="7230551" y="1317930"/>
                  <a:pt x="6764381" y="1654640"/>
                  <a:pt x="6449573" y="1836587"/>
                </a:cubicBezTo>
                <a:cubicBezTo>
                  <a:pt x="5663023" y="2352643"/>
                  <a:pt x="5454740" y="1475342"/>
                  <a:pt x="5035640" y="1853521"/>
                </a:cubicBezTo>
                <a:cubicBezTo>
                  <a:pt x="4053554" y="3069793"/>
                  <a:pt x="3870061" y="1544490"/>
                  <a:pt x="3367706" y="1768856"/>
                </a:cubicBezTo>
                <a:cubicBezTo>
                  <a:pt x="2379975" y="2317672"/>
                  <a:pt x="2605707" y="1681366"/>
                  <a:pt x="1759040" y="1929722"/>
                </a:cubicBezTo>
                <a:cubicBezTo>
                  <a:pt x="1118395" y="2237345"/>
                  <a:pt x="977283" y="1799900"/>
                  <a:pt x="802306" y="1658789"/>
                </a:cubicBezTo>
                <a:cubicBezTo>
                  <a:pt x="613893" y="1588446"/>
                  <a:pt x="493213" y="1509635"/>
                  <a:pt x="8467" y="1650958"/>
                </a:cubicBezTo>
                <a:cubicBezTo>
                  <a:pt x="5645" y="1100639"/>
                  <a:pt x="2822" y="550319"/>
                  <a:pt x="0" y="0"/>
                </a:cubicBezTo>
                <a:close/>
              </a:path>
            </a:pathLst>
          </a:custGeom>
          <a:solidFill>
            <a:srgbClr val="E56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044" y="4949606"/>
            <a:ext cx="307983" cy="302383"/>
          </a:xfrm>
          <a:prstGeom prst="rect">
            <a:avLst/>
          </a:prstGeom>
        </p:spPr>
      </p:pic>
      <p:grpSp>
        <p:nvGrpSpPr>
          <p:cNvPr id="29" name="Group 29"/>
          <p:cNvGrpSpPr/>
          <p:nvPr/>
        </p:nvGrpSpPr>
        <p:grpSpPr>
          <a:xfrm>
            <a:off x="712342" y="5782292"/>
            <a:ext cx="153251" cy="1532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B4B4B"/>
            </a:solidFill>
          </p:spPr>
        </p:sp>
      </p:grpSp>
      <p:sp>
        <p:nvSpPr>
          <p:cNvPr id="35" name="Rectangle 34">
            <a:extLst>
              <a:ext uri="{FF2B5EF4-FFF2-40B4-BE49-F238E27FC236}">
                <a16:creationId xmlns:a16="http://schemas.microsoft.com/office/drawing/2014/main" id="{CD8D71A4-E4FC-46DA-9016-90C44E41FC9F}"/>
              </a:ext>
            </a:extLst>
          </p:cNvPr>
          <p:cNvSpPr/>
          <p:nvPr/>
        </p:nvSpPr>
        <p:spPr>
          <a:xfrm>
            <a:off x="2374102" y="1542730"/>
            <a:ext cx="1640193" cy="584775"/>
          </a:xfrm>
          <a:prstGeom prst="rect">
            <a:avLst/>
          </a:prstGeom>
        </p:spPr>
        <p:txBody>
          <a:bodyPr wrap="none">
            <a:spAutoFit/>
          </a:bodyPr>
          <a:lstStyle/>
          <a:p>
            <a:r>
              <a:rPr lang="vi-VN" sz="3200" b="1" dirty="0">
                <a:solidFill>
                  <a:srgbClr val="002060"/>
                </a:solidFill>
                <a:latin typeface="#9Slide07 IcielNabila" pitchFamily="2" charset="0"/>
                <a:ea typeface="Tahoma" panose="020B0604030504040204" pitchFamily="34" charset="0"/>
                <a:cs typeface="Tahoma" panose="020B0604030504040204" pitchFamily="34" charset="0"/>
              </a:rPr>
              <a:t>Tiêu chí</a:t>
            </a:r>
            <a:endParaRPr lang="en-US" sz="32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7F5DC7E4-3B8B-4AB4-BF84-7A3EA972DDDF}"/>
              </a:ext>
            </a:extLst>
          </p:cNvPr>
          <p:cNvSpPr/>
          <p:nvPr/>
        </p:nvSpPr>
        <p:spPr>
          <a:xfrm>
            <a:off x="5777369" y="1635741"/>
            <a:ext cx="2202847"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Bình thường</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8436884" y="1635741"/>
            <a:ext cx="795411" cy="523220"/>
          </a:xfrm>
          <a:prstGeom prst="rect">
            <a:avLst/>
          </a:prstGeom>
        </p:spPr>
        <p:txBody>
          <a:bodyPr wrap="none">
            <a:spAutoFit/>
          </a:bodyPr>
          <a:lstStyle/>
          <a:p>
            <a:r>
              <a:rPr lang="vi-VN" sz="2800" b="1" dirty="0">
                <a:solidFill>
                  <a:srgbClr val="002060"/>
                </a:solidFill>
                <a:latin typeface="#9Slide07 IcielNabila" pitchFamily="2" charset="0"/>
                <a:ea typeface="Tahoma" panose="020B0604030504040204" pitchFamily="34" charset="0"/>
                <a:cs typeface="Tahoma" panose="020B0604030504040204" pitchFamily="34" charset="0"/>
              </a:rPr>
              <a:t>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391785" y="1628974"/>
            <a:ext cx="1446230" cy="523220"/>
          </a:xfrm>
          <a:prstGeom prst="rect">
            <a:avLst/>
          </a:prstGeom>
        </p:spPr>
        <p:txBody>
          <a:bodyPr wrap="none">
            <a:spAutoFit/>
          </a:bodyPr>
          <a:lstStyle/>
          <a:p>
            <a:r>
              <a:rPr lang="vi-VN" sz="2800" b="1">
                <a:solidFill>
                  <a:srgbClr val="002060"/>
                </a:solidFill>
                <a:latin typeface="#9Slide07 IcielNabila" pitchFamily="2" charset="0"/>
                <a:ea typeface="Tahoma" panose="020B0604030504040204" pitchFamily="34" charset="0"/>
                <a:cs typeface="Tahoma" panose="020B0604030504040204" pitchFamily="34" charset="0"/>
              </a:rPr>
              <a:t>Rất tốt </a:t>
            </a:r>
            <a:endParaRPr lang="en-US" sz="2800" dirty="0">
              <a:solidFill>
                <a:srgbClr val="002060"/>
              </a:solidFill>
              <a:latin typeface="#9Slide07 IcielNabila"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2FBD52C-3685-4228-AB74-FF035E4E55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11804" y="1679182"/>
            <a:ext cx="5818684" cy="5578476"/>
          </a:xfrm>
          <a:prstGeom prst="rect">
            <a:avLst/>
          </a:prstGeom>
        </p:spPr>
      </p:pic>
      <p:sp>
        <p:nvSpPr>
          <p:cNvPr id="7" name="TextBox 6">
            <a:extLst>
              <a:ext uri="{FF2B5EF4-FFF2-40B4-BE49-F238E27FC236}">
                <a16:creationId xmlns:a16="http://schemas.microsoft.com/office/drawing/2014/main" id="{13C38FA0-1416-42C9-8D98-B350C519B2F9}"/>
              </a:ext>
            </a:extLst>
          </p:cNvPr>
          <p:cNvSpPr txBox="1"/>
          <p:nvPr/>
        </p:nvSpPr>
        <p:spPr>
          <a:xfrm>
            <a:off x="712212" y="2446728"/>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1</a:t>
            </a:r>
          </a:p>
        </p:txBody>
      </p:sp>
      <p:sp>
        <p:nvSpPr>
          <p:cNvPr id="154" name="TextBox 153">
            <a:extLst>
              <a:ext uri="{FF2B5EF4-FFF2-40B4-BE49-F238E27FC236}">
                <a16:creationId xmlns:a16="http://schemas.microsoft.com/office/drawing/2014/main" id="{C8660348-9329-4F61-84D5-F2A4DECB8356}"/>
              </a:ext>
            </a:extLst>
          </p:cNvPr>
          <p:cNvSpPr txBox="1"/>
          <p:nvPr/>
        </p:nvSpPr>
        <p:spPr>
          <a:xfrm>
            <a:off x="693263" y="361350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2</a:t>
            </a:r>
          </a:p>
        </p:txBody>
      </p:sp>
      <p:sp>
        <p:nvSpPr>
          <p:cNvPr id="155" name="TextBox 154">
            <a:extLst>
              <a:ext uri="{FF2B5EF4-FFF2-40B4-BE49-F238E27FC236}">
                <a16:creationId xmlns:a16="http://schemas.microsoft.com/office/drawing/2014/main" id="{746043B7-E12E-4889-84F6-85CE7D69BBD8}"/>
              </a:ext>
            </a:extLst>
          </p:cNvPr>
          <p:cNvSpPr txBox="1"/>
          <p:nvPr/>
        </p:nvSpPr>
        <p:spPr>
          <a:xfrm>
            <a:off x="693263" y="4785800"/>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3</a:t>
            </a:r>
          </a:p>
        </p:txBody>
      </p:sp>
      <p:sp>
        <p:nvSpPr>
          <p:cNvPr id="156" name="TextBox 155">
            <a:extLst>
              <a:ext uri="{FF2B5EF4-FFF2-40B4-BE49-F238E27FC236}">
                <a16:creationId xmlns:a16="http://schemas.microsoft.com/office/drawing/2014/main" id="{9DF92AC9-DDC5-484A-89BD-1A16362CB7E4}"/>
              </a:ext>
            </a:extLst>
          </p:cNvPr>
          <p:cNvSpPr txBox="1"/>
          <p:nvPr/>
        </p:nvSpPr>
        <p:spPr>
          <a:xfrm>
            <a:off x="678429" y="5942582"/>
            <a:ext cx="660520" cy="584775"/>
          </a:xfrm>
          <a:prstGeom prst="rect">
            <a:avLst/>
          </a:prstGeom>
          <a:noFill/>
        </p:spPr>
        <p:txBody>
          <a:bodyPr wrap="square" rtlCol="0">
            <a:spAutoFit/>
          </a:bodyPr>
          <a:lstStyle/>
          <a:p>
            <a:r>
              <a:rPr lang="en-US" sz="3200">
                <a:solidFill>
                  <a:srgbClr val="62432C"/>
                </a:solidFill>
                <a:latin typeface="#9Slide01 Tieu de ngan" panose="00000800000000000000" pitchFamily="2" charset="0"/>
              </a:rPr>
              <a:t>4</a:t>
            </a:r>
          </a:p>
        </p:txBody>
      </p:sp>
      <p:sp>
        <p:nvSpPr>
          <p:cNvPr id="157" name="Rectangle 156">
            <a:extLst>
              <a:ext uri="{FF2B5EF4-FFF2-40B4-BE49-F238E27FC236}">
                <a16:creationId xmlns:a16="http://schemas.microsoft.com/office/drawing/2014/main" id="{3C8280C3-A772-4854-9A28-5C811990682D}"/>
              </a:ext>
            </a:extLst>
          </p:cNvPr>
          <p:cNvSpPr/>
          <p:nvPr/>
        </p:nvSpPr>
        <p:spPr>
          <a:xfrm>
            <a:off x="3019020" y="132795"/>
            <a:ext cx="6522940" cy="707886"/>
          </a:xfrm>
          <a:prstGeom prst="rect">
            <a:avLst/>
          </a:prstGeom>
        </p:spPr>
        <p:txBody>
          <a:bodyPr wrap="none">
            <a:spAutoFit/>
          </a:bodyPr>
          <a:lstStyle/>
          <a:p>
            <a:r>
              <a:rPr lang="vi-VN"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Tiêu chí</a:t>
            </a:r>
            <a:r>
              <a:rPr lang="en-US" sz="4000" b="1">
                <a:solidFill>
                  <a:srgbClr val="FFC0D4"/>
                </a:solidFill>
                <a:latin typeface="#9Slide03 Montserrat Black" panose="00000A00000000000000" pitchFamily="2" charset="0"/>
                <a:ea typeface="Tahoma" panose="020B0604030504040204" pitchFamily="34" charset="0"/>
                <a:cs typeface="Tahoma" panose="020B0604030504040204" pitchFamily="34" charset="0"/>
              </a:rPr>
              <a:t> đọc và nhận xét</a:t>
            </a:r>
            <a:endParaRPr lang="en-US" sz="4000" dirty="0">
              <a:solidFill>
                <a:srgbClr val="FFC0D4"/>
              </a:solidFill>
              <a:latin typeface="#9Slide03 Montserrat Black" panose="00000A00000000000000" pitchFamily="2" charset="0"/>
              <a:ea typeface="Tahoma" panose="020B0604030504040204" pitchFamily="34" charset="0"/>
              <a:cs typeface="Tahoma" panose="020B0604030504040204" pitchFamily="34" charset="0"/>
            </a:endParaRPr>
          </a:p>
        </p:txBody>
      </p:sp>
      <p:pic>
        <p:nvPicPr>
          <p:cNvPr id="158" name="Picture 157">
            <a:extLst>
              <a:ext uri="{FF2B5EF4-FFF2-40B4-BE49-F238E27FC236}">
                <a16:creationId xmlns:a16="http://schemas.microsoft.com/office/drawing/2014/main" id="{2AA321FE-3353-47C0-AC1B-0442CEB063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2113558"/>
            <a:ext cx="1109333" cy="1086101"/>
          </a:xfrm>
          <a:prstGeom prst="rect">
            <a:avLst/>
          </a:prstGeom>
          <a:effectLst>
            <a:outerShdw blurRad="177800" dist="76200" dir="13500000" algn="br" rotWithShape="0">
              <a:prstClr val="black">
                <a:alpha val="40000"/>
              </a:prstClr>
            </a:outerShdw>
          </a:effectLst>
        </p:spPr>
      </p:pic>
      <p:pic>
        <p:nvPicPr>
          <p:cNvPr id="159" name="Picture 158">
            <a:extLst>
              <a:ext uri="{FF2B5EF4-FFF2-40B4-BE49-F238E27FC236}">
                <a16:creationId xmlns:a16="http://schemas.microsoft.com/office/drawing/2014/main" id="{D1F54BF4-CAD6-413E-AD71-0F5E6B39F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3329838"/>
            <a:ext cx="1109333" cy="1086101"/>
          </a:xfrm>
          <a:prstGeom prst="rect">
            <a:avLst/>
          </a:prstGeom>
          <a:effectLst>
            <a:outerShdw blurRad="177800" dist="76200" dir="13500000" algn="br" rotWithShape="0">
              <a:prstClr val="black">
                <a:alpha val="40000"/>
              </a:prstClr>
            </a:outerShdw>
          </a:effectLst>
        </p:spPr>
      </p:pic>
      <p:pic>
        <p:nvPicPr>
          <p:cNvPr id="160" name="Picture 159">
            <a:extLst>
              <a:ext uri="{FF2B5EF4-FFF2-40B4-BE49-F238E27FC236}">
                <a16:creationId xmlns:a16="http://schemas.microsoft.com/office/drawing/2014/main" id="{6E34C809-BEC9-4CE7-86A5-99F56A822B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4510179"/>
            <a:ext cx="1109333" cy="1086101"/>
          </a:xfrm>
          <a:prstGeom prst="rect">
            <a:avLst/>
          </a:prstGeom>
          <a:effectLst>
            <a:outerShdw blurRad="177800" dist="76200" dir="13500000" algn="br" rotWithShape="0">
              <a:prstClr val="black">
                <a:alpha val="40000"/>
              </a:prstClr>
            </a:outerShdw>
          </a:effectLst>
        </p:spPr>
      </p:pic>
      <p:pic>
        <p:nvPicPr>
          <p:cNvPr id="161" name="Picture 160">
            <a:extLst>
              <a:ext uri="{FF2B5EF4-FFF2-40B4-BE49-F238E27FC236}">
                <a16:creationId xmlns:a16="http://schemas.microsoft.com/office/drawing/2014/main" id="{785A291F-D81C-4363-B475-270F0A5B4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2981" y="5645570"/>
            <a:ext cx="1109333" cy="1086101"/>
          </a:xfrm>
          <a:prstGeom prst="rect">
            <a:avLst/>
          </a:prstGeom>
          <a:effectLst>
            <a:outerShdw blurRad="177800" dist="76200" dir="13500000" algn="br" rotWithShape="0">
              <a:prstClr val="black">
                <a:alpha val="40000"/>
              </a:prstClr>
            </a:outerShdw>
          </a:effectLst>
        </p:spPr>
      </p:pic>
      <p:pic>
        <p:nvPicPr>
          <p:cNvPr id="162" name="Picture 161">
            <a:extLst>
              <a:ext uri="{FF2B5EF4-FFF2-40B4-BE49-F238E27FC236}">
                <a16:creationId xmlns:a16="http://schemas.microsoft.com/office/drawing/2014/main" id="{EBC1A611-DF59-4A6D-AB24-663B2695E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2190435"/>
            <a:ext cx="1099583" cy="1076585"/>
          </a:xfrm>
          <a:prstGeom prst="rect">
            <a:avLst/>
          </a:prstGeom>
          <a:effectLst>
            <a:outerShdw blurRad="177800" dist="76200" dir="13500000" algn="br" rotWithShape="0">
              <a:prstClr val="black">
                <a:alpha val="40000"/>
              </a:prstClr>
            </a:outerShdw>
          </a:effectLst>
        </p:spPr>
      </p:pic>
      <p:pic>
        <p:nvPicPr>
          <p:cNvPr id="163" name="Picture 162">
            <a:extLst>
              <a:ext uri="{FF2B5EF4-FFF2-40B4-BE49-F238E27FC236}">
                <a16:creationId xmlns:a16="http://schemas.microsoft.com/office/drawing/2014/main" id="{63CE4902-1D49-4FB0-AE37-478E2004F6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2190435"/>
            <a:ext cx="1099583" cy="1076585"/>
          </a:xfrm>
          <a:prstGeom prst="rect">
            <a:avLst/>
          </a:prstGeom>
          <a:effectLst>
            <a:outerShdw blurRad="177800" dist="76200" dir="13500000" algn="br" rotWithShape="0">
              <a:prstClr val="black">
                <a:alpha val="40000"/>
              </a:prstClr>
            </a:outerShdw>
          </a:effectLst>
        </p:spPr>
      </p:pic>
      <p:pic>
        <p:nvPicPr>
          <p:cNvPr id="164" name="Picture 163">
            <a:extLst>
              <a:ext uri="{FF2B5EF4-FFF2-40B4-BE49-F238E27FC236}">
                <a16:creationId xmlns:a16="http://schemas.microsoft.com/office/drawing/2014/main" id="{154E0F71-2558-4255-8172-66AEF720C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3316975"/>
            <a:ext cx="1099583" cy="1076585"/>
          </a:xfrm>
          <a:prstGeom prst="rect">
            <a:avLst/>
          </a:prstGeom>
          <a:effectLst>
            <a:outerShdw blurRad="177800" dist="76200" dir="13500000" algn="br" rotWithShape="0">
              <a:prstClr val="black">
                <a:alpha val="40000"/>
              </a:prstClr>
            </a:outerShdw>
          </a:effectLst>
        </p:spPr>
      </p:pic>
      <p:pic>
        <p:nvPicPr>
          <p:cNvPr id="165" name="Picture 164">
            <a:extLst>
              <a:ext uri="{FF2B5EF4-FFF2-40B4-BE49-F238E27FC236}">
                <a16:creationId xmlns:a16="http://schemas.microsoft.com/office/drawing/2014/main" id="{5B7557A6-1712-47B6-995E-D525DBD600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3316975"/>
            <a:ext cx="1099583" cy="1076585"/>
          </a:xfrm>
          <a:prstGeom prst="rect">
            <a:avLst/>
          </a:prstGeom>
          <a:effectLst>
            <a:outerShdw blurRad="177800" dist="76200" dir="13500000" algn="br" rotWithShape="0">
              <a:prstClr val="black">
                <a:alpha val="40000"/>
              </a:prstClr>
            </a:outerShdw>
          </a:effectLst>
        </p:spPr>
      </p:pic>
      <p:pic>
        <p:nvPicPr>
          <p:cNvPr id="166" name="Picture 165">
            <a:extLst>
              <a:ext uri="{FF2B5EF4-FFF2-40B4-BE49-F238E27FC236}">
                <a16:creationId xmlns:a16="http://schemas.microsoft.com/office/drawing/2014/main" id="{F954A15A-62D1-4870-A5BF-3A22CC1EA2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4500210"/>
            <a:ext cx="1099583" cy="1076585"/>
          </a:xfrm>
          <a:prstGeom prst="rect">
            <a:avLst/>
          </a:prstGeom>
          <a:effectLst>
            <a:outerShdw blurRad="177800" dist="76200" dir="13500000" algn="br" rotWithShape="0">
              <a:prstClr val="black">
                <a:alpha val="40000"/>
              </a:prstClr>
            </a:outerShdw>
          </a:effectLst>
        </p:spPr>
      </p:pic>
      <p:pic>
        <p:nvPicPr>
          <p:cNvPr id="167" name="Picture 166">
            <a:extLst>
              <a:ext uri="{FF2B5EF4-FFF2-40B4-BE49-F238E27FC236}">
                <a16:creationId xmlns:a16="http://schemas.microsoft.com/office/drawing/2014/main" id="{4E921514-C420-4B6B-8FAB-A06E7DC58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4500210"/>
            <a:ext cx="1099583" cy="1076585"/>
          </a:xfrm>
          <a:prstGeom prst="rect">
            <a:avLst/>
          </a:prstGeom>
          <a:effectLst>
            <a:outerShdw blurRad="177800" dist="76200" dir="13500000" algn="br" rotWithShape="0">
              <a:prstClr val="black">
                <a:alpha val="40000"/>
              </a:prstClr>
            </a:outerShdw>
          </a:effectLst>
        </p:spPr>
      </p:pic>
      <p:pic>
        <p:nvPicPr>
          <p:cNvPr id="168" name="Picture 167">
            <a:extLst>
              <a:ext uri="{FF2B5EF4-FFF2-40B4-BE49-F238E27FC236}">
                <a16:creationId xmlns:a16="http://schemas.microsoft.com/office/drawing/2014/main" id="{2EF42AC6-2F49-49D7-8CD5-DB0F37D8A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2157" y="5683445"/>
            <a:ext cx="1099583" cy="1076585"/>
          </a:xfrm>
          <a:prstGeom prst="rect">
            <a:avLst/>
          </a:prstGeom>
          <a:effectLst>
            <a:outerShdw blurRad="177800" dist="76200" dir="13500000" algn="br" rotWithShape="0">
              <a:prstClr val="black">
                <a:alpha val="40000"/>
              </a:prstClr>
            </a:outerShdw>
          </a:effectLst>
        </p:spPr>
      </p:pic>
      <p:pic>
        <p:nvPicPr>
          <p:cNvPr id="169" name="Picture 168">
            <a:extLst>
              <a:ext uri="{FF2B5EF4-FFF2-40B4-BE49-F238E27FC236}">
                <a16:creationId xmlns:a16="http://schemas.microsoft.com/office/drawing/2014/main" id="{7F78A347-D001-43CF-BD6E-EDFA98294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2273" y="5683445"/>
            <a:ext cx="1099583" cy="1076585"/>
          </a:xfrm>
          <a:prstGeom prst="rect">
            <a:avLst/>
          </a:prstGeom>
          <a:effectLst>
            <a:outerShdw blurRad="177800" dist="76200" dir="13500000" algn="br" rotWithShape="0">
              <a:prstClr val="black">
                <a:alpha val="40000"/>
              </a:prstClr>
            </a:outerShdw>
          </a:effectLst>
        </p:spPr>
      </p:pic>
      <p:pic>
        <p:nvPicPr>
          <p:cNvPr id="170" name="Picture 169">
            <a:extLst>
              <a:ext uri="{FF2B5EF4-FFF2-40B4-BE49-F238E27FC236}">
                <a16:creationId xmlns:a16="http://schemas.microsoft.com/office/drawing/2014/main" id="{EB1FB63C-B37A-4831-975D-183F9B996F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2243590"/>
            <a:ext cx="1078508" cy="1057333"/>
          </a:xfrm>
          <a:prstGeom prst="rect">
            <a:avLst/>
          </a:prstGeom>
          <a:effectLst>
            <a:outerShdw blurRad="177800" dist="76200" dir="13500000" algn="br" rotWithShape="0">
              <a:prstClr val="black">
                <a:alpha val="40000"/>
              </a:prstClr>
            </a:outerShdw>
          </a:effectLst>
        </p:spPr>
      </p:pic>
      <p:pic>
        <p:nvPicPr>
          <p:cNvPr id="171" name="Picture 170">
            <a:extLst>
              <a:ext uri="{FF2B5EF4-FFF2-40B4-BE49-F238E27FC236}">
                <a16:creationId xmlns:a16="http://schemas.microsoft.com/office/drawing/2014/main" id="{F60A00E7-1DC8-406B-8B26-23AF09DDDB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2243590"/>
            <a:ext cx="1078508" cy="1057333"/>
          </a:xfrm>
          <a:prstGeom prst="rect">
            <a:avLst/>
          </a:prstGeom>
          <a:effectLst>
            <a:outerShdw blurRad="177800" dist="76200" dir="13500000" algn="br" rotWithShape="0">
              <a:prstClr val="black">
                <a:alpha val="40000"/>
              </a:prstClr>
            </a:outerShdw>
          </a:effectLst>
        </p:spPr>
      </p:pic>
      <p:pic>
        <p:nvPicPr>
          <p:cNvPr id="172" name="Picture 171">
            <a:extLst>
              <a:ext uri="{FF2B5EF4-FFF2-40B4-BE49-F238E27FC236}">
                <a16:creationId xmlns:a16="http://schemas.microsoft.com/office/drawing/2014/main" id="{92B28886-36F0-417E-A016-7993BC81C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2243590"/>
            <a:ext cx="1078508" cy="1057333"/>
          </a:xfrm>
          <a:prstGeom prst="rect">
            <a:avLst/>
          </a:prstGeom>
          <a:effectLst>
            <a:outerShdw blurRad="177800" dist="76200" dir="13500000" algn="br" rotWithShape="0">
              <a:prstClr val="black">
                <a:alpha val="40000"/>
              </a:prstClr>
            </a:outerShdw>
          </a:effectLst>
        </p:spPr>
      </p:pic>
      <p:pic>
        <p:nvPicPr>
          <p:cNvPr id="173" name="Picture 172">
            <a:extLst>
              <a:ext uri="{FF2B5EF4-FFF2-40B4-BE49-F238E27FC236}">
                <a16:creationId xmlns:a16="http://schemas.microsoft.com/office/drawing/2014/main" id="{2891CC80-8466-444B-98EB-A9EFB38F04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3297077"/>
            <a:ext cx="1078508" cy="1057333"/>
          </a:xfrm>
          <a:prstGeom prst="rect">
            <a:avLst/>
          </a:prstGeom>
          <a:effectLst>
            <a:outerShdw blurRad="177800" dist="76200" dir="13500000" algn="br" rotWithShape="0">
              <a:prstClr val="black">
                <a:alpha val="40000"/>
              </a:prstClr>
            </a:outerShdw>
          </a:effectLst>
        </p:spPr>
      </p:pic>
      <p:pic>
        <p:nvPicPr>
          <p:cNvPr id="174" name="Picture 173">
            <a:extLst>
              <a:ext uri="{FF2B5EF4-FFF2-40B4-BE49-F238E27FC236}">
                <a16:creationId xmlns:a16="http://schemas.microsoft.com/office/drawing/2014/main" id="{ADDDBA0C-52A2-4F36-9075-3C438DC63F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3297077"/>
            <a:ext cx="1078508" cy="1057333"/>
          </a:xfrm>
          <a:prstGeom prst="rect">
            <a:avLst/>
          </a:prstGeom>
          <a:effectLst>
            <a:outerShdw blurRad="177800" dist="76200" dir="13500000" algn="br" rotWithShape="0">
              <a:prstClr val="black">
                <a:alpha val="40000"/>
              </a:prstClr>
            </a:outerShdw>
          </a:effectLst>
        </p:spPr>
      </p:pic>
      <p:pic>
        <p:nvPicPr>
          <p:cNvPr id="175" name="Picture 174">
            <a:extLst>
              <a:ext uri="{FF2B5EF4-FFF2-40B4-BE49-F238E27FC236}">
                <a16:creationId xmlns:a16="http://schemas.microsoft.com/office/drawing/2014/main" id="{FF50BA32-13CF-44AB-8736-FB9A9ADEC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3297077"/>
            <a:ext cx="1078508" cy="1057333"/>
          </a:xfrm>
          <a:prstGeom prst="rect">
            <a:avLst/>
          </a:prstGeom>
          <a:effectLst>
            <a:outerShdw blurRad="177800" dist="76200" dir="13500000" algn="br" rotWithShape="0">
              <a:prstClr val="black">
                <a:alpha val="40000"/>
              </a:prstClr>
            </a:outerShdw>
          </a:effectLst>
        </p:spPr>
      </p:pic>
      <p:pic>
        <p:nvPicPr>
          <p:cNvPr id="176" name="Picture 175">
            <a:extLst>
              <a:ext uri="{FF2B5EF4-FFF2-40B4-BE49-F238E27FC236}">
                <a16:creationId xmlns:a16="http://schemas.microsoft.com/office/drawing/2014/main" id="{4EE0B5DF-CB48-4D2E-85B8-42F9A212D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4479442"/>
            <a:ext cx="1078508" cy="1057333"/>
          </a:xfrm>
          <a:prstGeom prst="rect">
            <a:avLst/>
          </a:prstGeom>
          <a:effectLst>
            <a:outerShdw blurRad="177800" dist="76200" dir="13500000" algn="br" rotWithShape="0">
              <a:prstClr val="black">
                <a:alpha val="40000"/>
              </a:prstClr>
            </a:outerShdw>
          </a:effectLst>
        </p:spPr>
      </p:pic>
      <p:pic>
        <p:nvPicPr>
          <p:cNvPr id="177" name="Picture 176">
            <a:extLst>
              <a:ext uri="{FF2B5EF4-FFF2-40B4-BE49-F238E27FC236}">
                <a16:creationId xmlns:a16="http://schemas.microsoft.com/office/drawing/2014/main" id="{EE3EF430-933C-429B-9E2A-89492759E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4479442"/>
            <a:ext cx="1078508" cy="1057333"/>
          </a:xfrm>
          <a:prstGeom prst="rect">
            <a:avLst/>
          </a:prstGeom>
          <a:effectLst>
            <a:outerShdw blurRad="177800" dist="76200" dir="13500000" algn="br" rotWithShape="0">
              <a:prstClr val="black">
                <a:alpha val="40000"/>
              </a:prstClr>
            </a:outerShdw>
          </a:effectLst>
        </p:spPr>
      </p:pic>
      <p:pic>
        <p:nvPicPr>
          <p:cNvPr id="178" name="Picture 177">
            <a:extLst>
              <a:ext uri="{FF2B5EF4-FFF2-40B4-BE49-F238E27FC236}">
                <a16:creationId xmlns:a16="http://schemas.microsoft.com/office/drawing/2014/main" id="{19BA1DB5-B43F-48A0-B0E7-5D0E6AF5C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4479442"/>
            <a:ext cx="1078508" cy="1057333"/>
          </a:xfrm>
          <a:prstGeom prst="rect">
            <a:avLst/>
          </a:prstGeom>
          <a:effectLst>
            <a:outerShdw blurRad="177800" dist="76200" dir="13500000" algn="br" rotWithShape="0">
              <a:prstClr val="black">
                <a:alpha val="40000"/>
              </a:prstClr>
            </a:outerShdw>
          </a:effectLst>
        </p:spPr>
      </p:pic>
      <p:pic>
        <p:nvPicPr>
          <p:cNvPr id="179" name="Picture 178">
            <a:extLst>
              <a:ext uri="{FF2B5EF4-FFF2-40B4-BE49-F238E27FC236}">
                <a16:creationId xmlns:a16="http://schemas.microsoft.com/office/drawing/2014/main" id="{E6F9C110-2B46-44B6-860B-05AE3A4392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56" y="5672717"/>
            <a:ext cx="1078508" cy="1057333"/>
          </a:xfrm>
          <a:prstGeom prst="rect">
            <a:avLst/>
          </a:prstGeom>
          <a:effectLst>
            <a:outerShdw blurRad="177800" dist="76200" dir="13500000" algn="br" rotWithShape="0">
              <a:prstClr val="black">
                <a:alpha val="40000"/>
              </a:prstClr>
            </a:outerShdw>
          </a:effectLst>
        </p:spPr>
      </p:pic>
      <p:pic>
        <p:nvPicPr>
          <p:cNvPr id="180" name="Picture 179">
            <a:extLst>
              <a:ext uri="{FF2B5EF4-FFF2-40B4-BE49-F238E27FC236}">
                <a16:creationId xmlns:a16="http://schemas.microsoft.com/office/drawing/2014/main" id="{7DD5B9B3-1E17-4C84-9CA3-1DC10AAD6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9506" y="5672717"/>
            <a:ext cx="1078508" cy="1057333"/>
          </a:xfrm>
          <a:prstGeom prst="rect">
            <a:avLst/>
          </a:prstGeom>
          <a:effectLst>
            <a:outerShdw blurRad="177800" dist="76200" dir="13500000" algn="br" rotWithShape="0">
              <a:prstClr val="black">
                <a:alpha val="40000"/>
              </a:prstClr>
            </a:outerShdw>
          </a:effectLst>
        </p:spPr>
      </p:pic>
      <p:pic>
        <p:nvPicPr>
          <p:cNvPr id="181" name="Picture 180">
            <a:extLst>
              <a:ext uri="{FF2B5EF4-FFF2-40B4-BE49-F238E27FC236}">
                <a16:creationId xmlns:a16="http://schemas.microsoft.com/office/drawing/2014/main" id="{62CE8D0C-6FCB-4F42-8D7B-02D583C5C6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90744" y="5672717"/>
            <a:ext cx="1078508" cy="1057333"/>
          </a:xfrm>
          <a:prstGeom prst="rect">
            <a:avLst/>
          </a:prstGeom>
          <a:effectLst>
            <a:outerShdw blurRad="177800" dist="76200" dir="13500000" algn="br" rotWithShape="0">
              <a:prstClr val="black">
                <a:alpha val="40000"/>
              </a:prstClr>
            </a:outerShdw>
          </a:effectLst>
        </p:spPr>
      </p:pic>
      <p:sp>
        <p:nvSpPr>
          <p:cNvPr id="9" name="TextBox 8">
            <a:extLst>
              <a:ext uri="{FF2B5EF4-FFF2-40B4-BE49-F238E27FC236}">
                <a16:creationId xmlns:a16="http://schemas.microsoft.com/office/drawing/2014/main" id="{37CF3634-518D-4E29-98F8-CDF5DA4EC137}"/>
              </a:ext>
            </a:extLst>
          </p:cNvPr>
          <p:cNvSpPr txBox="1"/>
          <p:nvPr/>
        </p:nvSpPr>
        <p:spPr>
          <a:xfrm>
            <a:off x="1497998" y="2328344"/>
            <a:ext cx="3721780" cy="1138773"/>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Đọc đúng tiếng, đúng từ, lưu loát, mạch lạc</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p>
          <a:p>
            <a:endParaRPr lang="en-US" sz="2000">
              <a:solidFill>
                <a:srgbClr val="62432C"/>
              </a:solidFill>
              <a:latin typeface="#9Slide01 Noi dung ngan" panose="00000600000000000000" pitchFamily="2" charset="0"/>
            </a:endParaRPr>
          </a:p>
        </p:txBody>
      </p:sp>
      <p:sp>
        <p:nvSpPr>
          <p:cNvPr id="182" name="TextBox 181">
            <a:extLst>
              <a:ext uri="{FF2B5EF4-FFF2-40B4-BE49-F238E27FC236}">
                <a16:creationId xmlns:a16="http://schemas.microsoft.com/office/drawing/2014/main" id="{EFB53F36-8AAF-4D32-B8AE-5E3B821245AD}"/>
              </a:ext>
            </a:extLst>
          </p:cNvPr>
          <p:cNvSpPr txBox="1"/>
          <p:nvPr/>
        </p:nvSpPr>
        <p:spPr>
          <a:xfrm>
            <a:off x="1534796" y="3509995"/>
            <a:ext cx="3721780" cy="1138773"/>
          </a:xfrm>
          <a:prstGeom prst="rect">
            <a:avLst/>
          </a:prstGeom>
          <a:noFill/>
        </p:spPr>
        <p:txBody>
          <a:bodyPr wrap="square" rtlCol="0">
            <a:spAutoFit/>
          </a:bodyPr>
          <a:lstStyle/>
          <a:p>
            <a:r>
              <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Ngắt nghỉ hơi đúng ở các dấu câu, cụm từ rõ nghĩa</a:t>
            </a:r>
            <a:r>
              <a:rPr lang="en-US"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spc="-14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a:p>
            <a:endParaRPr lang="en-US" sz="2000" spc="-140">
              <a:solidFill>
                <a:srgbClr val="62432C"/>
              </a:solidFill>
              <a:latin typeface="#9Slide01 Noi dung ngan" panose="00000600000000000000" pitchFamily="2" charset="0"/>
            </a:endParaRPr>
          </a:p>
        </p:txBody>
      </p:sp>
      <p:sp>
        <p:nvSpPr>
          <p:cNvPr id="185" name="TextBox 184">
            <a:extLst>
              <a:ext uri="{FF2B5EF4-FFF2-40B4-BE49-F238E27FC236}">
                <a16:creationId xmlns:a16="http://schemas.microsoft.com/office/drawing/2014/main" id="{A4D6F880-CBE9-4960-ACFD-87F897400C2A}"/>
              </a:ext>
            </a:extLst>
          </p:cNvPr>
          <p:cNvSpPr txBox="1"/>
          <p:nvPr/>
        </p:nvSpPr>
        <p:spPr>
          <a:xfrm>
            <a:off x="1549725" y="4664819"/>
            <a:ext cx="3721780" cy="830997"/>
          </a:xfrm>
          <a:prstGeom prst="rect">
            <a:avLst/>
          </a:prstGeom>
          <a:noFill/>
        </p:spPr>
        <p:txBody>
          <a:bodyPr wrap="square" rtlCol="0">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Cường độ, tốc độ đọc đạt yêu cầu</a:t>
            </a:r>
            <a:r>
              <a:rPr lang="en-US" sz="20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7" name="TextBox 186">
            <a:extLst>
              <a:ext uri="{FF2B5EF4-FFF2-40B4-BE49-F238E27FC236}">
                <a16:creationId xmlns:a16="http://schemas.microsoft.com/office/drawing/2014/main" id="{6A343D14-AE83-44EF-B6AE-1CFF5F8BE4D7}"/>
              </a:ext>
            </a:extLst>
          </p:cNvPr>
          <p:cNvSpPr txBox="1"/>
          <p:nvPr/>
        </p:nvSpPr>
        <p:spPr>
          <a:xfrm>
            <a:off x="1468610" y="6024098"/>
            <a:ext cx="6311900" cy="461665"/>
          </a:xfrm>
          <a:prstGeom prst="rect">
            <a:avLst/>
          </a:prstGeom>
          <a:noFill/>
        </p:spPr>
        <p:txBody>
          <a:bodyPr wrap="square">
            <a:spAutoFit/>
          </a:bodyPr>
          <a:lstStyle/>
          <a:p>
            <a:r>
              <a:rPr lang="vi-VN"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Giọng đọc phù hợp</a:t>
            </a:r>
            <a:r>
              <a:rPr lang="en-US" sz="2400" b="1">
                <a:solidFill>
                  <a:srgbClr val="62432C"/>
                </a:solidFill>
                <a:latin typeface="#9Slide01 Noi dung ngan" panose="00000600000000000000" pitchFamily="2" charset="0"/>
                <a:ea typeface="Tahoma" panose="020B0604030504040204" pitchFamily="34" charset="0"/>
                <a:cs typeface="Calibri" panose="020F0502020204030204" pitchFamily="34" charset="0"/>
              </a:rPr>
              <a:t>.</a:t>
            </a:r>
            <a:endParaRPr lang="en-US" sz="2400" b="1" dirty="0">
              <a:solidFill>
                <a:srgbClr val="62432C"/>
              </a:solidFill>
              <a:latin typeface="#9Slide01 Noi dung ngan" panose="00000600000000000000" pitchFamily="2" charset="0"/>
              <a:ea typeface="Tahoma" panose="020B0604030504040204" pitchFamily="34" charset="0"/>
              <a:cs typeface="Calibri" panose="020F0502020204030204" pitchFamily="34" charset="0"/>
            </a:endParaRPr>
          </a:p>
        </p:txBody>
      </p:sp>
      <p:sp>
        <p:nvSpPr>
          <p:cNvPr id="183" name="Arrow: Right 182">
            <a:hlinkClick r:id="rId9" action="ppaction://hlinksldjump"/>
            <a:extLst>
              <a:ext uri="{FF2B5EF4-FFF2-40B4-BE49-F238E27FC236}">
                <a16:creationId xmlns:a16="http://schemas.microsoft.com/office/drawing/2014/main" id="{FB331F73-0CF3-4B4F-9F8A-6A73CF31FF8F}"/>
              </a:ext>
            </a:extLst>
          </p:cNvPr>
          <p:cNvSpPr/>
          <p:nvPr/>
        </p:nvSpPr>
        <p:spPr>
          <a:xfrm flipH="1">
            <a:off x="13097" y="29282"/>
            <a:ext cx="1769483" cy="886548"/>
          </a:xfrm>
          <a:prstGeom prst="rightArrow">
            <a:avLst/>
          </a:prstGeom>
          <a:solidFill>
            <a:srgbClr val="5E1263">
              <a:alpha val="67843"/>
            </a:srgbClr>
          </a:solidFill>
          <a:ln>
            <a:solidFill>
              <a:srgbClr val="FFC0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C0D4"/>
                </a:solidFill>
                <a:latin typeface="#9Slide04 SFU Belle" panose="00000400000000000000" pitchFamily="2" charset="0"/>
              </a:rPr>
              <a:t>Quay lại</a:t>
            </a:r>
          </a:p>
        </p:txBody>
      </p:sp>
    </p:spTree>
    <p:extLst>
      <p:ext uri="{BB962C8B-B14F-4D97-AF65-F5344CB8AC3E}">
        <p14:creationId xmlns:p14="http://schemas.microsoft.com/office/powerpoint/2010/main" val="3168840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08720" y="1085271"/>
            <a:ext cx="9042260"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noProof="0">
                <a:solidFill>
                  <a:srgbClr val="000000"/>
                </a:solidFill>
                <a:latin typeface="#9Slide05 SVNShintia Script" panose="02000804000000020003" pitchFamily="2" charset="0"/>
              </a:rPr>
              <a:t>Đọc bài tập đọc </a:t>
            </a:r>
            <a:r>
              <a:rPr lang="en-US" sz="5400" noProof="0">
                <a:solidFill>
                  <a:srgbClr val="BD4E73"/>
                </a:solidFill>
                <a:latin typeface="#9Slide05 SVNShintia Script" panose="02000804000000020003" pitchFamily="2" charset="0"/>
              </a:rPr>
              <a:t>"Thái sư Trần Thủ Độ" (SGK - tr.15, 16)</a:t>
            </a:r>
            <a:r>
              <a:rPr lang="en-US" sz="540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a:solidFill>
                  <a:srgbClr val="5E1263"/>
                </a:solidFill>
                <a:latin typeface="#9Slide05 SVNShintia Script" panose="02000804000000020003" pitchFamily="2" charset="0"/>
              </a:rPr>
              <a:t>4. Những lời nói và việc làm của Trần Thủ Độ cho thấy ông là người như thế nào?</a:t>
            </a:r>
            <a:endParaRPr lang="en-US" sz="5400" noProof="0">
              <a:solidFill>
                <a:srgbClr val="5E1263"/>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a16="http://schemas.microsoft.com/office/drawing/2014/main" id="{01B44D22-A6CE-448B-9745-CFDC89F108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1870767">
            <a:off x="-714388" y="-240569"/>
            <a:ext cx="3318534" cy="314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158149" y="1074508"/>
            <a:ext cx="9206536"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noProof="0">
                <a:solidFill>
                  <a:srgbClr val="000000"/>
                </a:solidFill>
                <a:latin typeface="#9Slide05 SVNShintia Script" panose="02000804000000020003" pitchFamily="2" charset="0"/>
              </a:rPr>
              <a:t>Đọc bài tập đọc </a:t>
            </a:r>
            <a:r>
              <a:rPr lang="en-US" sz="6000" spc="-80" noProof="0">
                <a:solidFill>
                  <a:srgbClr val="FFC0D4"/>
                </a:solidFill>
                <a:latin typeface="#9Slide05 SVNShintia Script" panose="02000804000000020003" pitchFamily="2" charset="0"/>
              </a:rPr>
              <a:t>"Trí dũng song toàn" (SGK - tr.25, 26)</a:t>
            </a:r>
            <a:r>
              <a:rPr lang="en-US" sz="6000" spc="-80" noProof="0">
                <a:solidFill>
                  <a:srgbClr val="000000"/>
                </a:solidFill>
                <a:latin typeface="#9Slide05 SVNShintia Script" panose="02000804000000020003" pitchFamily="2"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6000" spc="-80">
                <a:solidFill>
                  <a:schemeClr val="accent5">
                    <a:lumMod val="60000"/>
                    <a:lumOff val="40000"/>
                  </a:schemeClr>
                </a:solidFill>
                <a:latin typeface="#9Slide05 SVNShintia Script" panose="02000804000000020003" pitchFamily="2" charset="0"/>
              </a:rPr>
              <a:t>4. Vì sao có thể nói ông Giang Văn Minh là người trí dũng song toàn?</a:t>
            </a:r>
            <a:endParaRPr lang="en-US" sz="6000" spc="-80" noProof="0">
              <a:solidFill>
                <a:schemeClr val="accent5">
                  <a:lumMod val="60000"/>
                  <a:lumOff val="40000"/>
                </a:schemeClr>
              </a:solidFill>
              <a:latin typeface="#9Slide05 SVNShintia Script" panose="02000804000000020003" pitchFamily="2"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a16="http://schemas.microsoft.com/office/drawing/2014/main" id="{E4A76D1A-D13E-4521-9CE3-6C662E03F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3329"/>
          <a:stretch/>
        </p:blipFill>
        <p:spPr bwMode="auto">
          <a:xfrm rot="17801683">
            <a:off x="-537339" y="-741682"/>
            <a:ext cx="4034833" cy="35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1468</TotalTime>
  <Words>1164</Words>
  <Application>Microsoft Office PowerPoint</Application>
  <PresentationFormat>Widescreen</PresentationFormat>
  <Paragraphs>100</Paragraphs>
  <Slides>21</Slides>
  <Notes>11</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21</vt:i4>
      </vt:variant>
    </vt:vector>
  </HeadingPairs>
  <TitlesOfParts>
    <vt:vector size="47" baseType="lpstr">
      <vt:lpstr>#9Slide01 Noi dung ngan</vt:lpstr>
      <vt:lpstr>#9Slide01 Tieu de ngan</vt:lpstr>
      <vt:lpstr>#9Slide02 Noi dung rat dai</vt:lpstr>
      <vt:lpstr>#9Slide03 AllRoundGothic</vt:lpstr>
      <vt:lpstr>#9Slide03 Montserrat Black</vt:lpstr>
      <vt:lpstr>#9Slide03 SFU Grenoble</vt:lpstr>
      <vt:lpstr>#9Slide04 SFU Belle</vt:lpstr>
      <vt:lpstr>#9Slide05 Fourth Light</vt:lpstr>
      <vt:lpstr>#9Slide05 Habano</vt:lpstr>
      <vt:lpstr>#9Slide05 Harman Script Inline</vt:lpstr>
      <vt:lpstr>#9Slide05 Mirella Script</vt:lpstr>
      <vt:lpstr>#9Slide05 Silk Script</vt:lpstr>
      <vt:lpstr>#9Slide05 SVNShintia Script</vt:lpstr>
      <vt:lpstr>#9Slide06 VL Fadilla</vt:lpstr>
      <vt:lpstr>#9Slide07 Cadena</vt:lpstr>
      <vt:lpstr>#9Slide07 IcielNabila</vt:lpstr>
      <vt:lpstr>Arial</vt:lpstr>
      <vt:lpstr>Calibri</vt:lpstr>
      <vt:lpstr>Calibri Light</vt:lpstr>
      <vt:lpstr>Century Gothic</vt:lpstr>
      <vt:lpstr>Fira Sans Extra Condensed</vt:lpstr>
      <vt:lpstr>Fira Sans Extra Condensed Medium</vt:lpstr>
      <vt:lpstr>Roboto</vt:lpstr>
      <vt:lpstr>杨任东竹石体-Medium</vt:lpstr>
      <vt:lpstr>Office Theme</vt:lpstr>
      <vt:lpstr>Ice Cream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Cúc Lê</cp:lastModifiedBy>
  <cp:revision>67</cp:revision>
  <dcterms:created xsi:type="dcterms:W3CDTF">2021-05-15T03:42:01Z</dcterms:created>
  <dcterms:modified xsi:type="dcterms:W3CDTF">2022-03-27T13:38:11Z</dcterms:modified>
  <cp:category>9Slide.vn</cp:category>
</cp:coreProperties>
</file>