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57" r:id="rId4"/>
    <p:sldId id="259" r:id="rId5"/>
    <p:sldId id="260" r:id="rId6"/>
    <p:sldId id="269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>
        <p:scale>
          <a:sx n="50" d="100"/>
          <a:sy n="50" d="100"/>
        </p:scale>
        <p:origin x="-156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trang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sách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mở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491883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9" b="31383" l="7338" r="49057">
                        <a14:backgroundMark x1="23899" y1="28191" x2="48847" y2="276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143" r="48750" b="67217"/>
          <a:stretch/>
        </p:blipFill>
        <p:spPr>
          <a:xfrm>
            <a:off x="745521" y="2613883"/>
            <a:ext cx="3492650" cy="771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414320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72870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637889"/>
            <a:ext cx="9687507" cy="12967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/>
              <a:t>(</a:t>
            </a:r>
            <a:r>
              <a:rPr lang="en-US" i="1" dirty="0" err="1" smtClean="0"/>
              <a:t>thẳng</a:t>
            </a:r>
            <a:r>
              <a:rPr lang="en-US" i="1" dirty="0" smtClean="0"/>
              <a:t> </a:t>
            </a:r>
            <a:r>
              <a:rPr lang="en-US" i="1" dirty="0" err="1" smtClean="0"/>
              <a:t>tắp</a:t>
            </a:r>
            <a:r>
              <a:rPr lang="en-US" i="1" dirty="0" smtClean="0"/>
              <a:t>, </a:t>
            </a:r>
            <a:r>
              <a:rPr lang="en-US" i="1" dirty="0" err="1" smtClean="0"/>
              <a:t>trắng</a:t>
            </a:r>
            <a:r>
              <a:rPr lang="en-US" i="1" dirty="0" smtClean="0"/>
              <a:t> </a:t>
            </a:r>
            <a:r>
              <a:rPr lang="en-US" i="1" dirty="0" err="1" smtClean="0"/>
              <a:t>tinh</a:t>
            </a:r>
            <a:r>
              <a:rPr lang="en-US" i="1" dirty="0" smtClean="0"/>
              <a:t>, </a:t>
            </a:r>
            <a:r>
              <a:rPr lang="en-US" i="1" dirty="0" err="1" smtClean="0"/>
              <a:t>nhọn</a:t>
            </a:r>
            <a:r>
              <a:rPr lang="en-US" i="1" dirty="0" smtClean="0"/>
              <a:t> </a:t>
            </a:r>
            <a:r>
              <a:rPr lang="en-US" i="1" dirty="0" err="1" smtClean="0"/>
              <a:t>hoắt</a:t>
            </a:r>
            <a:r>
              <a:rPr lang="en-US" i="1" dirty="0" smtClean="0"/>
              <a:t>, </a:t>
            </a:r>
            <a:r>
              <a:rPr lang="en-US" i="1" dirty="0" err="1" smtClean="0"/>
              <a:t>tím</a:t>
            </a:r>
            <a:r>
              <a:rPr lang="en-US" i="1" dirty="0" smtClean="0"/>
              <a:t> </a:t>
            </a:r>
            <a:r>
              <a:rPr lang="en-US" i="1" dirty="0" err="1" smtClean="0"/>
              <a:t>ngắt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72" b="100000" l="17191" r="6519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5638" r="35485" b="3782"/>
          <a:stretch/>
        </p:blipFill>
        <p:spPr>
          <a:xfrm>
            <a:off x="1201851" y="4302036"/>
            <a:ext cx="2926810" cy="17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54255" l="56813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16371" r="10745" b="45650"/>
          <a:stretch/>
        </p:blipFill>
        <p:spPr>
          <a:xfrm>
            <a:off x="6814467" y="2555826"/>
            <a:ext cx="3020291" cy="135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13" b="89894" l="68134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6" t="43417" r="11069" b="16436"/>
          <a:stretch/>
        </p:blipFill>
        <p:spPr>
          <a:xfrm>
            <a:off x="7327740" y="4484907"/>
            <a:ext cx="1848657" cy="138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6" y="2288435"/>
            <a:ext cx="9513961" cy="374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2684" y="2744497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8171" y="493075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9081" y="2744497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4568" y="493075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A4C623A-12CB-4516-AC23-9D25F0FEE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35" y="5206822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ở </a:t>
            </a:r>
            <a:r>
              <a:rPr lang="en-US" dirty="0" err="1" smtClean="0"/>
              <a:t>cột</a:t>
            </a:r>
            <a:r>
              <a:rPr lang="en-US" dirty="0" smtClean="0"/>
              <a:t>  A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B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Bạn Hà"/>
          <p:cNvSpPr/>
          <p:nvPr/>
        </p:nvSpPr>
        <p:spPr>
          <a:xfrm>
            <a:off x="1447799" y="2561992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Bố em"/>
          <p:cNvSpPr/>
          <p:nvPr/>
        </p:nvSpPr>
        <p:spPr>
          <a:xfrm>
            <a:off x="1466849" y="33718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440365" y="42100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9135" y="2561992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89135" y="4210051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89135" y="3371850"/>
            <a:ext cx="4837616" cy="537806"/>
            <a:chOff x="3684085" y="3028950"/>
            <a:chExt cx="4837616" cy="537806"/>
          </a:xfrm>
          <a:solidFill>
            <a:srgbClr val="9DF347"/>
          </a:solidFill>
        </p:grpSpPr>
        <p:sp>
          <p:nvSpPr>
            <p:cNvPr id="30" name="Rounded Rectangle 29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288" y="3043536"/>
              <a:ext cx="3374642" cy="523220"/>
            </a:xfrm>
            <a:prstGeom prst="rect">
              <a:avLst/>
            </a:prstGeom>
            <a:grp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găn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3" name="Straight Connector 32"/>
          <p:cNvCxnSpPr>
            <a:stCxn id="20" idx="3"/>
            <a:endCxn id="31" idx="1"/>
          </p:cNvCxnSpPr>
          <p:nvPr/>
        </p:nvCxnSpPr>
        <p:spPr>
          <a:xfrm>
            <a:off x="4646108" y="2828692"/>
            <a:ext cx="1395230" cy="8193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4" idx="1"/>
          </p:cNvCxnSpPr>
          <p:nvPr/>
        </p:nvCxnSpPr>
        <p:spPr>
          <a:xfrm flipV="1">
            <a:off x="4665158" y="2828692"/>
            <a:ext cx="1323977" cy="8098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5" idx="1"/>
          </p:cNvCxnSpPr>
          <p:nvPr/>
        </p:nvCxnSpPr>
        <p:spPr>
          <a:xfrm>
            <a:off x="4638674" y="4476751"/>
            <a:ext cx="13504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64934" y="19240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2020" y="19240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 animBg="1"/>
      <p:bldP spid="23" grpId="0" animBg="1"/>
      <p:bldP spid="24" grpId="0" animBg="1"/>
      <p:bldP spid="25" grpId="0" animBg="1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ô </a:t>
            </a:r>
            <a:r>
              <a:rPr lang="en-US" dirty="0" err="1" smtClean="0"/>
              <a:t>vuông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7726" r="56817" b="16493"/>
          <a:stretch/>
        </p:blipFill>
        <p:spPr bwMode="auto">
          <a:xfrm>
            <a:off x="1075742" y="3813903"/>
            <a:ext cx="3229557" cy="2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8096250" y="1314450"/>
            <a:ext cx="3115953" cy="28267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950" y="1314450"/>
            <a:ext cx="3071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4310" y="3627323"/>
            <a:ext cx="3588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6155" y="3014035"/>
            <a:ext cx="457200" cy="584775"/>
            <a:chOff x="9242474" y="1910261"/>
            <a:chExt cx="457200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26904" y="3048428"/>
            <a:ext cx="457200" cy="584775"/>
            <a:chOff x="9242474" y="1948361"/>
            <a:chExt cx="457200" cy="584775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62850" y="4141247"/>
            <a:ext cx="457200" cy="584775"/>
            <a:chOff x="9242474" y="1910261"/>
            <a:chExt cx="457200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54549" y="4175640"/>
            <a:ext cx="457200" cy="584775"/>
            <a:chOff x="9242474" y="1948361"/>
            <a:chExt cx="457200" cy="584775"/>
          </a:xfrm>
        </p:grpSpPr>
        <p:sp>
          <p:nvSpPr>
            <p:cNvPr id="40" name="Rounded Rectangle 39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0790" y="5157578"/>
            <a:ext cx="457200" cy="769441"/>
            <a:chOff x="9242474" y="1795961"/>
            <a:chExt cx="4572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2258" y="17959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1539" y="5306271"/>
            <a:ext cx="457200" cy="584775"/>
            <a:chOff x="9242474" y="1948361"/>
            <a:chExt cx="457200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06339" y="61059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1" y="2220746"/>
            <a:ext cx="7633600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7" y="1152083"/>
            <a:ext cx="1138272" cy="87237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98" y="423862"/>
            <a:ext cx="716909" cy="1164407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9277799" y="2468010"/>
            <a:ext cx="2914201" cy="26437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250</Words>
  <Application>Microsoft Office PowerPoint</Application>
  <PresentationFormat>Custom</PresentationFormat>
  <Paragraphs>54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2021-06-15T15:52:51Z</dcterms:created>
  <dcterms:modified xsi:type="dcterms:W3CDTF">2021-06-26T06:30:33Z</dcterms:modified>
</cp:coreProperties>
</file>