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91" r:id="rId4"/>
    <p:sldId id="274" r:id="rId5"/>
    <p:sldId id="309" r:id="rId6"/>
    <p:sldId id="310" r:id="rId7"/>
    <p:sldId id="311" r:id="rId8"/>
    <p:sldId id="308" r:id="rId9"/>
    <p:sldId id="271" r:id="rId10"/>
    <p:sldId id="27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60" d="100"/>
          <a:sy n="60" d="100"/>
        </p:scale>
        <p:origin x="-109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ngữ bắt đầu bằng </a:t>
            </a:r>
            <a:r>
              <a:rPr lang="en-US" sz="28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ghế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đen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ghi-ta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 Box 1"/>
          <p:cNvSpPr txBox="1"/>
          <p:nvPr/>
        </p:nvSpPr>
        <p:spPr>
          <a:xfrm>
            <a:off x="2926732" y="6452084"/>
            <a:ext cx="959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20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20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20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20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sz="20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sz="20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20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20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20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20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20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www.facebook.com/nhat.linh.3557440</a:t>
            </a:r>
            <a:endParaRPr lang="en-US" sz="2000" dirty="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3328216"/>
            <a:ext cx="374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 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"/>
          <p:cNvSpPr txBox="1"/>
          <p:nvPr/>
        </p:nvSpPr>
        <p:spPr>
          <a:xfrm>
            <a:off x="3872075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các chữ cần viết hoa trong 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bài?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lung linh, nắn nót, cánh diều, lộng gió.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ông trăng rải ánh vàng, vẽ cánh diều vi vu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trời xanh.</a:t>
            </a:r>
            <a:endParaRPr lang="en-US" sz="3200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nót, lung linh, vi vu,...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9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4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5106" y="24503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894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</a:t>
            </a:r>
            <a:r>
              <a:rPr lang="vi-VN" sz="3400" b="1" dirty="0" smtClean="0">
                <a:latin typeface="HP001 4 hàng" pitchFamily="34" charset="0"/>
              </a:rPr>
              <a:t>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533" y="313567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066" y="38048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 smtClean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5384" y="27206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39774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Công cha,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Có công mài sắt, có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55" y="3063456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8" y="3969893"/>
            <a:ext cx="759871" cy="759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553</Words>
  <Application>Microsoft Office PowerPoint</Application>
  <PresentationFormat>Custom</PresentationFormat>
  <Paragraphs>82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143</cp:revision>
  <dcterms:created xsi:type="dcterms:W3CDTF">2021-06-02T14:23:54Z</dcterms:created>
  <dcterms:modified xsi:type="dcterms:W3CDTF">2021-07-04T14:17:51Z</dcterms:modified>
</cp:coreProperties>
</file>