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60" r:id="rId2"/>
  </p:sldMasterIdLst>
  <p:notesMasterIdLst>
    <p:notesMasterId r:id="rId11"/>
  </p:notesMasterIdLst>
  <p:sldIdLst>
    <p:sldId id="302" r:id="rId3"/>
    <p:sldId id="286" r:id="rId4"/>
    <p:sldId id="304" r:id="rId5"/>
    <p:sldId id="307" r:id="rId6"/>
    <p:sldId id="308" r:id="rId7"/>
    <p:sldId id="306" r:id="rId8"/>
    <p:sldId id="305" r:id="rId9"/>
    <p:sldId id="301" r:id="rId10"/>
  </p:sldIdLst>
  <p:sldSz cx="13716000" cy="9144000"/>
  <p:notesSz cx="6858000" cy="9144000"/>
  <p:defaultTextStyle>
    <a:defPPr>
      <a:defRPr lang="en-US"/>
    </a:defPPr>
    <a:lvl1pPr marL="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042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086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127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171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214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6258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730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8343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200"/>
    <a:srgbClr val="50AEC8"/>
    <a:srgbClr val="93CDDD"/>
    <a:srgbClr val="FCEC8E"/>
    <a:srgbClr val="00863D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49" autoAdjust="0"/>
  </p:normalViewPr>
  <p:slideViewPr>
    <p:cSldViewPr>
      <p:cViewPr varScale="1">
        <p:scale>
          <a:sx n="54" d="100"/>
          <a:sy n="54" d="100"/>
        </p:scale>
        <p:origin x="-1056" y="-84"/>
      </p:cViewPr>
      <p:guideLst>
        <p:guide orient="horz" pos="2880"/>
        <p:guide pos="432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1143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6228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93425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24567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55711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6852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799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9136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71"/>
            <a:ext cx="11658600" cy="1960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5"/>
            <a:ext cx="3086100" cy="78020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5"/>
            <a:ext cx="9029700" cy="78020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496484"/>
            <a:ext cx="102870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279652"/>
            <a:ext cx="1183005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6119285"/>
            <a:ext cx="11830050" cy="2000249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34"/>
            <a:ext cx="1183005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2241551"/>
            <a:ext cx="5802510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3340100"/>
            <a:ext cx="5802510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2241551"/>
            <a:ext cx="5831087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3340100"/>
            <a:ext cx="5831087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86834"/>
            <a:ext cx="2957513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86834"/>
            <a:ext cx="8701088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71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71"/>
            <a:ext cx="11658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0"/>
            <a:ext cx="1165860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310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0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1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17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2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62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73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83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46821"/>
            <a:ext cx="606028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99833"/>
            <a:ext cx="606028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1" y="2046821"/>
            <a:ext cx="606266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1" y="2899833"/>
            <a:ext cx="606266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364068"/>
            <a:ext cx="4512470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64073"/>
            <a:ext cx="7667625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4" y="1913471"/>
            <a:ext cx="4512470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3" y="6400803"/>
            <a:ext cx="82296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3" y="817033"/>
            <a:ext cx="82296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31042" indent="0">
              <a:buNone/>
              <a:defRPr sz="4400"/>
            </a:lvl2pPr>
            <a:lvl3pPr marL="1462086" indent="0">
              <a:buNone/>
              <a:defRPr sz="3800"/>
            </a:lvl3pPr>
            <a:lvl4pPr marL="2193127" indent="0">
              <a:buNone/>
              <a:defRPr sz="3100"/>
            </a:lvl4pPr>
            <a:lvl5pPr marL="2924171" indent="0">
              <a:buNone/>
              <a:defRPr sz="3100"/>
            </a:lvl5pPr>
            <a:lvl6pPr marL="3655214" indent="0">
              <a:buNone/>
              <a:defRPr sz="3100"/>
            </a:lvl6pPr>
            <a:lvl7pPr marL="4386258" indent="0">
              <a:buNone/>
              <a:defRPr sz="3100"/>
            </a:lvl7pPr>
            <a:lvl8pPr marL="5117300" indent="0">
              <a:buNone/>
              <a:defRPr sz="3100"/>
            </a:lvl8pPr>
            <a:lvl9pPr marL="5848343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3" y="7156454"/>
            <a:ext cx="8229600" cy="10731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5"/>
            <a:ext cx="12344400" cy="1524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4"/>
            <a:ext cx="12344400" cy="6034617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3"/>
            <a:ext cx="4343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6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281" indent="-548281" algn="l" defTabSz="1462086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946" indent="-456901" algn="l" defTabSz="1462086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60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8650" indent="-365522" algn="l" defTabSz="146208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89693" indent="-365522" algn="l" defTabSz="146208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2073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177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2822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1386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042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086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127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1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214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6258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30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343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4"/>
            <a:ext cx="11830050" cy="1767417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4"/>
            <a:ext cx="462915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5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6698" y="-26028"/>
            <a:ext cx="13878962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64796" y="19128"/>
            <a:ext cx="13878962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sz="38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63723" y="3902747"/>
            <a:ext cx="893020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5000" y="3823257"/>
            <a:ext cx="1737360" cy="173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919233" y="-948075"/>
            <a:ext cx="3704450" cy="3919876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000228" y="3962400"/>
            <a:ext cx="1485900" cy="1501867"/>
          </a:xfrm>
          <a:prstGeom prst="rect">
            <a:avLst/>
          </a:prstGeom>
          <a:noFill/>
        </p:spPr>
        <p:txBody>
          <a:bodyPr wrap="square" lIns="146220" tIns="73111" rIns="146220" bIns="73111" rtlCol="0">
            <a:spAutoFit/>
          </a:bodyPr>
          <a:lstStyle/>
          <a:p>
            <a:pPr algn="ctr" defTabSz="1097236"/>
            <a:r>
              <a:rPr lang="en-US" sz="3800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8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1097236"/>
            <a:r>
              <a:rPr lang="en-US" sz="5000" b="1" dirty="0" smtClean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18</a:t>
            </a:r>
            <a:endParaRPr lang="en-US" sz="50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533401" y="8623437"/>
            <a:ext cx="13677672" cy="557072"/>
          </a:xfrm>
          <a:prstGeom prst="rect">
            <a:avLst/>
          </a:prstGeom>
          <a:noFill/>
        </p:spPr>
        <p:txBody>
          <a:bodyPr wrap="square" lIns="109723" tIns="54862" rIns="109723" bIns="54862" rtlCol="0">
            <a:spAutoFit/>
          </a:bodyPr>
          <a:lstStyle/>
          <a:p>
            <a:pPr defTabSz="1097236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052" y="317148"/>
            <a:ext cx="2012295" cy="1778854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10600" b="1" dirty="0" smtClean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10</a:t>
            </a:r>
            <a:endParaRPr lang="en-US" sz="10600" b="1" dirty="0">
              <a:solidFill>
                <a:srgbClr val="FFC000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14600" y="860260"/>
            <a:ext cx="107442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64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NIỀM VUI TUỔI THƠ</a:t>
            </a:r>
            <a:endParaRPr lang="en-US" sz="64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0400" y="4185231"/>
            <a:ext cx="8305800" cy="978635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NHỚ CẬU</a:t>
            </a:r>
            <a:endParaRPr lang="en-US" sz="54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81600" y="5822698"/>
            <a:ext cx="5247106" cy="1040269"/>
          </a:xfrm>
          <a:prstGeom prst="rect">
            <a:avLst/>
          </a:prstGeom>
          <a:noFill/>
        </p:spPr>
        <p:txBody>
          <a:bodyPr wrap="none" lIns="146286" tIns="73144" rIns="146286" bIns="7314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Đọc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mở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rộng</a:t>
            </a:r>
            <a:endParaRPr lang="en-US" sz="58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iCiel Pony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5" y="6393613"/>
            <a:ext cx="2416836" cy="222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620077"/>
            <a:ext cx="11772900" cy="3001496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đọc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thơ</a:t>
            </a:r>
            <a:r>
              <a:rPr lang="en-US" sz="3200" dirty="0" smtClean="0"/>
              <a:t> </a:t>
            </a:r>
            <a:r>
              <a:rPr lang="en-US" sz="3200" dirty="0" err="1" smtClean="0"/>
              <a:t>nói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tình</a:t>
            </a:r>
            <a:r>
              <a:rPr lang="en-US" sz="3200" dirty="0" smtClean="0"/>
              <a:t> </a:t>
            </a:r>
            <a:r>
              <a:rPr lang="en-US" sz="3200" dirty="0" err="1" smtClean="0"/>
              <a:t>bạn</a:t>
            </a:r>
            <a:r>
              <a:rPr lang="en-US" sz="3200" dirty="0" smtClean="0"/>
              <a:t>. </a:t>
            </a:r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đọc</a:t>
            </a:r>
            <a:r>
              <a:rPr lang="en-US" sz="3200" dirty="0" smtClean="0"/>
              <a:t> </a:t>
            </a:r>
            <a:r>
              <a:rPr lang="en-US" sz="3200" dirty="0" err="1" smtClean="0"/>
              <a:t>chú</a:t>
            </a:r>
            <a:r>
              <a:rPr lang="en-US" sz="3200" dirty="0" smtClean="0"/>
              <a:t> ý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thông</a:t>
            </a:r>
            <a:r>
              <a:rPr lang="en-US" sz="3200" dirty="0" smtClean="0"/>
              <a:t> tin </a:t>
            </a:r>
            <a:r>
              <a:rPr lang="en-US" sz="3200" dirty="0" err="1" smtClean="0"/>
              <a:t>sau</a:t>
            </a:r>
            <a:r>
              <a:rPr lang="en-US" sz="3200" dirty="0" smtClean="0"/>
              <a:t>: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dirty="0" err="1" smtClean="0"/>
              <a:t>Tên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thơ</a:t>
            </a:r>
            <a:r>
              <a:rPr lang="en-US" sz="3200" dirty="0" smtClean="0"/>
              <a:t>.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dirty="0" err="1" smtClean="0"/>
              <a:t>Tên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tác</a:t>
            </a:r>
            <a:r>
              <a:rPr lang="en-US" sz="3200" dirty="0" smtClean="0"/>
              <a:t> </a:t>
            </a:r>
            <a:r>
              <a:rPr lang="en-US" sz="3200" dirty="0" err="1" smtClean="0"/>
              <a:t>giả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5334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13" name="Text Box 1"/>
          <p:cNvSpPr txBox="1"/>
          <p:nvPr/>
        </p:nvSpPr>
        <p:spPr>
          <a:xfrm>
            <a:off x="533401" y="8623437"/>
            <a:ext cx="13677672" cy="557072"/>
          </a:xfrm>
          <a:prstGeom prst="rect">
            <a:avLst/>
          </a:prstGeom>
          <a:noFill/>
        </p:spPr>
        <p:txBody>
          <a:bodyPr wrap="square" lIns="109723" tIns="54862" rIns="109723" bIns="54862" rtlCol="0">
            <a:spAutoFit/>
          </a:bodyPr>
          <a:lstStyle/>
          <a:p>
            <a:pPr defTabSz="1097236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8229600" y="3352800"/>
            <a:ext cx="2895600" cy="907880"/>
          </a:xfrm>
          <a:prstGeom prst="wedgeRoundRectCallout">
            <a:avLst>
              <a:gd name="adj1" fmla="val -37951"/>
              <a:gd name="adj2" fmla="val 9184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768" l="125" r="100000">
                        <a14:foregroundMark x1="13125" y1="53202" x2="18250" y2="52463"/>
                        <a14:foregroundMark x1="26125" y1="60099" x2="38250" y2="38670"/>
                        <a14:foregroundMark x1="12125" y1="92857" x2="80125" y2="75369"/>
                        <a14:foregroundMark x1="79000" y1="91379" x2="90250" y2="98030"/>
                        <a14:foregroundMark x1="60500" y1="33990" x2="64875" y2="34729"/>
                        <a14:foregroundMark x1="58250" y1="47537" x2="73375" y2="45320"/>
                        <a14:foregroundMark x1="60625" y1="85222" x2="59250" y2="98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147894"/>
            <a:ext cx="5905501" cy="299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  <p:bldP spid="13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0" name="Text Box 1"/>
          <p:cNvSpPr txBox="1"/>
          <p:nvPr/>
        </p:nvSpPr>
        <p:spPr>
          <a:xfrm>
            <a:off x="1143000" y="8623437"/>
            <a:ext cx="13677672" cy="557072"/>
          </a:xfrm>
          <a:prstGeom prst="rect">
            <a:avLst/>
          </a:prstGeom>
          <a:noFill/>
        </p:spPr>
        <p:txBody>
          <a:bodyPr wrap="square" lIns="109723" tIns="54862" rIns="109723" bIns="54862" rtlCol="0">
            <a:spAutoFit/>
          </a:bodyPr>
          <a:lstStyle/>
          <a:p>
            <a:pPr defTabSz="1097236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3400" y="1052691"/>
            <a:ext cx="48632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MỚI</a:t>
            </a:r>
            <a:endParaRPr lang="en-US" sz="4000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nhút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nhát</a:t>
            </a:r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đoàn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1" algn="r">
              <a:lnSpc>
                <a:spcPct val="150000"/>
              </a:lnSpc>
            </a:pPr>
            <a:r>
              <a:rPr lang="en-US" sz="32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Khoa</a:t>
            </a:r>
            <a:endParaRPr lang="en-US" sz="3200" i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29431"/>
            <a:ext cx="4191000" cy="37345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310745"/>
            <a:ext cx="3971925" cy="39719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29531" l="16094" r="95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8" b="68750"/>
          <a:stretch/>
        </p:blipFill>
        <p:spPr>
          <a:xfrm>
            <a:off x="9299774" y="685800"/>
            <a:ext cx="4492426" cy="1670047"/>
          </a:xfrm>
          <a:prstGeom prst="rect">
            <a:avLst/>
          </a:prstGeom>
        </p:spPr>
      </p:pic>
      <p:pic>
        <p:nvPicPr>
          <p:cNvPr id="26" name="图片 35">
            <a:extLst>
              <a:ext uri="{FF2B5EF4-FFF2-40B4-BE49-F238E27FC236}">
                <a16:creationId xmlns=""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9" y="1595395"/>
            <a:ext cx="1674402" cy="1520903"/>
          </a:xfrm>
          <a:prstGeom prst="rect">
            <a:avLst/>
          </a:prstGeom>
        </p:spPr>
      </p:pic>
      <p:pic>
        <p:nvPicPr>
          <p:cNvPr id="27" name="图片 41">
            <a:extLst>
              <a:ext uri="{FF2B5EF4-FFF2-40B4-BE49-F238E27FC236}">
                <a16:creationId xmlns=""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14" y="684797"/>
            <a:ext cx="871386" cy="167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05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8" t="2484" r="1846" b="2917"/>
          <a:stretch/>
        </p:blipFill>
        <p:spPr>
          <a:xfrm>
            <a:off x="1554762" y="323850"/>
            <a:ext cx="10618187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0" descr="图片包含 植物&#10;&#10;已生成高可信度的说明">
            <a:extLst>
              <a:ext uri="{FF2B5EF4-FFF2-40B4-BE49-F238E27FC236}">
                <a16:creationId xmlns=""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29800" y="1981200"/>
            <a:ext cx="4625368" cy="7696200"/>
          </a:xfrm>
          <a:prstGeom prst="rect">
            <a:avLst/>
          </a:prstGeom>
        </p:spPr>
      </p:pic>
      <p:pic>
        <p:nvPicPr>
          <p:cNvPr id="6" name="Picture 5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-76200" y="-76737"/>
            <a:ext cx="2104352" cy="1570574"/>
          </a:xfrm>
          <a:prstGeom prst="rect">
            <a:avLst/>
          </a:prstGeom>
        </p:spPr>
      </p:pic>
      <p:pic>
        <p:nvPicPr>
          <p:cNvPr id="7" name="图片 37">
            <a:extLst>
              <a:ext uri="{FF2B5EF4-FFF2-40B4-BE49-F238E27FC236}">
                <a16:creationId xmlns=""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92" y="-162307"/>
            <a:ext cx="1429720" cy="15705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0"/>
          <a:stretch/>
        </p:blipFill>
        <p:spPr>
          <a:xfrm>
            <a:off x="161252" y="5498124"/>
            <a:ext cx="3733800" cy="3669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21" l="0" r="100000">
                        <a14:foregroundMark x1="63875" y1="16957" x2="77063" y2="30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6200" y="6159838"/>
            <a:ext cx="3927494" cy="351756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267200" y="152400"/>
            <a:ext cx="6858000" cy="104767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BÒ TÌM BẠN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rúc bụi tre</a:t>
            </a:r>
            <a:b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chiều về nghe mát</a:t>
            </a:r>
            <a:b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 ra sông uống nước</a:t>
            </a:r>
            <a:b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bóng mình, ngỡ ai</a:t>
            </a:r>
            <a:b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 chào: - “Kìa anh bạn!</a:t>
            </a:r>
            <a:b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 gặp anh ở đây!”</a:t>
            </a:r>
            <a:b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 đang nằm nhìn mây</a:t>
            </a:r>
            <a:b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bò, cười nhoẻn miệng</a:t>
            </a:r>
            <a:b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 bò chợt tan biến</a:t>
            </a:r>
            <a:b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 tưởng bạn đi đâu</a:t>
            </a:r>
            <a:b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 ngoái trước nhìn sau</a:t>
            </a:r>
            <a:b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“Ậm ò” tìm gọi mãi</a:t>
            </a:r>
            <a:r>
              <a:rPr lang="vi-VN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</a:t>
            </a:r>
            <a:endParaRPr lang="en-US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</a:t>
            </a:r>
            <a:r>
              <a:rPr lang="en-US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lang="en-US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endParaRPr lang="vi-VN" i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2563" y="296345"/>
            <a:ext cx="851838" cy="10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2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85900" y="924877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 smtClean="0"/>
              <a:t>Nói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điều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thích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thơ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342900" y="766125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0" name="Text Box 1"/>
          <p:cNvSpPr txBox="1"/>
          <p:nvPr/>
        </p:nvSpPr>
        <p:spPr>
          <a:xfrm>
            <a:off x="533401" y="8623437"/>
            <a:ext cx="13677672" cy="557072"/>
          </a:xfrm>
          <a:prstGeom prst="rect">
            <a:avLst/>
          </a:prstGeom>
          <a:noFill/>
        </p:spPr>
        <p:txBody>
          <a:bodyPr wrap="square" lIns="109723" tIns="54862" rIns="109723" bIns="54862" rtlCol="0">
            <a:spAutoFit/>
          </a:bodyPr>
          <a:lstStyle/>
          <a:p>
            <a:pPr defTabSz="1097236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6" t="29427" r="23060" b="14583"/>
          <a:stretch/>
        </p:blipFill>
        <p:spPr bwMode="auto">
          <a:xfrm>
            <a:off x="1485901" y="1981199"/>
            <a:ext cx="10802678" cy="63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77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5"/>
            <a:ext cx="1371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910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052909" y="1515734"/>
            <a:ext cx="6114336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006936" y="3752854"/>
            <a:ext cx="9537366" cy="2742289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=""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64" y="2518948"/>
            <a:ext cx="2379101" cy="216099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=""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" y="6502236"/>
            <a:ext cx="2634258" cy="2641764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=""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0" y="565148"/>
            <a:ext cx="1498413" cy="2884420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=""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5" y="5053192"/>
            <a:ext cx="1498413" cy="2865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697" y="6711144"/>
            <a:ext cx="1251830" cy="21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-18319" y="6104643"/>
            <a:ext cx="13714413" cy="3020307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=""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94" y="568636"/>
            <a:ext cx="702039" cy="1284667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=""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1572"/>
            <a:ext cx="492020" cy="894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447178" y="2462169"/>
            <a:ext cx="9363822" cy="1957431"/>
          </a:xfrm>
          <a:prstGeom prst="rect">
            <a:avLst/>
          </a:prstGeom>
          <a:noFill/>
        </p:spPr>
        <p:txBody>
          <a:bodyPr wrap="square" lIns="109698" tIns="54850" rIns="109698" bIns="54850" rtlCol="0">
            <a:spAutoFit/>
          </a:bodyPr>
          <a:lstStyle/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29323"/>
            <a:ext cx="13869862" cy="3723678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3400" y="2606679"/>
            <a:ext cx="941675" cy="1111922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28" y="2057400"/>
            <a:ext cx="1772023" cy="31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</TotalTime>
  <Words>175</Words>
  <Application>Microsoft Office PowerPoint</Application>
  <PresentationFormat>Custom</PresentationFormat>
  <Paragraphs>36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580</cp:revision>
  <dcterms:created xsi:type="dcterms:W3CDTF">2020-12-08T15:48:47Z</dcterms:created>
  <dcterms:modified xsi:type="dcterms:W3CDTF">2021-07-04T03:39:31Z</dcterms:modified>
</cp:coreProperties>
</file>