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5" r:id="rId2"/>
  </p:sldMasterIdLst>
  <p:notesMasterIdLst>
    <p:notesMasterId r:id="rId17"/>
  </p:notesMasterIdLst>
  <p:sldIdLst>
    <p:sldId id="403" r:id="rId3"/>
    <p:sldId id="257" r:id="rId4"/>
    <p:sldId id="400" r:id="rId5"/>
    <p:sldId id="259" r:id="rId6"/>
    <p:sldId id="262" r:id="rId7"/>
    <p:sldId id="267" r:id="rId8"/>
    <p:sldId id="264" r:id="rId9"/>
    <p:sldId id="271" r:id="rId10"/>
    <p:sldId id="395" r:id="rId11"/>
    <p:sldId id="397" r:id="rId12"/>
    <p:sldId id="401" r:id="rId13"/>
    <p:sldId id="281" r:id="rId14"/>
    <p:sldId id="385" r:id="rId15"/>
    <p:sldId id="402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00FF00"/>
    <a:srgbClr val="FF66CC"/>
    <a:srgbClr val="006600"/>
    <a:srgbClr val="FCD5B5"/>
    <a:srgbClr val="F8CBAD"/>
    <a:srgbClr val="FFFFCC"/>
    <a:srgbClr val="51B416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7843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trum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&gt;&gt;&gt;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68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1515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F706DE-596E-45BC-9385-2C7952E817BC}"/>
              </a:ext>
            </a:extLst>
          </p:cNvPr>
          <p:cNvSpPr/>
          <p:nvPr userDrawn="1"/>
        </p:nvSpPr>
        <p:spPr>
          <a:xfrm>
            <a:off x="11237205" y="187287"/>
            <a:ext cx="1056242" cy="118982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643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55318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4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601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7944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2004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65499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E1B8D83-0866-4348-B8BE-2E8E99E3DF9D}"/>
              </a:ext>
            </a:extLst>
          </p:cNvPr>
          <p:cNvSpPr/>
          <p:nvPr userDrawn="1"/>
        </p:nvSpPr>
        <p:spPr>
          <a:xfrm>
            <a:off x="10917716" y="313150"/>
            <a:ext cx="1056242" cy="118982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73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45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6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pn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0.gif"/><Relationship Id="rId5" Type="http://schemas.openxmlformats.org/officeDocument/2006/relationships/slideLayout" Target="../slideLayouts/slideLayout69.xml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6.png"/><Relationship Id="rId4" Type="http://schemas.microsoft.com/office/2007/relationships/media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0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35.png"/><Relationship Id="rId3" Type="http://schemas.microsoft.com/office/2007/relationships/media" Target="../media/media1.mp3"/><Relationship Id="rId21" Type="http://schemas.openxmlformats.org/officeDocument/2006/relationships/image" Target="../media/image31.png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5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21.png"/><Relationship Id="rId29" Type="http://schemas.openxmlformats.org/officeDocument/2006/relationships/image" Target="../media/image37.gif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24" Type="http://schemas.openxmlformats.org/officeDocument/2006/relationships/image" Target="../media/image33.png"/><Relationship Id="rId32" Type="http://schemas.openxmlformats.org/officeDocument/2006/relationships/image" Target="../media/image11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8.gif"/><Relationship Id="rId23" Type="http://schemas.openxmlformats.org/officeDocument/2006/relationships/image" Target="../media/image32.png"/><Relationship Id="rId28" Type="http://schemas.openxmlformats.org/officeDocument/2006/relationships/image" Target="../media/image36.gif"/><Relationship Id="rId10" Type="http://schemas.openxmlformats.org/officeDocument/2006/relationships/image" Target="../media/image18.png"/><Relationship Id="rId19" Type="http://schemas.openxmlformats.org/officeDocument/2006/relationships/image" Target="../media/image30.png"/><Relationship Id="rId31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27.gif"/><Relationship Id="rId22" Type="http://schemas.microsoft.com/office/2007/relationships/hdphoto" Target="../media/hdphoto5.wdp"/><Relationship Id="rId27" Type="http://schemas.openxmlformats.org/officeDocument/2006/relationships/image" Target="../media/image10.gif"/><Relationship Id="rId30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6A5E56-DDEA-48C9-9881-ED02AD0F8A5A}"/>
              </a:ext>
            </a:extLst>
          </p:cNvPr>
          <p:cNvSpPr/>
          <p:nvPr/>
        </p:nvSpPr>
        <p:spPr>
          <a:xfrm>
            <a:off x="744960" y="1964385"/>
            <a:ext cx="113318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87E112-9E31-498B-B119-720D2AACDD83}"/>
              </a:ext>
            </a:extLst>
          </p:cNvPr>
          <p:cNvSpPr/>
          <p:nvPr/>
        </p:nvSpPr>
        <p:spPr>
          <a:xfrm>
            <a:off x="10595275" y="191682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EBE408-8DBD-4F70-ACE6-FFB1856E029B}"/>
              </a:ext>
            </a:extLst>
          </p:cNvPr>
          <p:cNvSpPr/>
          <p:nvPr/>
        </p:nvSpPr>
        <p:spPr>
          <a:xfrm>
            <a:off x="11217057" y="68969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" b="792"/>
          <a:stretch/>
        </p:blipFill>
        <p:spPr>
          <a:xfrm>
            <a:off x="2133594" y="1739504"/>
            <a:ext cx="8181981" cy="4258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56660" y="4014833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156659" y="4991289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– 39 = 25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22814" y="5475053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149161" y="325562"/>
            <a:ext cx="10226951" cy="1294797"/>
            <a:chOff x="462535" y="508823"/>
            <a:chExt cx="9446511" cy="12947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494988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64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33594" y="4513812"/>
            <a:ext cx="8680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092005" y="1882624"/>
            <a:ext cx="4647117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64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39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68615" y="3001138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18164 -0.154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944535" y="49298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888716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16AAAF-94A3-4992-964B-A61294AE63C5}"/>
              </a:ext>
            </a:extLst>
          </p:cNvPr>
          <p:cNvSpPr/>
          <p:nvPr/>
        </p:nvSpPr>
        <p:spPr>
          <a:xfrm>
            <a:off x="3053966" y="3090394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7702138-144A-4B01-B02D-8A5FF1974C4E}"/>
              </a:ext>
            </a:extLst>
          </p:cNvPr>
          <p:cNvSpPr/>
          <p:nvPr/>
        </p:nvSpPr>
        <p:spPr>
          <a:xfrm>
            <a:off x="8625330" y="2917743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5F92BC-3CB4-433D-9424-7FD5597376B0}"/>
              </a:ext>
            </a:extLst>
          </p:cNvPr>
          <p:cNvGrpSpPr/>
          <p:nvPr/>
        </p:nvGrpSpPr>
        <p:grpSpPr>
          <a:xfrm>
            <a:off x="1064134" y="1923082"/>
            <a:ext cx="2029768" cy="3939950"/>
            <a:chOff x="1064134" y="1923082"/>
            <a:chExt cx="2029768" cy="39399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B92FEC-3988-460F-9772-0C0515846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025" b="91888" l="6464" r="23477">
                          <a14:foregroundMark x1="14190" y1="47426" x2="14190" y2="47426"/>
                          <a14:foregroundMark x1="14116" y1="48830" x2="14116" y2="48830"/>
                          <a14:foregroundMark x1="16345" y1="27301" x2="16345" y2="27301"/>
                          <a14:foregroundMark x1="15676" y1="24025" x2="15676" y2="24025"/>
                          <a14:foregroundMark x1="13522" y1="47894" x2="14562" y2="53354"/>
                          <a14:foregroundMark x1="16865" y1="46490" x2="17088" y2="51950"/>
                          <a14:foregroundMark x1="23477" y1="47114" x2="23477" y2="47114"/>
                          <a14:foregroundMark x1="15825" y1="49766" x2="15825" y2="49766"/>
                          <a14:foregroundMark x1="16568" y1="49766" x2="16568" y2="49766"/>
                          <a14:foregroundMark x1="9361" y1="74883" x2="21025" y2="77691"/>
                          <a14:foregroundMark x1="9658" y1="69267" x2="19688" y2="72855"/>
                          <a14:foregroundMark x1="6464" y1="70827" x2="8618" y2="87207"/>
                        </a14:backgroundRemoval>
                      </a14:imgEffect>
                    </a14:imgLayer>
                  </a14:imgProps>
                </a:ext>
              </a:extLst>
            </a:blip>
            <a:srcRect l="4677" t="19343" r="75535"/>
            <a:stretch/>
          </p:blipFill>
          <p:spPr>
            <a:xfrm>
              <a:off x="1064134" y="1923082"/>
              <a:ext cx="2029768" cy="39399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CA866D-E4D2-4FC7-8EF0-6CB8902EB03F}"/>
                </a:ext>
              </a:extLst>
            </p:cNvPr>
            <p:cNvSpPr/>
            <p:nvPr/>
          </p:nvSpPr>
          <p:spPr>
            <a:xfrm>
              <a:off x="1464697" y="4728824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lớn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6B48FD-F5D1-4CE2-AB4D-9281CD4626B0}"/>
              </a:ext>
            </a:extLst>
          </p:cNvPr>
          <p:cNvGrpSpPr/>
          <p:nvPr/>
        </p:nvGrpSpPr>
        <p:grpSpPr>
          <a:xfrm>
            <a:off x="9531438" y="1848897"/>
            <a:ext cx="2029768" cy="3939950"/>
            <a:chOff x="9531438" y="1848897"/>
            <a:chExt cx="2029768" cy="3939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1E6CBC-8F44-4568-9DF0-1F0306ED5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897" b="94852" l="79049" r="96954">
                          <a14:foregroundMark x1="89822" y1="81123" x2="89822" y2="81123"/>
                          <a14:foregroundMark x1="96137" y1="76911" x2="96137" y2="76911"/>
                          <a14:foregroundMark x1="90193" y1="74259" x2="90193" y2="74259"/>
                          <a14:foregroundMark x1="85661" y1="69579" x2="85067" y2="84555"/>
                          <a14:foregroundMark x1="85067" y1="84555" x2="85215" y2="84711"/>
                          <a14:foregroundMark x1="83432" y1="83775" x2="89376" y2="84087"/>
                          <a14:foregroundMark x1="89376" y1="84087" x2="93982" y2="83463"/>
                          <a14:foregroundMark x1="83358" y1="71139" x2="84547" y2="94384"/>
                          <a14:foregroundMark x1="85810" y1="72075" x2="91159" y2="72231"/>
                          <a14:foregroundMark x1="85290" y1="90172" x2="94799" y2="91888"/>
                          <a14:foregroundMark x1="96731" y1="78003" x2="95691" y2="94852"/>
                          <a14:foregroundMark x1="87147" y1="78783" x2="96954" y2="84399"/>
                          <a14:foregroundMark x1="79123" y1="68643" x2="79123" y2="68643"/>
                          <a14:foregroundMark x1="89673" y1="78783" x2="96360" y2="77535"/>
                          <a14:foregroundMark x1="81947" y1="79251" x2="83061" y2="91108"/>
                          <a14:foregroundMark x1="84918" y1="93136" x2="93908" y2="92824"/>
                          <a14:foregroundMark x1="85958" y1="87988" x2="93908" y2="87832"/>
                          <a14:foregroundMark x1="93908" y1="87832" x2="94279" y2="87832"/>
                          <a14:foregroundMark x1="87741" y1="25897" x2="87741" y2="25897"/>
                          <a14:foregroundMark x1="83135" y1="93136" x2="83135" y2="93136"/>
                        </a14:backgroundRemoval>
                      </a14:imgEffect>
                    </a14:imgLayer>
                  </a14:imgProps>
                </a:ext>
              </a:extLst>
            </a:blip>
            <a:srcRect l="77854" t="19343" r="2358"/>
            <a:stretch/>
          </p:blipFill>
          <p:spPr>
            <a:xfrm>
              <a:off x="9531438" y="1848897"/>
              <a:ext cx="2029768" cy="39399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103A51-698C-493A-B81F-E8E0258EF8D1}"/>
                </a:ext>
              </a:extLst>
            </p:cNvPr>
            <p:cNvSpPr/>
            <p:nvPr/>
          </p:nvSpPr>
          <p:spPr>
            <a:xfrm>
              <a:off x="9901471" y="4658612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bé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0AC813-835A-4378-BC5E-225CE85817BE}"/>
              </a:ext>
            </a:extLst>
          </p:cNvPr>
          <p:cNvSpPr/>
          <p:nvPr/>
        </p:nvSpPr>
        <p:spPr>
          <a:xfrm rot="5400000">
            <a:off x="1564723" y="3436791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3E7FF3C-6D32-4A6D-A91A-F7ED7CEF3654}"/>
              </a:ext>
            </a:extLst>
          </p:cNvPr>
          <p:cNvSpPr/>
          <p:nvPr/>
        </p:nvSpPr>
        <p:spPr>
          <a:xfrm rot="5400000">
            <a:off x="9943070" y="3417849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880695-F942-4ED6-83C5-31F7C8582E63}"/>
              </a:ext>
            </a:extLst>
          </p:cNvPr>
          <p:cNvSpPr/>
          <p:nvPr/>
        </p:nvSpPr>
        <p:spPr>
          <a:xfrm rot="5400000">
            <a:off x="1535668" y="3478470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94 - 39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C5091B-B954-4664-8075-01F1BF58FAB7}"/>
              </a:ext>
            </a:extLst>
          </p:cNvPr>
          <p:cNvSpPr/>
          <p:nvPr/>
        </p:nvSpPr>
        <p:spPr>
          <a:xfrm rot="281004">
            <a:off x="4714167" y="2184409"/>
            <a:ext cx="1372293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– 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12E924-06C2-4ADE-B21D-A434E081CAFC}"/>
              </a:ext>
            </a:extLst>
          </p:cNvPr>
          <p:cNvSpPr/>
          <p:nvPr/>
        </p:nvSpPr>
        <p:spPr>
          <a:xfrm rot="20971857">
            <a:off x="6921602" y="2132084"/>
            <a:ext cx="1405490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– 23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87F27F-3991-4EEB-B956-AE20F20BEE4C}"/>
              </a:ext>
            </a:extLst>
          </p:cNvPr>
          <p:cNvSpPr/>
          <p:nvPr/>
        </p:nvSpPr>
        <p:spPr>
          <a:xfrm>
            <a:off x="5654631" y="31638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E5AAF5-2B76-4BC9-A2FF-EA9A9B008A06}"/>
              </a:ext>
            </a:extLst>
          </p:cNvPr>
          <p:cNvSpPr/>
          <p:nvPr/>
        </p:nvSpPr>
        <p:spPr>
          <a:xfrm rot="20971857">
            <a:off x="4087803" y="410085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1775A-FDBB-4315-BEEC-11F33D62F715}"/>
              </a:ext>
            </a:extLst>
          </p:cNvPr>
          <p:cNvSpPr/>
          <p:nvPr/>
        </p:nvSpPr>
        <p:spPr>
          <a:xfrm rot="620885">
            <a:off x="7537523" y="39296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23B7DD-0A79-4F10-9879-633DAE2C4B30}"/>
              </a:ext>
            </a:extLst>
          </p:cNvPr>
          <p:cNvSpPr/>
          <p:nvPr/>
        </p:nvSpPr>
        <p:spPr>
          <a:xfrm rot="620885">
            <a:off x="6114002" y="453077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F9259B0-2A9D-45D4-9ACA-D7282B522151}"/>
              </a:ext>
            </a:extLst>
          </p:cNvPr>
          <p:cNvSpPr/>
          <p:nvPr/>
        </p:nvSpPr>
        <p:spPr>
          <a:xfrm rot="5400000">
            <a:off x="9943069" y="3436791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62 - 23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FAD1A6-36F2-4872-84EA-2B5CE273B41C}"/>
              </a:ext>
            </a:extLst>
          </p:cNvPr>
          <p:cNvSpPr/>
          <p:nvPr/>
        </p:nvSpPr>
        <p:spPr>
          <a:xfrm rot="5400000">
            <a:off x="9943069" y="3417848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512C3E8-BC4D-4870-89BA-22F8830F427B}"/>
              </a:ext>
            </a:extLst>
          </p:cNvPr>
          <p:cNvSpPr/>
          <p:nvPr/>
        </p:nvSpPr>
        <p:spPr>
          <a:xfrm rot="5400000">
            <a:off x="1553753" y="3519800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DB4599-FECA-421A-A33D-C1966119A298}"/>
              </a:ext>
            </a:extLst>
          </p:cNvPr>
          <p:cNvSpPr/>
          <p:nvPr/>
        </p:nvSpPr>
        <p:spPr>
          <a:xfrm rot="5400000">
            <a:off x="1544710" y="3529611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3A2F126-5035-4969-A57E-107A995A2F87}"/>
              </a:ext>
            </a:extLst>
          </p:cNvPr>
          <p:cNvSpPr/>
          <p:nvPr/>
        </p:nvSpPr>
        <p:spPr>
          <a:xfrm rot="5400000">
            <a:off x="9896125" y="3346453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682BA-B359-4B0D-A770-22A371439DBE}"/>
              </a:ext>
            </a:extLst>
          </p:cNvPr>
          <p:cNvSpPr txBox="1"/>
          <p:nvPr/>
        </p:nvSpPr>
        <p:spPr>
          <a:xfrm rot="208748">
            <a:off x="5166477" y="17042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5B47BD-F855-4AB5-85B3-C1DBC8B2F140}"/>
              </a:ext>
            </a:extLst>
          </p:cNvPr>
          <p:cNvSpPr txBox="1"/>
          <p:nvPr/>
        </p:nvSpPr>
        <p:spPr>
          <a:xfrm rot="21009337">
            <a:off x="7143689" y="16404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4E1AA7-1EB7-4234-B383-AA763F4DC03D}"/>
              </a:ext>
            </a:extLst>
          </p:cNvPr>
          <p:cNvSpPr txBox="1"/>
          <p:nvPr/>
        </p:nvSpPr>
        <p:spPr>
          <a:xfrm>
            <a:off x="6086675" y="265613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71D278-56FB-46DB-8412-34F091062725}"/>
              </a:ext>
            </a:extLst>
          </p:cNvPr>
          <p:cNvSpPr txBox="1"/>
          <p:nvPr/>
        </p:nvSpPr>
        <p:spPr>
          <a:xfrm>
            <a:off x="3523878" y="2618315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E21275-2872-4391-8861-DE7D080455A1}"/>
              </a:ext>
            </a:extLst>
          </p:cNvPr>
          <p:cNvSpPr txBox="1"/>
          <p:nvPr/>
        </p:nvSpPr>
        <p:spPr>
          <a:xfrm>
            <a:off x="8940241" y="2426017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65D696-ED55-4ACA-9571-34DB380B9506}"/>
              </a:ext>
            </a:extLst>
          </p:cNvPr>
          <p:cNvSpPr txBox="1"/>
          <p:nvPr/>
        </p:nvSpPr>
        <p:spPr>
          <a:xfrm rot="21009337">
            <a:off x="4361828" y="365391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35B0A-0B6F-4644-BE1B-0129FEB98788}"/>
              </a:ext>
            </a:extLst>
          </p:cNvPr>
          <p:cNvSpPr txBox="1"/>
          <p:nvPr/>
        </p:nvSpPr>
        <p:spPr>
          <a:xfrm rot="607180">
            <a:off x="6614110" y="4110513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42712E-F499-4A39-A51B-6F8BF423D631}"/>
              </a:ext>
            </a:extLst>
          </p:cNvPr>
          <p:cNvSpPr txBox="1"/>
          <p:nvPr/>
        </p:nvSpPr>
        <p:spPr>
          <a:xfrm rot="607180">
            <a:off x="8079296" y="348187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25911 0.147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48242 -0.13542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-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00"/>
                            </p:stCondLst>
                            <p:childTnLst>
                              <p:par>
                                <p:cTn id="156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24362 0.14722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37813 -0.18658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000"/>
                            </p:stCondLst>
                            <p:childTnLst>
                              <p:par>
                                <p:cTn id="218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4232 0.01296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00"/>
                            </p:stCondLst>
                            <p:childTnLst>
                              <p:par>
                                <p:cTn id="249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19232 -0.13264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5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000"/>
                            </p:stCondLst>
                            <p:childTnLst>
                              <p:par>
                                <p:cTn id="280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8" grpId="0" animBg="1"/>
      <p:bldP spid="18" grpId="1" animBg="1"/>
      <p:bldP spid="18" grpId="2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2" grpId="0"/>
      <p:bldP spid="2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57" y="813275"/>
            <a:ext cx="8966447" cy="4982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BA29B-D5F0-4ACE-A13F-0AF4D6CD8DDC}"/>
              </a:ext>
            </a:extLst>
          </p:cNvPr>
          <p:cNvSpPr txBox="1"/>
          <p:nvPr/>
        </p:nvSpPr>
        <p:spPr>
          <a:xfrm>
            <a:off x="2830985" y="3304435"/>
            <a:ext cx="6530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</a:rPr>
              <a:t>sẻ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qua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này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475BF-0511-4A22-BE67-E9C08968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044EB74-4F43-4DBE-9AFB-B5B9288A32C1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06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C5A10B5-0154-47D4-A16F-9B165E67DBFA}"/>
              </a:ext>
            </a:extLst>
          </p:cNvPr>
          <p:cNvGrpSpPr/>
          <p:nvPr/>
        </p:nvGrpSpPr>
        <p:grpSpPr>
          <a:xfrm>
            <a:off x="-26504" y="39527"/>
            <a:ext cx="12192000" cy="6911466"/>
            <a:chOff x="-26504" y="87070"/>
            <a:chExt cx="12192000" cy="69114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-26504" y="87070"/>
              <a:ext cx="12192000" cy="691146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5281600" y="543755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769C4A-8161-4F61-A391-365735F4C6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1 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8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18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43242" y="0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0" y="5622995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98984" y="342900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7960072" y="333360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12512" y="3350164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84" y="5496402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925372" y="588452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738369" y="1383636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930050" y="708509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C4BD45-D6BC-458C-9FF9-875C122B3E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98945 4.8148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82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318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38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39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912266" y="735354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494FF8-56E9-4CEA-AAF5-BDF4301EE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17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26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923748" y="693261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95915C-564B-48E9-800F-E63B618971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82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2B468D8-48A2-4777-9C6F-A8A5452B4D3B}"/>
                </a:ext>
              </a:extLst>
            </p:cNvPr>
            <p:cNvGrpSpPr/>
            <p:nvPr/>
          </p:nvGrpSpPr>
          <p:grpSpPr>
            <a:xfrm>
              <a:off x="5185459" y="368595"/>
              <a:ext cx="1045186" cy="1534533"/>
              <a:chOff x="10816850" y="460353"/>
              <a:chExt cx="1045186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2 3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16850" y="68846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88" name="Picture 8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488B13-2D8D-4CE5-94DE-E712CBA4B7A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17338" y="6197056"/>
            <a:ext cx="1400906" cy="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18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76959" y="1820649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60 – 8 – 20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70 – 12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40 – 4           36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– 37           49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2017442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2002315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 – 40          28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94 – 5           88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855648" y="275231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888660" y="3579370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944289" y="4395963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937476" y="5156172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737238" y="4339267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766911" y="5158719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4555613" y="1851365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9751584" y="1865772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17" grpId="1"/>
      <p:bldP spid="89" grpId="0"/>
      <p:bldP spid="8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4551</TotalTime>
  <Words>367</Words>
  <Application>Microsoft Office PowerPoint</Application>
  <PresentationFormat>Widescreen</PresentationFormat>
  <Paragraphs>117</Paragraphs>
  <Slides>14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Showcard Gothic</vt:lpstr>
      <vt:lpstr>Times New Roman</vt:lpstr>
      <vt:lpstr>UTM Avo</vt:lpstr>
      <vt:lpstr>UTM Daxline</vt:lpstr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604</cp:revision>
  <dcterms:created xsi:type="dcterms:W3CDTF">2021-02-20T02:56:00Z</dcterms:created>
  <dcterms:modified xsi:type="dcterms:W3CDTF">2022-01-20T11:26:37Z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