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81" r:id="rId2"/>
    <p:sldMasterId id="2147483693" r:id="rId3"/>
    <p:sldMasterId id="2147483705" r:id="rId4"/>
    <p:sldMasterId id="2147483717" r:id="rId5"/>
  </p:sldMasterIdLst>
  <p:notesMasterIdLst>
    <p:notesMasterId r:id="rId28"/>
  </p:notesMasterIdLst>
  <p:sldIdLst>
    <p:sldId id="335" r:id="rId6"/>
    <p:sldId id="310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6" r:id="rId16"/>
    <p:sldId id="337" r:id="rId17"/>
    <p:sldId id="338" r:id="rId18"/>
    <p:sldId id="339" r:id="rId19"/>
    <p:sldId id="340" r:id="rId20"/>
    <p:sldId id="258" r:id="rId21"/>
    <p:sldId id="332" r:id="rId22"/>
    <p:sldId id="276" r:id="rId23"/>
    <p:sldId id="308" r:id="rId24"/>
    <p:sldId id="314" r:id="rId25"/>
    <p:sldId id="341" r:id="rId26"/>
    <p:sldId id="309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220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8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a240bb0347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a240bb0347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3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14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2505cf01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2505cf01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9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22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01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26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93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ab42465c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ab42465c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0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81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1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5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52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55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322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4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98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0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7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46" name="Google Shape;146;p7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7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1" name="Google Shape;151;p7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7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7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900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08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65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59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723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227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257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12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43" name="Google Shape;243;p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4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00476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653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304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911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39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118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897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2834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7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21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208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9049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216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869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85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935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178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430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68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102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5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8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639" name="Google Shape;639;p18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8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8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 hasCustomPrompt="1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 hasCustomPrompt="1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584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76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8770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8" r:id="rId4"/>
    <p:sldLayoutId id="2147483674" r:id="rId5"/>
    <p:sldLayoutId id="2147483675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820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959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43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551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4574655" y="1081110"/>
            <a:ext cx="2961514" cy="3536648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61902" y="748086"/>
            <a:ext cx="4500684" cy="15688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endParaRPr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656938" y="3736797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4123163" y="3231036"/>
            <a:ext cx="1402507" cy="1492363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6702225" y="2149608"/>
            <a:ext cx="2099831" cy="2547768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4214759" y="320283"/>
            <a:ext cx="3065509" cy="2421106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sp>
        <p:nvSpPr>
          <p:cNvPr id="370" name="Google Shape;1229;p32">
            <a:extLst>
              <a:ext uri="{FF2B5EF4-FFF2-40B4-BE49-F238E27FC236}">
                <a16:creationId xmlns:a16="http://schemas.microsoft.com/office/drawing/2014/main" id="{737F993B-ED52-4CE4-AF5A-DC459E6173A8}"/>
              </a:ext>
            </a:extLst>
          </p:cNvPr>
          <p:cNvSpPr txBox="1">
            <a:spLocks/>
          </p:cNvSpPr>
          <p:nvPr/>
        </p:nvSpPr>
        <p:spPr>
          <a:xfrm>
            <a:off x="43138" y="2286887"/>
            <a:ext cx="4500684" cy="914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buClr>
                <a:srgbClr val="322F46"/>
              </a:buClr>
            </a:pPr>
            <a:r>
              <a:rPr lang="en" sz="4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2800"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1EE258-1324-4873-AA9B-93BEC4A6A41B}"/>
              </a:ext>
            </a:extLst>
          </p:cNvPr>
          <p:cNvSpPr/>
          <p:nvPr/>
        </p:nvSpPr>
        <p:spPr>
          <a:xfrm>
            <a:off x="0" y="-59028"/>
            <a:ext cx="9144000" cy="393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81836B09-F209-41C1-84A4-0B67A0BA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01754"/>
            <a:ext cx="1876779" cy="17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451EA08F-3D59-41B0-940A-6C7A5CFB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43" y="277530"/>
            <a:ext cx="2339749" cy="17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9852F0E4-4885-4C5A-940F-0D6446662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6242473" y="236550"/>
            <a:ext cx="2339750" cy="1779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FE7CED04-CEC3-4606-86A7-CA27D37B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174070"/>
            <a:ext cx="1911759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hảo inox từ Scanpan Impact 28cm 71002800">
            <a:extLst>
              <a:ext uri="{FF2B5EF4-FFF2-40B4-BE49-F238E27FC236}">
                <a16:creationId xmlns:a16="http://schemas.microsoft.com/office/drawing/2014/main" id="{320DE05B-5E53-4DCC-9838-6E14EF64E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4"/>
          <a:stretch/>
        </p:blipFill>
        <p:spPr bwMode="auto">
          <a:xfrm>
            <a:off x="3454623" y="2241982"/>
            <a:ext cx="2339749" cy="16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41E9AB65-9B96-4244-956A-6AC7E9E8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7" y="2174070"/>
            <a:ext cx="1699341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369CCE-33CC-4405-B015-41BF3057455C}"/>
              </a:ext>
            </a:extLst>
          </p:cNvPr>
          <p:cNvSpPr/>
          <p:nvPr/>
        </p:nvSpPr>
        <p:spPr>
          <a:xfrm>
            <a:off x="0" y="3873410"/>
            <a:ext cx="9144000" cy="533897"/>
          </a:xfrm>
          <a:prstGeom prst="rect">
            <a:avLst/>
          </a:prstGeom>
          <a:solidFill>
            <a:srgbClr val="AFB9E6"/>
          </a:solidFill>
          <a:ln>
            <a:solidFill>
              <a:srgbClr val="AF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182B-6EE9-4556-83EB-FD65F4E64B5B}"/>
              </a:ext>
            </a:extLst>
          </p:cNvPr>
          <p:cNvSpPr txBox="1"/>
          <p:nvPr/>
        </p:nvSpPr>
        <p:spPr>
          <a:xfrm>
            <a:off x="103910" y="4134191"/>
            <a:ext cx="866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thế nào cho đúng cách? </a:t>
            </a:r>
          </a:p>
        </p:txBody>
      </p:sp>
    </p:spTree>
    <p:extLst>
      <p:ext uri="{BB962C8B-B14F-4D97-AF65-F5344CB8AC3E}">
        <p14:creationId xmlns:p14="http://schemas.microsoft.com/office/powerpoint/2010/main" val="421443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42F862-FA05-437C-82CB-52A94C92DA21}"/>
              </a:ext>
            </a:extLst>
          </p:cNvPr>
          <p:cNvSpPr/>
          <p:nvPr/>
        </p:nvSpPr>
        <p:spPr>
          <a:xfrm>
            <a:off x="0" y="-13343"/>
            <a:ext cx="9144000" cy="4405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67">
              <a:solidFill>
                <a:srgbClr val="EBECF3"/>
              </a:solidFill>
              <a:latin typeface="Arial"/>
            </a:endParaRPr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9144000" cy="7277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làm để bảo quản đồ dùng gia đình</a:t>
            </a:r>
            <a:endParaRPr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6E4D-48D7-4528-9C49-4C49D5F5D54F}"/>
              </a:ext>
            </a:extLst>
          </p:cNvPr>
          <p:cNvSpPr/>
          <p:nvPr/>
        </p:nvSpPr>
        <p:spPr>
          <a:xfrm>
            <a:off x="4388908" y="958469"/>
            <a:ext cx="184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/>
            <a:endParaRPr lang="en-US" sz="8000" b="1" dirty="0">
              <a:ln w="9525">
                <a:solidFill>
                  <a:srgbClr val="EBECF3"/>
                </a:solidFill>
                <a:prstDash val="solid"/>
              </a:ln>
              <a:solidFill>
                <a:srgbClr val="FFA505"/>
              </a:solidFill>
              <a:effectLst>
                <a:outerShdw blurRad="12700" dist="38100" dir="2700000" algn="tl" rotWithShape="0">
                  <a:srgbClr val="7CE6CD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FB096-9CD2-4597-A1C0-A5FD066C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27762"/>
            <a:ext cx="4637966" cy="3664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D87B7-6B31-4011-A7A4-2C70B1EEE323}"/>
              </a:ext>
            </a:extLst>
          </p:cNvPr>
          <p:cNvSpPr txBox="1"/>
          <p:nvPr/>
        </p:nvSpPr>
        <p:spPr>
          <a:xfrm>
            <a:off x="4954423" y="1278925"/>
            <a:ext cx="3873119" cy="2585323"/>
          </a:xfrm>
          <a:prstGeom prst="rect">
            <a:avLst/>
          </a:prstGeom>
          <a:noFill/>
          <a:ln w="38100">
            <a:solidFill>
              <a:srgbClr val="7F3DEC"/>
            </a:solidFill>
            <a:prstDash val="dash"/>
          </a:ln>
        </p:spPr>
        <p:txBody>
          <a:bodyPr wrap="square">
            <a:spAutoFit/>
          </a:bodyPr>
          <a:lstStyle/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endParaRPr lang="en-US" sz="27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27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</a:rPr>
              <a:t>…</a:t>
            </a:r>
            <a:endParaRPr lang="en-US" sz="2700" dirty="0">
              <a:solidFill>
                <a:srgbClr val="536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6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09271"/>
            <a:ext cx="7704000" cy="21042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3200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869" y="2737747"/>
            <a:ext cx="7704000" cy="6126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47553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5"/>
          <p:cNvGrpSpPr/>
          <p:nvPr/>
        </p:nvGrpSpPr>
        <p:grpSpPr>
          <a:xfrm>
            <a:off x="1" y="2285426"/>
            <a:ext cx="2050709" cy="2369703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53" name="Google Shape;3063;p53"/>
          <p:cNvSpPr txBox="1">
            <a:spLocks noGrp="1"/>
          </p:cNvSpPr>
          <p:nvPr>
            <p:ph type="title"/>
          </p:nvPr>
        </p:nvSpPr>
        <p:spPr>
          <a:xfrm>
            <a:off x="1691850" y="2084159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BÀY TỎ Ý KIẾN</a:t>
            </a:r>
          </a:p>
        </p:txBody>
      </p:sp>
      <p:sp>
        <p:nvSpPr>
          <p:cNvPr id="32" name="Google Shape;2359;p45">
            <a:extLst>
              <a:ext uri="{FF2B5EF4-FFF2-40B4-BE49-F238E27FC236}">
                <a16:creationId xmlns:a16="http://schemas.microsoft.com/office/drawing/2014/main" id="{7EF162F4-E23A-4B75-97EA-F7F214F93E25}"/>
              </a:ext>
            </a:extLst>
          </p:cNvPr>
          <p:cNvSpPr txBox="1">
            <a:spLocks/>
          </p:cNvSpPr>
          <p:nvPr/>
        </p:nvSpPr>
        <p:spPr>
          <a:xfrm>
            <a:off x="760484" y="745459"/>
            <a:ext cx="7704000" cy="1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defTabSz="685800">
              <a:buClr>
                <a:srgbClr val="7F3DEC"/>
              </a:buClr>
            </a:pPr>
            <a:r>
              <a:rPr lang="en-US" sz="5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802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44"/>
          <p:cNvGrpSpPr/>
          <p:nvPr/>
        </p:nvGrpSpPr>
        <p:grpSpPr>
          <a:xfrm>
            <a:off x="6951690" y="1"/>
            <a:ext cx="2192310" cy="1330203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-11537" y="40091"/>
            <a:ext cx="7016199" cy="1008783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Aft>
                <a:spcPts val="450"/>
              </a:spcAft>
              <a:tabLst>
                <a:tab pos="540055" algn="l"/>
              </a:tabLst>
            </a:pP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tình </a:t>
            </a: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oặc</a:t>
            </a: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đồng tình với việc làm nào dưới đây</a:t>
            </a: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Vì sao?</a:t>
            </a:r>
            <a:endParaRPr lang="en-US" sz="2400" b="1" dirty="0">
              <a:solidFill>
                <a:srgbClr val="322F4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2829560" y="1082096"/>
            <a:ext cx="2954519" cy="1710461"/>
            <a:chOff x="2632547" y="1739830"/>
            <a:chExt cx="4102100" cy="23748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86603" y="2689445"/>
              <a:ext cx="3495673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7FADEF-3C3C-41D4-8200-3C62AF27DFBC}"/>
              </a:ext>
            </a:extLst>
          </p:cNvPr>
          <p:cNvGrpSpPr/>
          <p:nvPr/>
        </p:nvGrpSpPr>
        <p:grpSpPr>
          <a:xfrm>
            <a:off x="5895568" y="1099226"/>
            <a:ext cx="2954519" cy="1710461"/>
            <a:chOff x="7052147" y="1701730"/>
            <a:chExt cx="4102100" cy="2374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C26DBC7-71EB-473C-AC62-AF48C576B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1701730"/>
              <a:ext cx="4102100" cy="23748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82B30E-3454-43E5-8C92-7748E8D43F86}"/>
                </a:ext>
              </a:extLst>
            </p:cNvPr>
            <p:cNvSpPr txBox="1"/>
            <p:nvPr/>
          </p:nvSpPr>
          <p:spPr>
            <a:xfrm>
              <a:off x="7271347" y="2826947"/>
              <a:ext cx="3495673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762451-DD89-4014-A667-0CBF87EE3DD1}"/>
              </a:ext>
            </a:extLst>
          </p:cNvPr>
          <p:cNvGrpSpPr/>
          <p:nvPr/>
        </p:nvGrpSpPr>
        <p:grpSpPr>
          <a:xfrm>
            <a:off x="587487" y="2619009"/>
            <a:ext cx="2954519" cy="1710461"/>
            <a:chOff x="2632547" y="3696710"/>
            <a:chExt cx="4102100" cy="2374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3065A63-7AC9-4A2F-9ED2-880ED537E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3696710"/>
              <a:ext cx="4102100" cy="23748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B83414-FBA7-45BE-93AF-B145321F330C}"/>
                </a:ext>
              </a:extLst>
            </p:cNvPr>
            <p:cNvSpPr txBox="1"/>
            <p:nvPr/>
          </p:nvSpPr>
          <p:spPr>
            <a:xfrm>
              <a:off x="3089748" y="4739636"/>
              <a:ext cx="3006251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5071633" y="2670364"/>
            <a:ext cx="2954519" cy="1710461"/>
            <a:chOff x="7052147" y="3860730"/>
            <a:chExt cx="4102100" cy="23748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3860730"/>
              <a:ext cx="4102100" cy="2374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194558" y="4881879"/>
              <a:ext cx="3729937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-123390" y="1085913"/>
            <a:ext cx="2981432" cy="1704160"/>
            <a:chOff x="2632547" y="1739830"/>
            <a:chExt cx="4102100" cy="23748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06423" y="2729243"/>
              <a:ext cx="3495672" cy="115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125000" y="2291722"/>
            <a:ext cx="872492" cy="84536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5149505" y="2228157"/>
            <a:ext cx="646061" cy="77461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8163772" y="2262396"/>
            <a:ext cx="872492" cy="8453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899506" y="3830123"/>
            <a:ext cx="872492" cy="8453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7468324" y="3819830"/>
            <a:ext cx="646061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3528068" y="1154399"/>
            <a:ext cx="5283915" cy="2973759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450"/>
              </a:spcAft>
              <a:tabLst>
                <a:tab pos="540055" algn="l"/>
              </a:tabLst>
            </a:pP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500" b="1" dirty="0">
              <a:solidFill>
                <a:srgbClr val="322F4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9" name="Google Shape;2319;p44"/>
          <p:cNvGrpSpPr/>
          <p:nvPr/>
        </p:nvGrpSpPr>
        <p:grpSpPr>
          <a:xfrm>
            <a:off x="6785812" y="8157"/>
            <a:ext cx="2369676" cy="1349006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231450" y="-44835"/>
            <a:ext cx="2954519" cy="2378374"/>
            <a:chOff x="2632547" y="1739830"/>
            <a:chExt cx="4102100" cy="31955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319557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772176" y="3018356"/>
              <a:ext cx="3638736" cy="128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231450" y="1832018"/>
            <a:ext cx="2954519" cy="2680479"/>
            <a:chOff x="7049885" y="4098871"/>
            <a:chExt cx="4102100" cy="3721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49885" y="4098871"/>
              <a:ext cx="4102100" cy="372161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349877" y="5564857"/>
              <a:ext cx="3318006" cy="192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2584839" y="1536453"/>
            <a:ext cx="646061" cy="7746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2584838" y="3743424"/>
            <a:ext cx="646061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4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34"/>
          <p:cNvGrpSpPr/>
          <p:nvPr/>
        </p:nvGrpSpPr>
        <p:grpSpPr>
          <a:xfrm>
            <a:off x="385584" y="1643684"/>
            <a:ext cx="2617349" cy="3515573"/>
            <a:chOff x="1062631" y="1049907"/>
            <a:chExt cx="2617349" cy="3515573"/>
          </a:xfrm>
        </p:grpSpPr>
        <p:grpSp>
          <p:nvGrpSpPr>
            <p:cNvPr id="1567" name="Google Shape;1567;p34"/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1568" name="Google Shape;1568;p34"/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4"/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4"/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4"/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4"/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4"/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4"/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4"/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4"/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4"/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4"/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4"/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4"/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0" name="Google Shape;1600;p34"/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4"/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4"/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7" name="Google Shape;1607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34"/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1609" name="Google Shape;1609;p34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4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4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4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4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4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4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4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34"/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1635" name="Google Shape;1635;p34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4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4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4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4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4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4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4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4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4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3063;p53">
            <a:extLst>
              <a:ext uri="{FF2B5EF4-FFF2-40B4-BE49-F238E27FC236}">
                <a16:creationId xmlns:a16="http://schemas.microsoft.com/office/drawing/2014/main" id="{4FEE229F-EB63-406C-85CA-4641DADA2426}"/>
              </a:ext>
            </a:extLst>
          </p:cNvPr>
          <p:cNvSpPr txBox="1">
            <a:spLocks/>
          </p:cNvSpPr>
          <p:nvPr/>
        </p:nvSpPr>
        <p:spPr>
          <a:xfrm>
            <a:off x="1694903" y="914353"/>
            <a:ext cx="5872309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tan One"/>
              <a:buNone/>
              <a:defRPr sz="72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XỬ LÍ TÌNH HUỐNG</a:t>
            </a:r>
          </a:p>
        </p:txBody>
      </p:sp>
      <p:sp>
        <p:nvSpPr>
          <p:cNvPr id="86" name="Google Shape;2359;p45">
            <a:extLst>
              <a:ext uri="{FF2B5EF4-FFF2-40B4-BE49-F238E27FC236}">
                <a16:creationId xmlns:a16="http://schemas.microsoft.com/office/drawing/2014/main" id="{F4EFD829-9CD5-45B7-AFC0-5B4DD80272D7}"/>
              </a:ext>
            </a:extLst>
          </p:cNvPr>
          <p:cNvSpPr txBox="1">
            <a:spLocks/>
          </p:cNvSpPr>
          <p:nvPr/>
        </p:nvSpPr>
        <p:spPr>
          <a:xfrm>
            <a:off x="225561" y="-57888"/>
            <a:ext cx="4572000" cy="11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l"/>
            <a:r>
              <a:rPr lang="en-US" sz="4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5D88794-99F1-4078-9E00-E605ECE49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25500"/>
          </a:xfrm>
        </p:spPr>
        <p:txBody>
          <a:bodyPr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570C0-EBE1-401D-AD4D-41F217B4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3"/>
          <a:stretch/>
        </p:blipFill>
        <p:spPr>
          <a:xfrm>
            <a:off x="0" y="952248"/>
            <a:ext cx="4775200" cy="229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2D450-F06F-485F-A20B-0E55D87F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96" y="952248"/>
            <a:ext cx="4462904" cy="2298952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D258B57-7CCD-402E-80C7-C7CFA0354BE0}"/>
              </a:ext>
            </a:extLst>
          </p:cNvPr>
          <p:cNvSpPr/>
          <p:nvPr/>
        </p:nvSpPr>
        <p:spPr>
          <a:xfrm>
            <a:off x="584075" y="3475313"/>
            <a:ext cx="7449163" cy="1177878"/>
          </a:xfrm>
          <a:prstGeom prst="cloudCallout">
            <a:avLst>
              <a:gd name="adj1" fmla="val 50522"/>
              <a:gd name="adj2" fmla="val 6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12AE0-D2F3-4E63-9A0D-DFEE15C3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3" y="289213"/>
            <a:ext cx="8311973" cy="3917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1E119-C9CC-4C5C-B71D-30C7311E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7" y="228600"/>
            <a:ext cx="8011265" cy="41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" name="Google Shape;2447;p46"/>
          <p:cNvGrpSpPr/>
          <p:nvPr/>
        </p:nvGrpSpPr>
        <p:grpSpPr>
          <a:xfrm>
            <a:off x="320946" y="3118605"/>
            <a:ext cx="3039810" cy="1637305"/>
            <a:chOff x="320946" y="3118605"/>
            <a:chExt cx="3039810" cy="1637305"/>
          </a:xfrm>
        </p:grpSpPr>
        <p:grpSp>
          <p:nvGrpSpPr>
            <p:cNvPr id="2448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2449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2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2473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2486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8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2499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1" name="Google Shape;2511;p46"/>
          <p:cNvGrpSpPr/>
          <p:nvPr/>
        </p:nvGrpSpPr>
        <p:grpSpPr>
          <a:xfrm>
            <a:off x="5162639" y="3451334"/>
            <a:ext cx="2974941" cy="1152067"/>
            <a:chOff x="4857839" y="3451334"/>
            <a:chExt cx="2974941" cy="1152067"/>
          </a:xfrm>
        </p:grpSpPr>
        <p:grpSp>
          <p:nvGrpSpPr>
            <p:cNvPr id="2512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2513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2526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2539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2359;p45"/>
          <p:cNvSpPr txBox="1">
            <a:spLocks noGrp="1"/>
          </p:cNvSpPr>
          <p:nvPr>
            <p:ph type="title"/>
          </p:nvPr>
        </p:nvSpPr>
        <p:spPr>
          <a:xfrm>
            <a:off x="720000" y="242541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841617" y="1481752"/>
            <a:ext cx="73921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37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47"/>
          <p:cNvGrpSpPr/>
          <p:nvPr/>
        </p:nvGrpSpPr>
        <p:grpSpPr>
          <a:xfrm>
            <a:off x="8083955" y="3644559"/>
            <a:ext cx="882370" cy="1307100"/>
            <a:chOff x="6098915" y="2378157"/>
            <a:chExt cx="1599683" cy="2369693"/>
          </a:xfrm>
        </p:grpSpPr>
        <p:sp>
          <p:nvSpPr>
            <p:cNvPr id="2571" name="Google Shape;2571;p47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6262165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7075705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1" name="Google Shape;2601;p47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602" name="Google Shape;2602;p47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7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7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5" name="Google Shape;2605;p47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7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4" name="Google Shape;2614;p47"/>
          <p:cNvSpPr txBox="1"/>
          <p:nvPr/>
        </p:nvSpPr>
        <p:spPr>
          <a:xfrm>
            <a:off x="252985" y="1629528"/>
            <a:ext cx="8792963" cy="130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b) Em đã làm gì và làm như thế nào với những đồ dùng của gia đình mình? Đó là những đồ dùng nào?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0" name="Google Shape;2610;p47"/>
          <p:cNvSpPr txBox="1"/>
          <p:nvPr/>
        </p:nvSpPr>
        <p:spPr>
          <a:xfrm>
            <a:off x="223091" y="702340"/>
            <a:ext cx="8792962" cy="115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a) Em đã biết giữ gìn, bảo quản đồ dùng của gia đình mình chưa?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2" name="Google Shape;2612;p47"/>
          <p:cNvSpPr txBox="1"/>
          <p:nvPr/>
        </p:nvSpPr>
        <p:spPr>
          <a:xfrm>
            <a:off x="289025" y="2851978"/>
            <a:ext cx="8756923" cy="95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c) Em sẽ làm gì để bảo quản tốt hơn đồ dùng gia đình của mình?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56" name="Google Shape;2359;p45"/>
          <p:cNvSpPr txBox="1">
            <a:spLocks noGrp="1"/>
          </p:cNvSpPr>
          <p:nvPr>
            <p:ph type="title"/>
          </p:nvPr>
        </p:nvSpPr>
        <p:spPr>
          <a:xfrm>
            <a:off x="729018" y="-24853"/>
            <a:ext cx="7704000" cy="71955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sz="3200"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2824CD8-E98C-4281-ACD3-90F41A53F58C}"/>
              </a:ext>
            </a:extLst>
          </p:cNvPr>
          <p:cNvSpPr/>
          <p:nvPr/>
        </p:nvSpPr>
        <p:spPr>
          <a:xfrm>
            <a:off x="177675" y="3861685"/>
            <a:ext cx="7449163" cy="1177878"/>
          </a:xfrm>
          <a:prstGeom prst="cloudCallout">
            <a:avLst>
              <a:gd name="adj1" fmla="val 52738"/>
              <a:gd name="adj2" fmla="val -39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</a:p>
        </p:txBody>
      </p:sp>
    </p:spTree>
    <p:extLst>
      <p:ext uri="{BB962C8B-B14F-4D97-AF65-F5344CB8AC3E}">
        <p14:creationId xmlns:p14="http://schemas.microsoft.com/office/powerpoint/2010/main" val="317708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8" name="Google Shape;4908;p63"/>
          <p:cNvGrpSpPr/>
          <p:nvPr/>
        </p:nvGrpSpPr>
        <p:grpSpPr>
          <a:xfrm>
            <a:off x="719950" y="2501747"/>
            <a:ext cx="4050192" cy="2111023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6562033" y="2493449"/>
            <a:ext cx="1738047" cy="2127646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4895691" y="2608402"/>
            <a:ext cx="1540798" cy="2004380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579" y="1"/>
            <a:ext cx="3927766" cy="888719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280FC1CA-279C-448A-8526-A12E70F97FD1}"/>
              </a:ext>
            </a:extLst>
          </p:cNvPr>
          <p:cNvSpPr txBox="1"/>
          <p:nvPr/>
        </p:nvSpPr>
        <p:spPr>
          <a:xfrm>
            <a:off x="0" y="978897"/>
            <a:ext cx="9144000" cy="1300099"/>
          </a:xfrm>
          <a:prstGeom prst="rect">
            <a:avLst/>
          </a:prstGeom>
          <a:solidFill>
            <a:srgbClr val="F8B047"/>
          </a:solidFill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defTabSz="6858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604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4199306" y="3475234"/>
            <a:ext cx="1244594" cy="1324323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4599965" y="1567390"/>
            <a:ext cx="2628048" cy="313842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6487965" y="2515576"/>
            <a:ext cx="1863390" cy="2283812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71" y="14828"/>
            <a:ext cx="770601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2" action="ppaction://hlinksldjump"/>
            <a:extLst>
              <a:ext uri="{FF2B5EF4-FFF2-40B4-BE49-F238E27FC236}">
                <a16:creationId xmlns:a16="http://schemas.microsoft.com/office/drawing/2014/main" id="{4529938F-A731-45E1-AF2D-4FF069CC7FB5}"/>
              </a:ext>
            </a:extLst>
          </p:cNvPr>
          <p:cNvSpPr/>
          <p:nvPr/>
        </p:nvSpPr>
        <p:spPr>
          <a:xfrm>
            <a:off x="798077" y="673102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hlinkClick r:id="rId3" action="ppaction://hlinksldjump"/>
            <a:extLst>
              <a:ext uri="{FF2B5EF4-FFF2-40B4-BE49-F238E27FC236}">
                <a16:creationId xmlns:a16="http://schemas.microsoft.com/office/drawing/2014/main" id="{A967774F-99E7-4C52-8A58-B9E991825164}"/>
              </a:ext>
            </a:extLst>
          </p:cNvPr>
          <p:cNvSpPr/>
          <p:nvPr/>
        </p:nvSpPr>
        <p:spPr>
          <a:xfrm>
            <a:off x="3554932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Cloud 7">
            <a:hlinkClick r:id="rId4" action="ppaction://hlinksldjump"/>
            <a:extLst>
              <a:ext uri="{FF2B5EF4-FFF2-40B4-BE49-F238E27FC236}">
                <a16:creationId xmlns:a16="http://schemas.microsoft.com/office/drawing/2014/main" id="{D23F3CD8-6702-4846-A42D-2177B4F3A2FA}"/>
              </a:ext>
            </a:extLst>
          </p:cNvPr>
          <p:cNvSpPr/>
          <p:nvPr/>
        </p:nvSpPr>
        <p:spPr>
          <a:xfrm>
            <a:off x="6311787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60C55B3E-1408-4EAB-8E05-B58C176548B1}"/>
              </a:ext>
            </a:extLst>
          </p:cNvPr>
          <p:cNvSpPr/>
          <p:nvPr/>
        </p:nvSpPr>
        <p:spPr>
          <a:xfrm>
            <a:off x="798077" y="2679927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Cloud 9">
            <a:hlinkClick r:id="rId6" action="ppaction://hlinksldjump"/>
            <a:extLst>
              <a:ext uri="{FF2B5EF4-FFF2-40B4-BE49-F238E27FC236}">
                <a16:creationId xmlns:a16="http://schemas.microsoft.com/office/drawing/2014/main" id="{7011D897-A4E7-4DE3-8A49-67D2B5042114}"/>
              </a:ext>
            </a:extLst>
          </p:cNvPr>
          <p:cNvSpPr/>
          <p:nvPr/>
        </p:nvSpPr>
        <p:spPr>
          <a:xfrm>
            <a:off x="3554932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Cloud 10">
            <a:hlinkClick r:id="rId7" action="ppaction://hlinksldjump"/>
            <a:extLst>
              <a:ext uri="{FF2B5EF4-FFF2-40B4-BE49-F238E27FC236}">
                <a16:creationId xmlns:a16="http://schemas.microsoft.com/office/drawing/2014/main" id="{DC160187-7836-474E-BCC4-DCC9F5D76CFA}"/>
              </a:ext>
            </a:extLst>
          </p:cNvPr>
          <p:cNvSpPr/>
          <p:nvPr/>
        </p:nvSpPr>
        <p:spPr>
          <a:xfrm>
            <a:off x="6311787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8E927467-A7DB-4EF7-AB8E-87CB2762D3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E21278F0-01B2-4CB6-A6F7-FF81E5A7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207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A7267-3E72-492C-9D47-F68F73DFCAD3}"/>
              </a:ext>
            </a:extLst>
          </p:cNvPr>
          <p:cNvSpPr txBox="1"/>
          <p:nvPr/>
        </p:nvSpPr>
        <p:spPr>
          <a:xfrm>
            <a:off x="3502025" y="4457700"/>
            <a:ext cx="21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BEAD3937-3419-4802-AADB-9694169B0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06D5BB88-321D-4DEA-B811-A461567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66" y="495300"/>
            <a:ext cx="5267534" cy="37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E589-16B5-4049-8DD2-C92413997C02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57FEE2D1-FC93-4391-BB7D-312B99647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DF43F801-AB0D-4747-872C-DA5B9C1D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1875139" y="691181"/>
            <a:ext cx="4940300" cy="358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AAED5E-3F7A-49A0-BE05-43931046CFFF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ADB7416B-1FAE-472C-812B-6C6937459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AF91E205-5A7F-431C-94CC-39B604EB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44" y="469900"/>
            <a:ext cx="4188256" cy="37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0153D-DA2B-4DDA-BEAC-26658E34F2A7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AAF1A4D-D59E-49F8-879D-46937CE57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hảo inox từ Scanpan Impact 28cm 71002800">
            <a:extLst>
              <a:ext uri="{FF2B5EF4-FFF2-40B4-BE49-F238E27FC236}">
                <a16:creationId xmlns:a16="http://schemas.microsoft.com/office/drawing/2014/main" id="{2149E3D6-E583-435B-84D5-82689813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48375"/>
            <a:ext cx="37973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D1230-9F9C-48B1-8A07-87BF857031C6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D297445-CBAB-4061-8022-2CAF49DD2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6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21B21B23-B855-4614-A904-8A68F566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22175"/>
            <a:ext cx="3911599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4D15E-E3D4-41F8-BD8D-BEADCACFD6E8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B4284C83-7325-4CAD-B644-50938F1B9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2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320</Words>
  <Application>Microsoft Office PowerPoint</Application>
  <PresentationFormat>On-screen Show (16:9)</PresentationFormat>
  <Paragraphs>51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Assistant</vt:lpstr>
      <vt:lpstr>Calibri</vt:lpstr>
      <vt:lpstr>Times New Roman</vt:lpstr>
      <vt:lpstr>Titan One</vt:lpstr>
      <vt:lpstr>Covid Outbreak for Kids by Slidesgo</vt:lpstr>
      <vt:lpstr>1_Covid Outbreak for Kids by Slidesgo</vt:lpstr>
      <vt:lpstr>2_Covid Outbreak for Kids by Slidesgo</vt:lpstr>
      <vt:lpstr>3_Covid Outbreak for Kids by Slidesgo</vt:lpstr>
      <vt:lpstr>4_Covid Outbreak for Kids by Slidesgo</vt:lpstr>
      <vt:lpstr>Chào mừng các em đến với tiết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cách làm để bảo quản đồ dùng gia đình</vt:lpstr>
      <vt:lpstr>Bài 9: BẢO QUẢN ĐỒ DÙNG GIA ĐÌNH</vt:lpstr>
      <vt:lpstr>1. BÀY TỎ Ý KIẾN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HP</cp:lastModifiedBy>
  <cp:revision>15</cp:revision>
  <dcterms:modified xsi:type="dcterms:W3CDTF">2022-02-20T12:43:25Z</dcterms:modified>
</cp:coreProperties>
</file>