
<file path=[Content_Types].xml><?xml version="1.0" encoding="utf-8"?>
<Types xmlns="http://schemas.openxmlformats.org/package/2006/content-types">
  <Default Extension="png" ContentType="image/png"/>
  <Default Extension="mp3" ContentType="audio/mpeg"/>
  <Default Extension="bin" ContentType="application/vnd.ms-office.activeX"/>
  <Default Extension="svg" ContentType="image/svg+xml"/>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7.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ags/tag1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ctiveX/activeX2.xml" ContentType="application/vnd.ms-office.activeX+xml"/>
  <Override PartName="/ppt/theme/themeOverride3.xml" ContentType="application/vnd.openxmlformats-officedocument.themeOverr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2" r:id="rId3"/>
    <p:sldMasterId id="2147483678" r:id="rId4"/>
    <p:sldMasterId id="2147483684" r:id="rId5"/>
    <p:sldMasterId id="2147483690" r:id="rId6"/>
    <p:sldMasterId id="2147483696" r:id="rId7"/>
    <p:sldMasterId id="2147483702" r:id="rId8"/>
    <p:sldMasterId id="2147483715" r:id="rId9"/>
    <p:sldMasterId id="2147483728" r:id="rId10"/>
  </p:sldMasterIdLst>
  <p:notesMasterIdLst>
    <p:notesMasterId r:id="rId36"/>
  </p:notesMasterIdLst>
  <p:sldIdLst>
    <p:sldId id="613" r:id="rId11"/>
    <p:sldId id="614" r:id="rId12"/>
    <p:sldId id="606" r:id="rId13"/>
    <p:sldId id="607" r:id="rId14"/>
    <p:sldId id="609" r:id="rId15"/>
    <p:sldId id="608" r:id="rId16"/>
    <p:sldId id="611" r:id="rId17"/>
    <p:sldId id="567" r:id="rId18"/>
    <p:sldId id="571" r:id="rId19"/>
    <p:sldId id="595" r:id="rId20"/>
    <p:sldId id="587" r:id="rId21"/>
    <p:sldId id="596" r:id="rId22"/>
    <p:sldId id="584" r:id="rId23"/>
    <p:sldId id="599" r:id="rId24"/>
    <p:sldId id="597" r:id="rId25"/>
    <p:sldId id="600" r:id="rId26"/>
    <p:sldId id="601" r:id="rId27"/>
    <p:sldId id="602" r:id="rId28"/>
    <p:sldId id="603" r:id="rId29"/>
    <p:sldId id="604" r:id="rId30"/>
    <p:sldId id="617" r:id="rId31"/>
    <p:sldId id="593" r:id="rId32"/>
    <p:sldId id="615" r:id="rId33"/>
    <p:sldId id="605" r:id="rId34"/>
    <p:sldId id="61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DD7F"/>
    <a:srgbClr val="99D3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26" autoAdjust="0"/>
    <p:restoredTop sz="89109" autoAdjust="0"/>
  </p:normalViewPr>
  <p:slideViewPr>
    <p:cSldViewPr snapToGrid="0">
      <p:cViewPr varScale="1">
        <p:scale>
          <a:sx n="65" d="100"/>
          <a:sy n="65" d="100"/>
        </p:scale>
        <p:origin x="9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9A2D16-770C-4816-B3CC-034871FB12DD}" type="datetimeFigureOut">
              <a:rPr lang="en-US" smtClean="0"/>
              <a:t>2/22/2022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8273B3-60CB-4C94-921B-66835EF84E79}" type="slidenum">
              <a:rPr lang="en-US" smtClean="0"/>
              <a:t>‹#›</a:t>
            </a:fld>
            <a:endParaRPr lang="en-US"/>
          </a:p>
        </p:txBody>
      </p:sp>
    </p:spTree>
    <p:extLst>
      <p:ext uri="{BB962C8B-B14F-4D97-AF65-F5344CB8AC3E}">
        <p14:creationId xmlns:p14="http://schemas.microsoft.com/office/powerpoint/2010/main" val="1414655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69885-E2B7-4639-910B-537B81D0B2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95280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273B3-60CB-4C94-921B-66835EF84E79}" type="slidenum">
              <a:rPr lang="en-US" smtClean="0"/>
              <a:t>16</a:t>
            </a:fld>
            <a:endParaRPr lang="en-US"/>
          </a:p>
        </p:txBody>
      </p:sp>
    </p:spTree>
    <p:extLst>
      <p:ext uri="{BB962C8B-B14F-4D97-AF65-F5344CB8AC3E}">
        <p14:creationId xmlns:p14="http://schemas.microsoft.com/office/powerpoint/2010/main" val="4257119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273B3-60CB-4C94-921B-66835EF84E79}" type="slidenum">
              <a:rPr lang="en-US" smtClean="0"/>
              <a:t>17</a:t>
            </a:fld>
            <a:endParaRPr lang="en-US"/>
          </a:p>
        </p:txBody>
      </p:sp>
    </p:spTree>
    <p:extLst>
      <p:ext uri="{BB962C8B-B14F-4D97-AF65-F5344CB8AC3E}">
        <p14:creationId xmlns:p14="http://schemas.microsoft.com/office/powerpoint/2010/main" val="1515061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273B3-60CB-4C94-921B-66835EF84E79}" type="slidenum">
              <a:rPr lang="en-US" smtClean="0"/>
              <a:t>18</a:t>
            </a:fld>
            <a:endParaRPr lang="en-US"/>
          </a:p>
        </p:txBody>
      </p:sp>
    </p:spTree>
    <p:extLst>
      <p:ext uri="{BB962C8B-B14F-4D97-AF65-F5344CB8AC3E}">
        <p14:creationId xmlns:p14="http://schemas.microsoft.com/office/powerpoint/2010/main" val="3497585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273B3-60CB-4C94-921B-66835EF84E79}" type="slidenum">
              <a:rPr lang="en-US" smtClean="0"/>
              <a:t>19</a:t>
            </a:fld>
            <a:endParaRPr lang="en-US"/>
          </a:p>
        </p:txBody>
      </p:sp>
    </p:spTree>
    <p:extLst>
      <p:ext uri="{BB962C8B-B14F-4D97-AF65-F5344CB8AC3E}">
        <p14:creationId xmlns:p14="http://schemas.microsoft.com/office/powerpoint/2010/main" val="1332677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273B3-60CB-4C94-921B-66835EF84E79}" type="slidenum">
              <a:rPr lang="en-US" smtClean="0"/>
              <a:t>20</a:t>
            </a:fld>
            <a:endParaRPr lang="en-US"/>
          </a:p>
        </p:txBody>
      </p:sp>
    </p:spTree>
    <p:extLst>
      <p:ext uri="{BB962C8B-B14F-4D97-AF65-F5344CB8AC3E}">
        <p14:creationId xmlns:p14="http://schemas.microsoft.com/office/powerpoint/2010/main" val="724583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273B3-60CB-4C94-921B-66835EF84E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80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273B3-60CB-4C94-921B-66835EF84E79}" type="slidenum">
              <a:rPr lang="en-US" smtClean="0"/>
              <a:t>22</a:t>
            </a:fld>
            <a:endParaRPr lang="en-US"/>
          </a:p>
        </p:txBody>
      </p:sp>
    </p:spTree>
    <p:extLst>
      <p:ext uri="{BB962C8B-B14F-4D97-AF65-F5344CB8AC3E}">
        <p14:creationId xmlns:p14="http://schemas.microsoft.com/office/powerpoint/2010/main" val="4019604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88512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69885-E2B7-4639-910B-537B81D0B2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59336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69885-E2B7-4639-910B-537B81D0B2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371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67252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273B3-60CB-4C94-921B-66835EF84E79}" type="slidenum">
              <a:rPr lang="en-US" smtClean="0"/>
              <a:t>9</a:t>
            </a:fld>
            <a:endParaRPr lang="en-US"/>
          </a:p>
        </p:txBody>
      </p:sp>
    </p:spTree>
    <p:extLst>
      <p:ext uri="{BB962C8B-B14F-4D97-AF65-F5344CB8AC3E}">
        <p14:creationId xmlns:p14="http://schemas.microsoft.com/office/powerpoint/2010/main" val="831134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273B3-60CB-4C94-921B-66835EF84E79}" type="slidenum">
              <a:rPr lang="en-US" smtClean="0"/>
              <a:t>11</a:t>
            </a:fld>
            <a:endParaRPr lang="en-US"/>
          </a:p>
        </p:txBody>
      </p:sp>
    </p:spTree>
    <p:extLst>
      <p:ext uri="{BB962C8B-B14F-4D97-AF65-F5344CB8AC3E}">
        <p14:creationId xmlns:p14="http://schemas.microsoft.com/office/powerpoint/2010/main" val="3285771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273B3-60CB-4C94-921B-66835EF84E79}" type="slidenum">
              <a:rPr lang="en-US" smtClean="0"/>
              <a:t>12</a:t>
            </a:fld>
            <a:endParaRPr lang="en-US"/>
          </a:p>
        </p:txBody>
      </p:sp>
    </p:spTree>
    <p:extLst>
      <p:ext uri="{BB962C8B-B14F-4D97-AF65-F5344CB8AC3E}">
        <p14:creationId xmlns:p14="http://schemas.microsoft.com/office/powerpoint/2010/main" val="3561883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2" name="Google Shape;62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989716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273B3-60CB-4C94-921B-66835EF84E79}" type="slidenum">
              <a:rPr lang="en-US" smtClean="0"/>
              <a:t>14</a:t>
            </a:fld>
            <a:endParaRPr lang="en-US"/>
          </a:p>
        </p:txBody>
      </p:sp>
    </p:spTree>
    <p:extLst>
      <p:ext uri="{BB962C8B-B14F-4D97-AF65-F5344CB8AC3E}">
        <p14:creationId xmlns:p14="http://schemas.microsoft.com/office/powerpoint/2010/main" val="1678687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273B3-60CB-4C94-921B-66835EF84E79}" type="slidenum">
              <a:rPr lang="en-US" smtClean="0"/>
              <a:t>15</a:t>
            </a:fld>
            <a:endParaRPr lang="en-US"/>
          </a:p>
        </p:txBody>
      </p:sp>
    </p:spTree>
    <p:extLst>
      <p:ext uri="{BB962C8B-B14F-4D97-AF65-F5344CB8AC3E}">
        <p14:creationId xmlns:p14="http://schemas.microsoft.com/office/powerpoint/2010/main" val="819149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4AE37-751F-42A3-95FE-F064EA9DFB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622A5E-8B87-4299-8ADC-72281621A3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569F59-BA5A-4BCC-977F-6F1F3EC5F771}"/>
              </a:ext>
            </a:extLst>
          </p:cNvPr>
          <p:cNvSpPr>
            <a:spLocks noGrp="1"/>
          </p:cNvSpPr>
          <p:nvPr>
            <p:ph type="dt" sz="half" idx="10"/>
          </p:nvPr>
        </p:nvSpPr>
        <p:spPr/>
        <p:txBody>
          <a:bodyPr/>
          <a:lstStyle/>
          <a:p>
            <a:fld id="{DF6959CD-E8CC-46D1-A599-CAA8D0F22A94}" type="datetimeFigureOut">
              <a:rPr lang="en-US" smtClean="0"/>
              <a:t>2/22/2022</a:t>
            </a:fld>
            <a:endParaRPr lang="en-US"/>
          </a:p>
        </p:txBody>
      </p:sp>
      <p:sp>
        <p:nvSpPr>
          <p:cNvPr id="5" name="Footer Placeholder 4">
            <a:extLst>
              <a:ext uri="{FF2B5EF4-FFF2-40B4-BE49-F238E27FC236}">
                <a16:creationId xmlns:a16="http://schemas.microsoft.com/office/drawing/2014/main" id="{89F9E8F6-7707-471D-A6C3-2711BF0A90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DC0D6-607F-4A5E-9044-095639ABE583}"/>
              </a:ext>
            </a:extLst>
          </p:cNvPr>
          <p:cNvSpPr>
            <a:spLocks noGrp="1"/>
          </p:cNvSpPr>
          <p:nvPr>
            <p:ph type="sldNum" sz="quarter" idx="12"/>
          </p:nvPr>
        </p:nvSpPr>
        <p:spPr/>
        <p:txBody>
          <a:bodyPr/>
          <a:lstStyle/>
          <a:p>
            <a:fld id="{A68B5C95-6FCE-4403-9E10-D3770D5FF3D8}" type="slidenum">
              <a:rPr lang="en-US" smtClean="0"/>
              <a:t>‹#›</a:t>
            </a:fld>
            <a:endParaRPr lang="en-US"/>
          </a:p>
        </p:txBody>
      </p:sp>
    </p:spTree>
    <p:extLst>
      <p:ext uri="{BB962C8B-B14F-4D97-AF65-F5344CB8AC3E}">
        <p14:creationId xmlns:p14="http://schemas.microsoft.com/office/powerpoint/2010/main" val="2020377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16246-0793-41E1-A661-315AF7CCD5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27A56D-AE1E-4853-93EC-7CD801364E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631D3-F654-4292-85AA-6A1B183B11CE}"/>
              </a:ext>
            </a:extLst>
          </p:cNvPr>
          <p:cNvSpPr>
            <a:spLocks noGrp="1"/>
          </p:cNvSpPr>
          <p:nvPr>
            <p:ph type="dt" sz="half" idx="10"/>
          </p:nvPr>
        </p:nvSpPr>
        <p:spPr/>
        <p:txBody>
          <a:bodyPr/>
          <a:lstStyle/>
          <a:p>
            <a:fld id="{DF6959CD-E8CC-46D1-A599-CAA8D0F22A94}" type="datetimeFigureOut">
              <a:rPr lang="en-US" smtClean="0"/>
              <a:t>2/22/2022</a:t>
            </a:fld>
            <a:endParaRPr lang="en-US"/>
          </a:p>
        </p:txBody>
      </p:sp>
      <p:sp>
        <p:nvSpPr>
          <p:cNvPr id="5" name="Footer Placeholder 4">
            <a:extLst>
              <a:ext uri="{FF2B5EF4-FFF2-40B4-BE49-F238E27FC236}">
                <a16:creationId xmlns:a16="http://schemas.microsoft.com/office/drawing/2014/main" id="{3348F894-5A63-4CE4-9AD3-F79F43870C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6E82C-3B84-45F3-B3BB-1BAFC80B8C05}"/>
              </a:ext>
            </a:extLst>
          </p:cNvPr>
          <p:cNvSpPr>
            <a:spLocks noGrp="1"/>
          </p:cNvSpPr>
          <p:nvPr>
            <p:ph type="sldNum" sz="quarter" idx="12"/>
          </p:nvPr>
        </p:nvSpPr>
        <p:spPr/>
        <p:txBody>
          <a:bodyPr/>
          <a:lstStyle/>
          <a:p>
            <a:fld id="{A68B5C95-6FCE-4403-9E10-D3770D5FF3D8}" type="slidenum">
              <a:rPr lang="en-US" smtClean="0"/>
              <a:t>‹#›</a:t>
            </a:fld>
            <a:endParaRPr lang="en-US"/>
          </a:p>
        </p:txBody>
      </p:sp>
    </p:spTree>
    <p:extLst>
      <p:ext uri="{BB962C8B-B14F-4D97-AF65-F5344CB8AC3E}">
        <p14:creationId xmlns:p14="http://schemas.microsoft.com/office/powerpoint/2010/main" val="2845353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532935-22D2-435F-8005-66FAEDC723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6FF9C8-D186-4F3A-B883-998B5A56D6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467FAD-4212-44DC-8546-F1B4828A6FBB}"/>
              </a:ext>
            </a:extLst>
          </p:cNvPr>
          <p:cNvSpPr>
            <a:spLocks noGrp="1"/>
          </p:cNvSpPr>
          <p:nvPr>
            <p:ph type="dt" sz="half" idx="10"/>
          </p:nvPr>
        </p:nvSpPr>
        <p:spPr/>
        <p:txBody>
          <a:bodyPr/>
          <a:lstStyle/>
          <a:p>
            <a:fld id="{DF6959CD-E8CC-46D1-A599-CAA8D0F22A94}" type="datetimeFigureOut">
              <a:rPr lang="en-US" smtClean="0"/>
              <a:t>2/22/2022</a:t>
            </a:fld>
            <a:endParaRPr lang="en-US"/>
          </a:p>
        </p:txBody>
      </p:sp>
      <p:sp>
        <p:nvSpPr>
          <p:cNvPr id="5" name="Footer Placeholder 4">
            <a:extLst>
              <a:ext uri="{FF2B5EF4-FFF2-40B4-BE49-F238E27FC236}">
                <a16:creationId xmlns:a16="http://schemas.microsoft.com/office/drawing/2014/main" id="{0309A729-F060-4A54-A9C8-2BD7FDABAE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3F4AE-7C31-46B8-B951-F2593248C3BA}"/>
              </a:ext>
            </a:extLst>
          </p:cNvPr>
          <p:cNvSpPr>
            <a:spLocks noGrp="1"/>
          </p:cNvSpPr>
          <p:nvPr>
            <p:ph type="sldNum" sz="quarter" idx="12"/>
          </p:nvPr>
        </p:nvSpPr>
        <p:spPr/>
        <p:txBody>
          <a:bodyPr/>
          <a:lstStyle/>
          <a:p>
            <a:fld id="{A68B5C95-6FCE-4403-9E10-D3770D5FF3D8}" type="slidenum">
              <a:rPr lang="en-US" smtClean="0"/>
              <a:t>‹#›</a:t>
            </a:fld>
            <a:endParaRPr lang="en-US"/>
          </a:p>
        </p:txBody>
      </p:sp>
    </p:spTree>
    <p:extLst>
      <p:ext uri="{BB962C8B-B14F-4D97-AF65-F5344CB8AC3E}">
        <p14:creationId xmlns:p14="http://schemas.microsoft.com/office/powerpoint/2010/main" val="402697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1"/>
        <p:cNvGrpSpPr/>
        <p:nvPr/>
      </p:nvGrpSpPr>
      <p:grpSpPr>
        <a:xfrm>
          <a:off x="0" y="0"/>
          <a:ext cx="0" cy="0"/>
          <a:chOff x="0" y="0"/>
          <a:chExt cx="0" cy="0"/>
        </a:xfrm>
      </p:grpSpPr>
    </p:spTree>
    <p:extLst>
      <p:ext uri="{BB962C8B-B14F-4D97-AF65-F5344CB8AC3E}">
        <p14:creationId xmlns:p14="http://schemas.microsoft.com/office/powerpoint/2010/main" val="2608431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2"/>
        <p:cNvGrpSpPr/>
        <p:nvPr/>
      </p:nvGrpSpPr>
      <p:grpSpPr>
        <a:xfrm>
          <a:off x="0" y="0"/>
          <a:ext cx="0" cy="0"/>
          <a:chOff x="0" y="0"/>
          <a:chExt cx="0" cy="0"/>
        </a:xfrm>
      </p:grpSpPr>
      <p:sp>
        <p:nvSpPr>
          <p:cNvPr id="93" name="Google Shape;93;p42"/>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94" name="Google Shape;94;p42"/>
          <p:cNvGrpSpPr/>
          <p:nvPr/>
        </p:nvGrpSpPr>
        <p:grpSpPr>
          <a:xfrm>
            <a:off x="-405515" y="-367799"/>
            <a:ext cx="12360500" cy="7497033"/>
            <a:chOff x="-304137" y="-275850"/>
            <a:chExt cx="9270375" cy="5622775"/>
          </a:xfrm>
        </p:grpSpPr>
        <p:grpSp>
          <p:nvGrpSpPr>
            <p:cNvPr id="95" name="Google Shape;95;p42"/>
            <p:cNvGrpSpPr/>
            <p:nvPr/>
          </p:nvGrpSpPr>
          <p:grpSpPr>
            <a:xfrm>
              <a:off x="30188" y="3568588"/>
              <a:ext cx="758575" cy="593850"/>
              <a:chOff x="321950" y="4077825"/>
              <a:chExt cx="758575" cy="593850"/>
            </a:xfrm>
          </p:grpSpPr>
          <p:sp>
            <p:nvSpPr>
              <p:cNvPr id="96" name="Google Shape;96;p42"/>
              <p:cNvSpPr/>
              <p:nvPr/>
            </p:nvSpPr>
            <p:spPr>
              <a:xfrm>
                <a:off x="321950" y="4077825"/>
                <a:ext cx="440900" cy="529400"/>
              </a:xfrm>
              <a:custGeom>
                <a:avLst/>
                <a:gdLst/>
                <a:ahLst/>
                <a:cxnLst/>
                <a:rect l="l" t="t" r="r" b="b"/>
                <a:pathLst>
                  <a:path w="17636" h="21176" extrusionOk="0">
                    <a:moveTo>
                      <a:pt x="12301" y="0"/>
                    </a:moveTo>
                    <a:lnTo>
                      <a:pt x="12301" y="0"/>
                    </a:lnTo>
                    <a:cubicBezTo>
                      <a:pt x="0" y="8629"/>
                      <a:pt x="6888" y="21176"/>
                      <a:pt x="6888" y="21176"/>
                    </a:cubicBezTo>
                    <a:cubicBezTo>
                      <a:pt x="17636" y="14082"/>
                      <a:pt x="12301" y="1"/>
                      <a:pt x="12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7" name="Google Shape;97;p42"/>
              <p:cNvSpPr/>
              <p:nvPr/>
            </p:nvSpPr>
            <p:spPr>
              <a:xfrm>
                <a:off x="482950" y="4116250"/>
                <a:ext cx="133725" cy="555425"/>
              </a:xfrm>
              <a:custGeom>
                <a:avLst/>
                <a:gdLst/>
                <a:ahLst/>
                <a:cxnLst/>
                <a:rect l="l" t="t" r="r" b="b"/>
                <a:pathLst>
                  <a:path w="5349" h="22217" extrusionOk="0">
                    <a:moveTo>
                      <a:pt x="5153" y="1"/>
                    </a:moveTo>
                    <a:cubicBezTo>
                      <a:pt x="5090" y="1"/>
                      <a:pt x="5029" y="35"/>
                      <a:pt x="5008" y="114"/>
                    </a:cubicBezTo>
                    <a:cubicBezTo>
                      <a:pt x="4108" y="3467"/>
                      <a:pt x="3246" y="6832"/>
                      <a:pt x="2422" y="10205"/>
                    </a:cubicBezTo>
                    <a:cubicBezTo>
                      <a:pt x="1817" y="12678"/>
                      <a:pt x="1225" y="15157"/>
                      <a:pt x="719" y="17652"/>
                    </a:cubicBezTo>
                    <a:cubicBezTo>
                      <a:pt x="432" y="19057"/>
                      <a:pt x="1" y="20613"/>
                      <a:pt x="89" y="22063"/>
                    </a:cubicBezTo>
                    <a:cubicBezTo>
                      <a:pt x="94" y="22165"/>
                      <a:pt x="177" y="22216"/>
                      <a:pt x="257" y="22216"/>
                    </a:cubicBezTo>
                    <a:cubicBezTo>
                      <a:pt x="337" y="22216"/>
                      <a:pt x="414" y="22165"/>
                      <a:pt x="408" y="22063"/>
                    </a:cubicBezTo>
                    <a:cubicBezTo>
                      <a:pt x="316" y="20500"/>
                      <a:pt x="802" y="18820"/>
                      <a:pt x="1118" y="17305"/>
                    </a:cubicBezTo>
                    <a:cubicBezTo>
                      <a:pt x="1631" y="14842"/>
                      <a:pt x="2214" y="12394"/>
                      <a:pt x="2814" y="9952"/>
                    </a:cubicBezTo>
                    <a:cubicBezTo>
                      <a:pt x="3615" y="6693"/>
                      <a:pt x="4446" y="3440"/>
                      <a:pt x="5318" y="198"/>
                    </a:cubicBezTo>
                    <a:cubicBezTo>
                      <a:pt x="5348" y="79"/>
                      <a:pt x="5248" y="1"/>
                      <a:pt x="51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8" name="Google Shape;98;p42"/>
              <p:cNvSpPr/>
              <p:nvPr/>
            </p:nvSpPr>
            <p:spPr>
              <a:xfrm>
                <a:off x="513475" y="4274950"/>
                <a:ext cx="99600" cy="100325"/>
              </a:xfrm>
              <a:custGeom>
                <a:avLst/>
                <a:gdLst/>
                <a:ahLst/>
                <a:cxnLst/>
                <a:rect l="l" t="t" r="r" b="b"/>
                <a:pathLst>
                  <a:path w="3984" h="4013" extrusionOk="0">
                    <a:moveTo>
                      <a:pt x="198" y="1"/>
                    </a:moveTo>
                    <a:cubicBezTo>
                      <a:pt x="105" y="1"/>
                      <a:pt x="0" y="80"/>
                      <a:pt x="22" y="200"/>
                    </a:cubicBezTo>
                    <a:cubicBezTo>
                      <a:pt x="158" y="935"/>
                      <a:pt x="317" y="1666"/>
                      <a:pt x="512" y="2386"/>
                    </a:cubicBezTo>
                    <a:cubicBezTo>
                      <a:pt x="614" y="2770"/>
                      <a:pt x="799" y="3910"/>
                      <a:pt x="1316" y="4006"/>
                    </a:cubicBezTo>
                    <a:cubicBezTo>
                      <a:pt x="1340" y="4010"/>
                      <a:pt x="1363" y="4012"/>
                      <a:pt x="1387" y="4012"/>
                    </a:cubicBezTo>
                    <a:cubicBezTo>
                      <a:pt x="1885" y="4012"/>
                      <a:pt x="2444" y="3117"/>
                      <a:pt x="2676" y="2816"/>
                    </a:cubicBezTo>
                    <a:cubicBezTo>
                      <a:pt x="3114" y="2248"/>
                      <a:pt x="3521" y="1656"/>
                      <a:pt x="3906" y="1052"/>
                    </a:cubicBezTo>
                    <a:cubicBezTo>
                      <a:pt x="3984" y="931"/>
                      <a:pt x="3872" y="816"/>
                      <a:pt x="3760" y="816"/>
                    </a:cubicBezTo>
                    <a:cubicBezTo>
                      <a:pt x="3712" y="816"/>
                      <a:pt x="3663" y="837"/>
                      <a:pt x="3630" y="889"/>
                    </a:cubicBezTo>
                    <a:cubicBezTo>
                      <a:pt x="3377" y="1290"/>
                      <a:pt x="3109" y="1681"/>
                      <a:pt x="2835" y="2065"/>
                    </a:cubicBezTo>
                    <a:cubicBezTo>
                      <a:pt x="2657" y="2315"/>
                      <a:pt x="1820" y="3662"/>
                      <a:pt x="1404" y="3662"/>
                    </a:cubicBezTo>
                    <a:cubicBezTo>
                      <a:pt x="1386" y="3662"/>
                      <a:pt x="1368" y="3660"/>
                      <a:pt x="1352" y="3654"/>
                    </a:cubicBezTo>
                    <a:cubicBezTo>
                      <a:pt x="953" y="3524"/>
                      <a:pt x="739" y="1990"/>
                      <a:pt x="653" y="1635"/>
                    </a:cubicBezTo>
                    <a:cubicBezTo>
                      <a:pt x="533" y="1131"/>
                      <a:pt x="426" y="624"/>
                      <a:pt x="330" y="113"/>
                    </a:cubicBezTo>
                    <a:cubicBezTo>
                      <a:pt x="316" y="35"/>
                      <a:pt x="259" y="1"/>
                      <a:pt x="19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9" name="Google Shape;99;p42"/>
              <p:cNvSpPr/>
              <p:nvPr/>
            </p:nvSpPr>
            <p:spPr>
              <a:xfrm>
                <a:off x="487725" y="4390750"/>
                <a:ext cx="99600" cy="100300"/>
              </a:xfrm>
              <a:custGeom>
                <a:avLst/>
                <a:gdLst/>
                <a:ahLst/>
                <a:cxnLst/>
                <a:rect l="l" t="t" r="r" b="b"/>
                <a:pathLst>
                  <a:path w="3984" h="4012" extrusionOk="0">
                    <a:moveTo>
                      <a:pt x="198" y="0"/>
                    </a:moveTo>
                    <a:cubicBezTo>
                      <a:pt x="105" y="0"/>
                      <a:pt x="1" y="80"/>
                      <a:pt x="22" y="201"/>
                    </a:cubicBezTo>
                    <a:cubicBezTo>
                      <a:pt x="159" y="934"/>
                      <a:pt x="317" y="1665"/>
                      <a:pt x="510" y="2385"/>
                    </a:cubicBezTo>
                    <a:cubicBezTo>
                      <a:pt x="614" y="2771"/>
                      <a:pt x="799" y="3909"/>
                      <a:pt x="1316" y="4005"/>
                    </a:cubicBezTo>
                    <a:cubicBezTo>
                      <a:pt x="1340" y="4009"/>
                      <a:pt x="1364" y="4011"/>
                      <a:pt x="1388" y="4011"/>
                    </a:cubicBezTo>
                    <a:cubicBezTo>
                      <a:pt x="1885" y="4011"/>
                      <a:pt x="2445" y="3117"/>
                      <a:pt x="2677" y="2815"/>
                    </a:cubicBezTo>
                    <a:cubicBezTo>
                      <a:pt x="3115" y="2247"/>
                      <a:pt x="3522" y="1655"/>
                      <a:pt x="3906" y="1052"/>
                    </a:cubicBezTo>
                    <a:cubicBezTo>
                      <a:pt x="3984" y="930"/>
                      <a:pt x="3873" y="816"/>
                      <a:pt x="3761" y="816"/>
                    </a:cubicBezTo>
                    <a:cubicBezTo>
                      <a:pt x="3713" y="816"/>
                      <a:pt x="3664" y="837"/>
                      <a:pt x="3630" y="890"/>
                    </a:cubicBezTo>
                    <a:cubicBezTo>
                      <a:pt x="3377" y="1289"/>
                      <a:pt x="3110" y="1680"/>
                      <a:pt x="2836" y="2066"/>
                    </a:cubicBezTo>
                    <a:cubicBezTo>
                      <a:pt x="2657" y="2316"/>
                      <a:pt x="1821" y="3661"/>
                      <a:pt x="1404" y="3661"/>
                    </a:cubicBezTo>
                    <a:cubicBezTo>
                      <a:pt x="1386" y="3661"/>
                      <a:pt x="1369" y="3659"/>
                      <a:pt x="1352" y="3653"/>
                    </a:cubicBezTo>
                    <a:cubicBezTo>
                      <a:pt x="953" y="3525"/>
                      <a:pt x="739" y="1990"/>
                      <a:pt x="653" y="1634"/>
                    </a:cubicBezTo>
                    <a:cubicBezTo>
                      <a:pt x="533" y="1130"/>
                      <a:pt x="426" y="624"/>
                      <a:pt x="330" y="113"/>
                    </a:cubicBezTo>
                    <a:cubicBezTo>
                      <a:pt x="316" y="34"/>
                      <a:pt x="259" y="0"/>
                      <a:pt x="1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0" name="Google Shape;100;p42"/>
              <p:cNvSpPr/>
              <p:nvPr/>
            </p:nvSpPr>
            <p:spPr>
              <a:xfrm>
                <a:off x="561200" y="4342825"/>
                <a:ext cx="519325" cy="254700"/>
              </a:xfrm>
              <a:custGeom>
                <a:avLst/>
                <a:gdLst/>
                <a:ahLst/>
                <a:cxnLst/>
                <a:rect l="l" t="t" r="r" b="b"/>
                <a:pathLst>
                  <a:path w="20773" h="10188" extrusionOk="0">
                    <a:moveTo>
                      <a:pt x="14244" y="252"/>
                    </a:moveTo>
                    <a:cubicBezTo>
                      <a:pt x="15269" y="252"/>
                      <a:pt x="16294" y="352"/>
                      <a:pt x="17302" y="537"/>
                    </a:cubicBezTo>
                    <a:cubicBezTo>
                      <a:pt x="17602" y="591"/>
                      <a:pt x="20428" y="1174"/>
                      <a:pt x="20432" y="1187"/>
                    </a:cubicBezTo>
                    <a:cubicBezTo>
                      <a:pt x="20453" y="1272"/>
                      <a:pt x="20161" y="1550"/>
                      <a:pt x="20115" y="1623"/>
                    </a:cubicBezTo>
                    <a:cubicBezTo>
                      <a:pt x="18794" y="3817"/>
                      <a:pt x="16323" y="5792"/>
                      <a:pt x="14234" y="7169"/>
                    </a:cubicBezTo>
                    <a:cubicBezTo>
                      <a:pt x="11528" y="8951"/>
                      <a:pt x="8546" y="9907"/>
                      <a:pt x="5495" y="9907"/>
                    </a:cubicBezTo>
                    <a:cubicBezTo>
                      <a:pt x="3803" y="9907"/>
                      <a:pt x="2091" y="9613"/>
                      <a:pt x="392" y="9004"/>
                    </a:cubicBezTo>
                    <a:lnTo>
                      <a:pt x="392" y="9004"/>
                    </a:lnTo>
                    <a:cubicBezTo>
                      <a:pt x="2417" y="5011"/>
                      <a:pt x="6441" y="1722"/>
                      <a:pt x="10766" y="662"/>
                    </a:cubicBezTo>
                    <a:cubicBezTo>
                      <a:pt x="11907" y="382"/>
                      <a:pt x="13075" y="252"/>
                      <a:pt x="14244" y="252"/>
                    </a:cubicBezTo>
                    <a:close/>
                    <a:moveTo>
                      <a:pt x="14312" y="1"/>
                    </a:moveTo>
                    <a:cubicBezTo>
                      <a:pt x="11053" y="1"/>
                      <a:pt x="7878" y="942"/>
                      <a:pt x="5099" y="3058"/>
                    </a:cubicBezTo>
                    <a:cubicBezTo>
                      <a:pt x="3065" y="4607"/>
                      <a:pt x="1168" y="6694"/>
                      <a:pt x="31" y="9011"/>
                    </a:cubicBezTo>
                    <a:cubicBezTo>
                      <a:pt x="1" y="9073"/>
                      <a:pt x="12" y="9133"/>
                      <a:pt x="42" y="9178"/>
                    </a:cubicBezTo>
                    <a:lnTo>
                      <a:pt x="42" y="9178"/>
                    </a:lnTo>
                    <a:cubicBezTo>
                      <a:pt x="60" y="9207"/>
                      <a:pt x="88" y="9232"/>
                      <a:pt x="127" y="9246"/>
                    </a:cubicBezTo>
                    <a:cubicBezTo>
                      <a:pt x="1860" y="9891"/>
                      <a:pt x="3614" y="10188"/>
                      <a:pt x="5343" y="10188"/>
                    </a:cubicBezTo>
                    <a:cubicBezTo>
                      <a:pt x="11431" y="10188"/>
                      <a:pt x="17212" y="6506"/>
                      <a:pt x="20712" y="1341"/>
                    </a:cubicBezTo>
                    <a:cubicBezTo>
                      <a:pt x="20772" y="1250"/>
                      <a:pt x="20707" y="1139"/>
                      <a:pt x="20616" y="1106"/>
                    </a:cubicBezTo>
                    <a:cubicBezTo>
                      <a:pt x="18536" y="390"/>
                      <a:pt x="16407" y="1"/>
                      <a:pt x="143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1" name="Google Shape;101;p42"/>
              <p:cNvSpPr/>
              <p:nvPr/>
            </p:nvSpPr>
            <p:spPr>
              <a:xfrm>
                <a:off x="506975" y="4380425"/>
                <a:ext cx="529275" cy="224450"/>
              </a:xfrm>
              <a:custGeom>
                <a:avLst/>
                <a:gdLst/>
                <a:ahLst/>
                <a:cxnLst/>
                <a:rect l="l" t="t" r="r" b="b"/>
                <a:pathLst>
                  <a:path w="21171" h="8978" extrusionOk="0">
                    <a:moveTo>
                      <a:pt x="20968" y="1"/>
                    </a:moveTo>
                    <a:cubicBezTo>
                      <a:pt x="20951" y="1"/>
                      <a:pt x="20932" y="4"/>
                      <a:pt x="20913" y="11"/>
                    </a:cubicBezTo>
                    <a:cubicBezTo>
                      <a:pt x="17600" y="1238"/>
                      <a:pt x="14302" y="2503"/>
                      <a:pt x="11021" y="3803"/>
                    </a:cubicBezTo>
                    <a:cubicBezTo>
                      <a:pt x="8741" y="4708"/>
                      <a:pt x="6465" y="5626"/>
                      <a:pt x="4219" y="6615"/>
                    </a:cubicBezTo>
                    <a:cubicBezTo>
                      <a:pt x="2859" y="7214"/>
                      <a:pt x="1300" y="7775"/>
                      <a:pt x="128" y="8715"/>
                    </a:cubicBezTo>
                    <a:cubicBezTo>
                      <a:pt x="1" y="8816"/>
                      <a:pt x="117" y="8978"/>
                      <a:pt x="249" y="8978"/>
                    </a:cubicBezTo>
                    <a:cubicBezTo>
                      <a:pt x="284" y="8978"/>
                      <a:pt x="320" y="8967"/>
                      <a:pt x="353" y="8940"/>
                    </a:cubicBezTo>
                    <a:cubicBezTo>
                      <a:pt x="1535" y="7992"/>
                      <a:pt x="3142" y="7432"/>
                      <a:pt x="4514" y="6832"/>
                    </a:cubicBezTo>
                    <a:cubicBezTo>
                      <a:pt x="6904" y="5783"/>
                      <a:pt x="9327" y="4814"/>
                      <a:pt x="11754" y="3857"/>
                    </a:cubicBezTo>
                    <a:cubicBezTo>
                      <a:pt x="14824" y="2646"/>
                      <a:pt x="17905" y="1465"/>
                      <a:pt x="20997" y="319"/>
                    </a:cubicBezTo>
                    <a:cubicBezTo>
                      <a:pt x="21170" y="256"/>
                      <a:pt x="21121" y="1"/>
                      <a:pt x="20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2" name="Google Shape;102;p42"/>
              <p:cNvSpPr/>
              <p:nvPr/>
            </p:nvSpPr>
            <p:spPr>
              <a:xfrm>
                <a:off x="779000" y="4395625"/>
                <a:ext cx="108400" cy="94525"/>
              </a:xfrm>
              <a:custGeom>
                <a:avLst/>
                <a:gdLst/>
                <a:ahLst/>
                <a:cxnLst/>
                <a:rect l="l" t="t" r="r" b="b"/>
                <a:pathLst>
                  <a:path w="4336" h="3781" extrusionOk="0">
                    <a:moveTo>
                      <a:pt x="2711" y="0"/>
                    </a:moveTo>
                    <a:cubicBezTo>
                      <a:pt x="2675" y="0"/>
                      <a:pt x="2638" y="14"/>
                      <a:pt x="2605" y="48"/>
                    </a:cubicBezTo>
                    <a:cubicBezTo>
                      <a:pt x="2081" y="585"/>
                      <a:pt x="1574" y="1141"/>
                      <a:pt x="1097" y="1720"/>
                    </a:cubicBezTo>
                    <a:cubicBezTo>
                      <a:pt x="834" y="2038"/>
                      <a:pt x="1" y="2844"/>
                      <a:pt x="239" y="3322"/>
                    </a:cubicBezTo>
                    <a:cubicBezTo>
                      <a:pt x="468" y="3781"/>
                      <a:pt x="1577" y="3719"/>
                      <a:pt x="1982" y="3737"/>
                    </a:cubicBezTo>
                    <a:cubicBezTo>
                      <a:pt x="2268" y="3749"/>
                      <a:pt x="2554" y="3755"/>
                      <a:pt x="2840" y="3755"/>
                    </a:cubicBezTo>
                    <a:cubicBezTo>
                      <a:pt x="3271" y="3755"/>
                      <a:pt x="3702" y="3742"/>
                      <a:pt x="4131" y="3721"/>
                    </a:cubicBezTo>
                    <a:cubicBezTo>
                      <a:pt x="4332" y="3711"/>
                      <a:pt x="4335" y="3400"/>
                      <a:pt x="4140" y="3400"/>
                    </a:cubicBezTo>
                    <a:cubicBezTo>
                      <a:pt x="4137" y="3400"/>
                      <a:pt x="4134" y="3400"/>
                      <a:pt x="4131" y="3400"/>
                    </a:cubicBezTo>
                    <a:cubicBezTo>
                      <a:pt x="3697" y="3422"/>
                      <a:pt x="3264" y="3431"/>
                      <a:pt x="2828" y="3431"/>
                    </a:cubicBezTo>
                    <a:cubicBezTo>
                      <a:pt x="2789" y="3431"/>
                      <a:pt x="2751" y="3431"/>
                      <a:pt x="2712" y="3431"/>
                    </a:cubicBezTo>
                    <a:cubicBezTo>
                      <a:pt x="2325" y="3429"/>
                      <a:pt x="1939" y="3423"/>
                      <a:pt x="1553" y="3392"/>
                    </a:cubicBezTo>
                    <a:cubicBezTo>
                      <a:pt x="1371" y="3379"/>
                      <a:pt x="709" y="3392"/>
                      <a:pt x="578" y="3210"/>
                    </a:cubicBezTo>
                    <a:cubicBezTo>
                      <a:pt x="328" y="2863"/>
                      <a:pt x="1554" y="1663"/>
                      <a:pt x="1778" y="1410"/>
                    </a:cubicBezTo>
                    <a:cubicBezTo>
                      <a:pt x="2119" y="1023"/>
                      <a:pt x="2469" y="642"/>
                      <a:pt x="2830" y="274"/>
                    </a:cubicBezTo>
                    <a:cubicBezTo>
                      <a:pt x="2940" y="161"/>
                      <a:pt x="2833" y="0"/>
                      <a:pt x="27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3" name="Google Shape;103;p42"/>
              <p:cNvSpPr/>
              <p:nvPr/>
            </p:nvSpPr>
            <p:spPr>
              <a:xfrm>
                <a:off x="669650" y="4441575"/>
                <a:ext cx="108400" cy="94550"/>
              </a:xfrm>
              <a:custGeom>
                <a:avLst/>
                <a:gdLst/>
                <a:ahLst/>
                <a:cxnLst/>
                <a:rect l="l" t="t" r="r" b="b"/>
                <a:pathLst>
                  <a:path w="4336" h="3782" extrusionOk="0">
                    <a:moveTo>
                      <a:pt x="2711" y="0"/>
                    </a:moveTo>
                    <a:cubicBezTo>
                      <a:pt x="2675" y="0"/>
                      <a:pt x="2637" y="15"/>
                      <a:pt x="2604" y="49"/>
                    </a:cubicBezTo>
                    <a:cubicBezTo>
                      <a:pt x="2082" y="586"/>
                      <a:pt x="1573" y="1140"/>
                      <a:pt x="1096" y="1721"/>
                    </a:cubicBezTo>
                    <a:cubicBezTo>
                      <a:pt x="835" y="2039"/>
                      <a:pt x="0" y="2843"/>
                      <a:pt x="240" y="3321"/>
                    </a:cubicBezTo>
                    <a:cubicBezTo>
                      <a:pt x="469" y="3782"/>
                      <a:pt x="1578" y="3718"/>
                      <a:pt x="1983" y="3738"/>
                    </a:cubicBezTo>
                    <a:cubicBezTo>
                      <a:pt x="2271" y="3750"/>
                      <a:pt x="2559" y="3755"/>
                      <a:pt x="2847" y="3755"/>
                    </a:cubicBezTo>
                    <a:cubicBezTo>
                      <a:pt x="3276" y="3755"/>
                      <a:pt x="3705" y="3743"/>
                      <a:pt x="4132" y="3722"/>
                    </a:cubicBezTo>
                    <a:cubicBezTo>
                      <a:pt x="4333" y="3710"/>
                      <a:pt x="4336" y="3400"/>
                      <a:pt x="4141" y="3400"/>
                    </a:cubicBezTo>
                    <a:cubicBezTo>
                      <a:pt x="4138" y="3400"/>
                      <a:pt x="4135" y="3400"/>
                      <a:pt x="4132" y="3401"/>
                    </a:cubicBezTo>
                    <a:cubicBezTo>
                      <a:pt x="3697" y="3423"/>
                      <a:pt x="3263" y="3432"/>
                      <a:pt x="2828" y="3432"/>
                    </a:cubicBezTo>
                    <a:cubicBezTo>
                      <a:pt x="2790" y="3432"/>
                      <a:pt x="2751" y="3432"/>
                      <a:pt x="2713" y="3431"/>
                    </a:cubicBezTo>
                    <a:cubicBezTo>
                      <a:pt x="2325" y="3428"/>
                      <a:pt x="1938" y="3423"/>
                      <a:pt x="1553" y="3392"/>
                    </a:cubicBezTo>
                    <a:cubicBezTo>
                      <a:pt x="1370" y="3378"/>
                      <a:pt x="710" y="3392"/>
                      <a:pt x="577" y="3211"/>
                    </a:cubicBezTo>
                    <a:cubicBezTo>
                      <a:pt x="329" y="2864"/>
                      <a:pt x="1555" y="1664"/>
                      <a:pt x="1777" y="1411"/>
                    </a:cubicBezTo>
                    <a:cubicBezTo>
                      <a:pt x="2118" y="1023"/>
                      <a:pt x="2470" y="642"/>
                      <a:pt x="2830" y="273"/>
                    </a:cubicBezTo>
                    <a:cubicBezTo>
                      <a:pt x="2941" y="160"/>
                      <a:pt x="2833" y="0"/>
                      <a:pt x="27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104" name="Google Shape;104;p42"/>
            <p:cNvSpPr/>
            <p:nvPr/>
          </p:nvSpPr>
          <p:spPr>
            <a:xfrm>
              <a:off x="97800" y="504800"/>
              <a:ext cx="163200" cy="143875"/>
            </a:xfrm>
            <a:custGeom>
              <a:avLst/>
              <a:gdLst/>
              <a:ahLst/>
              <a:cxnLst/>
              <a:rect l="l" t="t" r="r" b="b"/>
              <a:pathLst>
                <a:path w="6528" h="5755" extrusionOk="0">
                  <a:moveTo>
                    <a:pt x="3453" y="375"/>
                  </a:moveTo>
                  <a:cubicBezTo>
                    <a:pt x="3464" y="375"/>
                    <a:pt x="3474" y="377"/>
                    <a:pt x="3483" y="383"/>
                  </a:cubicBezTo>
                  <a:lnTo>
                    <a:pt x="3483" y="383"/>
                  </a:lnTo>
                  <a:cubicBezTo>
                    <a:pt x="3686" y="803"/>
                    <a:pt x="3872" y="1501"/>
                    <a:pt x="4205" y="1808"/>
                  </a:cubicBezTo>
                  <a:cubicBezTo>
                    <a:pt x="4600" y="2170"/>
                    <a:pt x="5722" y="1857"/>
                    <a:pt x="5965" y="2194"/>
                  </a:cubicBezTo>
                  <a:cubicBezTo>
                    <a:pt x="6237" y="2575"/>
                    <a:pt x="5078" y="3159"/>
                    <a:pt x="4914" y="3511"/>
                  </a:cubicBezTo>
                  <a:cubicBezTo>
                    <a:pt x="4660" y="4059"/>
                    <a:pt x="5285" y="4768"/>
                    <a:pt x="5075" y="5248"/>
                  </a:cubicBezTo>
                  <a:cubicBezTo>
                    <a:pt x="5031" y="5346"/>
                    <a:pt x="4960" y="5386"/>
                    <a:pt x="4869" y="5386"/>
                  </a:cubicBezTo>
                  <a:cubicBezTo>
                    <a:pt x="4521" y="5386"/>
                    <a:pt x="3896" y="4795"/>
                    <a:pt x="3558" y="4730"/>
                  </a:cubicBezTo>
                  <a:cubicBezTo>
                    <a:pt x="3509" y="4721"/>
                    <a:pt x="3461" y="4717"/>
                    <a:pt x="3414" y="4717"/>
                  </a:cubicBezTo>
                  <a:cubicBezTo>
                    <a:pt x="2873" y="4717"/>
                    <a:pt x="2503" y="5301"/>
                    <a:pt x="1981" y="5369"/>
                  </a:cubicBezTo>
                  <a:cubicBezTo>
                    <a:pt x="1958" y="5372"/>
                    <a:pt x="1937" y="5374"/>
                    <a:pt x="1918" y="5374"/>
                  </a:cubicBezTo>
                  <a:cubicBezTo>
                    <a:pt x="1380" y="5374"/>
                    <a:pt x="1969" y="4281"/>
                    <a:pt x="1927" y="3837"/>
                  </a:cubicBezTo>
                  <a:cubicBezTo>
                    <a:pt x="1872" y="3261"/>
                    <a:pt x="1271" y="3065"/>
                    <a:pt x="962" y="2629"/>
                  </a:cubicBezTo>
                  <a:cubicBezTo>
                    <a:pt x="654" y="2193"/>
                    <a:pt x="810" y="2193"/>
                    <a:pt x="1329" y="2118"/>
                  </a:cubicBezTo>
                  <a:cubicBezTo>
                    <a:pt x="1614" y="2076"/>
                    <a:pt x="2070" y="2100"/>
                    <a:pt x="2329" y="1967"/>
                  </a:cubicBezTo>
                  <a:cubicBezTo>
                    <a:pt x="2653" y="1804"/>
                    <a:pt x="3210" y="375"/>
                    <a:pt x="3453" y="375"/>
                  </a:cubicBezTo>
                  <a:close/>
                  <a:moveTo>
                    <a:pt x="3374" y="0"/>
                  </a:moveTo>
                  <a:cubicBezTo>
                    <a:pt x="3001" y="0"/>
                    <a:pt x="2789" y="654"/>
                    <a:pt x="2620" y="998"/>
                  </a:cubicBezTo>
                  <a:cubicBezTo>
                    <a:pt x="2419" y="1405"/>
                    <a:pt x="2368" y="1581"/>
                    <a:pt x="1943" y="1711"/>
                  </a:cubicBezTo>
                  <a:cubicBezTo>
                    <a:pt x="1559" y="1828"/>
                    <a:pt x="1008" y="1713"/>
                    <a:pt x="656" y="1902"/>
                  </a:cubicBezTo>
                  <a:cubicBezTo>
                    <a:pt x="1" y="2256"/>
                    <a:pt x="606" y="2733"/>
                    <a:pt x="949" y="3067"/>
                  </a:cubicBezTo>
                  <a:cubicBezTo>
                    <a:pt x="1258" y="3367"/>
                    <a:pt x="1556" y="3547"/>
                    <a:pt x="1582" y="3965"/>
                  </a:cubicBezTo>
                  <a:cubicBezTo>
                    <a:pt x="1611" y="4398"/>
                    <a:pt x="1306" y="4868"/>
                    <a:pt x="1353" y="5299"/>
                  </a:cubicBezTo>
                  <a:cubicBezTo>
                    <a:pt x="1390" y="5640"/>
                    <a:pt x="1533" y="5755"/>
                    <a:pt x="1725" y="5755"/>
                  </a:cubicBezTo>
                  <a:cubicBezTo>
                    <a:pt x="1889" y="5755"/>
                    <a:pt x="2089" y="5671"/>
                    <a:pt x="2289" y="5572"/>
                  </a:cubicBezTo>
                  <a:cubicBezTo>
                    <a:pt x="2605" y="5415"/>
                    <a:pt x="3061" y="5036"/>
                    <a:pt x="3426" y="5036"/>
                  </a:cubicBezTo>
                  <a:cubicBezTo>
                    <a:pt x="3433" y="5036"/>
                    <a:pt x="3441" y="5036"/>
                    <a:pt x="3448" y="5037"/>
                  </a:cubicBezTo>
                  <a:cubicBezTo>
                    <a:pt x="3836" y="5053"/>
                    <a:pt x="4312" y="5554"/>
                    <a:pt x="4684" y="5685"/>
                  </a:cubicBezTo>
                  <a:cubicBezTo>
                    <a:pt x="4812" y="5731"/>
                    <a:pt x="4921" y="5753"/>
                    <a:pt x="5013" y="5753"/>
                  </a:cubicBezTo>
                  <a:cubicBezTo>
                    <a:pt x="5281" y="5753"/>
                    <a:pt x="5397" y="5558"/>
                    <a:pt x="5383" y="5167"/>
                  </a:cubicBezTo>
                  <a:cubicBezTo>
                    <a:pt x="5368" y="4768"/>
                    <a:pt x="5099" y="4283"/>
                    <a:pt x="5164" y="3892"/>
                  </a:cubicBezTo>
                  <a:cubicBezTo>
                    <a:pt x="5235" y="3464"/>
                    <a:pt x="5722" y="3175"/>
                    <a:pt x="6023" y="2857"/>
                  </a:cubicBezTo>
                  <a:cubicBezTo>
                    <a:pt x="6495" y="2361"/>
                    <a:pt x="6527" y="2016"/>
                    <a:pt x="5799" y="1854"/>
                  </a:cubicBezTo>
                  <a:cubicBezTo>
                    <a:pt x="5326" y="1748"/>
                    <a:pt x="4716" y="1841"/>
                    <a:pt x="4377" y="1484"/>
                  </a:cubicBezTo>
                  <a:cubicBezTo>
                    <a:pt x="4101" y="1192"/>
                    <a:pt x="3946" y="633"/>
                    <a:pt x="3768" y="249"/>
                  </a:cubicBezTo>
                  <a:lnTo>
                    <a:pt x="3768" y="249"/>
                  </a:lnTo>
                  <a:cubicBezTo>
                    <a:pt x="3764" y="227"/>
                    <a:pt x="3754" y="204"/>
                    <a:pt x="3736" y="183"/>
                  </a:cubicBezTo>
                  <a:lnTo>
                    <a:pt x="3736" y="183"/>
                  </a:lnTo>
                  <a:cubicBezTo>
                    <a:pt x="3719" y="155"/>
                    <a:pt x="3697" y="136"/>
                    <a:pt x="3672" y="126"/>
                  </a:cubicBezTo>
                  <a:lnTo>
                    <a:pt x="3672" y="126"/>
                  </a:lnTo>
                  <a:cubicBezTo>
                    <a:pt x="3563" y="38"/>
                    <a:pt x="3464" y="0"/>
                    <a:pt x="33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105" name="Google Shape;105;p42"/>
            <p:cNvGrpSpPr/>
            <p:nvPr/>
          </p:nvGrpSpPr>
          <p:grpSpPr>
            <a:xfrm>
              <a:off x="7139875" y="78800"/>
              <a:ext cx="901550" cy="802700"/>
              <a:chOff x="2331850" y="1127825"/>
              <a:chExt cx="901550" cy="802700"/>
            </a:xfrm>
          </p:grpSpPr>
          <p:sp>
            <p:nvSpPr>
              <p:cNvPr id="106" name="Google Shape;106;p42"/>
              <p:cNvSpPr/>
              <p:nvPr/>
            </p:nvSpPr>
            <p:spPr>
              <a:xfrm>
                <a:off x="2331850" y="1127825"/>
                <a:ext cx="901550" cy="802700"/>
              </a:xfrm>
              <a:custGeom>
                <a:avLst/>
                <a:gdLst/>
                <a:ahLst/>
                <a:cxnLst/>
                <a:rect l="l" t="t" r="r" b="b"/>
                <a:pathLst>
                  <a:path w="36062" h="32108" extrusionOk="0">
                    <a:moveTo>
                      <a:pt x="512" y="7580"/>
                    </a:moveTo>
                    <a:cubicBezTo>
                      <a:pt x="494" y="7620"/>
                      <a:pt x="464" y="7634"/>
                      <a:pt x="443" y="7634"/>
                    </a:cubicBezTo>
                    <a:cubicBezTo>
                      <a:pt x="406" y="7634"/>
                      <a:pt x="394" y="7593"/>
                      <a:pt x="512" y="7580"/>
                    </a:cubicBezTo>
                    <a:close/>
                    <a:moveTo>
                      <a:pt x="29485" y="516"/>
                    </a:moveTo>
                    <a:cubicBezTo>
                      <a:pt x="29512" y="576"/>
                      <a:pt x="29546" y="684"/>
                      <a:pt x="29567" y="867"/>
                    </a:cubicBezTo>
                    <a:cubicBezTo>
                      <a:pt x="29738" y="2383"/>
                      <a:pt x="30325" y="3966"/>
                      <a:pt x="30686" y="5445"/>
                    </a:cubicBezTo>
                    <a:cubicBezTo>
                      <a:pt x="31800" y="10005"/>
                      <a:pt x="32916" y="14564"/>
                      <a:pt x="34028" y="19122"/>
                    </a:cubicBezTo>
                    <a:cubicBezTo>
                      <a:pt x="34327" y="20342"/>
                      <a:pt x="34732" y="21582"/>
                      <a:pt x="34931" y="22823"/>
                    </a:cubicBezTo>
                    <a:cubicBezTo>
                      <a:pt x="35283" y="24979"/>
                      <a:pt x="33788" y="25524"/>
                      <a:pt x="32206" y="25912"/>
                    </a:cubicBezTo>
                    <a:cubicBezTo>
                      <a:pt x="27532" y="27055"/>
                      <a:pt x="22856" y="28195"/>
                      <a:pt x="18181" y="29338"/>
                    </a:cubicBezTo>
                    <a:cubicBezTo>
                      <a:pt x="15866" y="29904"/>
                      <a:pt x="13550" y="30471"/>
                      <a:pt x="11233" y="31037"/>
                    </a:cubicBezTo>
                    <a:cubicBezTo>
                      <a:pt x="10321" y="31259"/>
                      <a:pt x="9228" y="31642"/>
                      <a:pt x="8259" y="31642"/>
                    </a:cubicBezTo>
                    <a:cubicBezTo>
                      <a:pt x="7307" y="31642"/>
                      <a:pt x="6473" y="31273"/>
                      <a:pt x="6044" y="30019"/>
                    </a:cubicBezTo>
                    <a:cubicBezTo>
                      <a:pt x="4298" y="22871"/>
                      <a:pt x="2550" y="15724"/>
                      <a:pt x="803" y="8574"/>
                    </a:cubicBezTo>
                    <a:cubicBezTo>
                      <a:pt x="724" y="8252"/>
                      <a:pt x="604" y="7912"/>
                      <a:pt x="547" y="7577"/>
                    </a:cubicBezTo>
                    <a:lnTo>
                      <a:pt x="547" y="7577"/>
                    </a:lnTo>
                    <a:cubicBezTo>
                      <a:pt x="560" y="7577"/>
                      <a:pt x="575" y="7576"/>
                      <a:pt x="591" y="7576"/>
                    </a:cubicBezTo>
                    <a:cubicBezTo>
                      <a:pt x="620" y="7576"/>
                      <a:pt x="654" y="7578"/>
                      <a:pt x="693" y="7580"/>
                    </a:cubicBezTo>
                    <a:cubicBezTo>
                      <a:pt x="746" y="7584"/>
                      <a:pt x="800" y="7586"/>
                      <a:pt x="855" y="7586"/>
                    </a:cubicBezTo>
                    <a:cubicBezTo>
                      <a:pt x="1909" y="7586"/>
                      <a:pt x="3377" y="6923"/>
                      <a:pt x="4345" y="6689"/>
                    </a:cubicBezTo>
                    <a:cubicBezTo>
                      <a:pt x="8861" y="5583"/>
                      <a:pt x="13378" y="4480"/>
                      <a:pt x="17894" y="3376"/>
                    </a:cubicBezTo>
                    <a:lnTo>
                      <a:pt x="28888" y="689"/>
                    </a:lnTo>
                    <a:cubicBezTo>
                      <a:pt x="29065" y="645"/>
                      <a:pt x="29282" y="559"/>
                      <a:pt x="29485" y="516"/>
                    </a:cubicBezTo>
                    <a:close/>
                    <a:moveTo>
                      <a:pt x="29664" y="1"/>
                    </a:moveTo>
                    <a:cubicBezTo>
                      <a:pt x="29643" y="1"/>
                      <a:pt x="29623" y="3"/>
                      <a:pt x="29603" y="8"/>
                    </a:cubicBezTo>
                    <a:cubicBezTo>
                      <a:pt x="21027" y="2103"/>
                      <a:pt x="12454" y="4200"/>
                      <a:pt x="3878" y="6295"/>
                    </a:cubicBezTo>
                    <a:cubicBezTo>
                      <a:pt x="2653" y="6595"/>
                      <a:pt x="1429" y="6893"/>
                      <a:pt x="203" y="7193"/>
                    </a:cubicBezTo>
                    <a:cubicBezTo>
                      <a:pt x="72" y="7225"/>
                      <a:pt x="1" y="7370"/>
                      <a:pt x="31" y="7496"/>
                    </a:cubicBezTo>
                    <a:cubicBezTo>
                      <a:pt x="1873" y="15032"/>
                      <a:pt x="3714" y="22566"/>
                      <a:pt x="5557" y="30102"/>
                    </a:cubicBezTo>
                    <a:lnTo>
                      <a:pt x="5557" y="30102"/>
                    </a:lnTo>
                    <a:cubicBezTo>
                      <a:pt x="5559" y="30118"/>
                      <a:pt x="5563" y="30135"/>
                      <a:pt x="5569" y="30152"/>
                    </a:cubicBezTo>
                    <a:cubicBezTo>
                      <a:pt x="5569" y="30152"/>
                      <a:pt x="5569" y="30152"/>
                      <a:pt x="5569" y="30152"/>
                    </a:cubicBezTo>
                    <a:lnTo>
                      <a:pt x="5569" y="30152"/>
                    </a:lnTo>
                    <a:cubicBezTo>
                      <a:pt x="5574" y="30171"/>
                      <a:pt x="5580" y="30188"/>
                      <a:pt x="5587" y="30204"/>
                    </a:cubicBezTo>
                    <a:lnTo>
                      <a:pt x="5587" y="30204"/>
                    </a:lnTo>
                    <a:cubicBezTo>
                      <a:pt x="6103" y="31647"/>
                      <a:pt x="7237" y="32108"/>
                      <a:pt x="8567" y="32108"/>
                    </a:cubicBezTo>
                    <a:cubicBezTo>
                      <a:pt x="10460" y="32108"/>
                      <a:pt x="12749" y="31175"/>
                      <a:pt x="14217" y="30817"/>
                    </a:cubicBezTo>
                    <a:cubicBezTo>
                      <a:pt x="19104" y="29622"/>
                      <a:pt x="23991" y="28427"/>
                      <a:pt x="28880" y="27233"/>
                    </a:cubicBezTo>
                    <a:cubicBezTo>
                      <a:pt x="31306" y="26641"/>
                      <a:pt x="36062" y="26409"/>
                      <a:pt x="35439" y="22810"/>
                    </a:cubicBezTo>
                    <a:cubicBezTo>
                      <a:pt x="34831" y="19283"/>
                      <a:pt x="33720" y="15774"/>
                      <a:pt x="32870" y="12301"/>
                    </a:cubicBezTo>
                    <a:cubicBezTo>
                      <a:pt x="31883" y="8261"/>
                      <a:pt x="30897" y="4219"/>
                      <a:pt x="29908" y="180"/>
                    </a:cubicBezTo>
                    <a:cubicBezTo>
                      <a:pt x="29881" y="69"/>
                      <a:pt x="29773" y="1"/>
                      <a:pt x="296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7" name="Google Shape;107;p42"/>
              <p:cNvSpPr/>
              <p:nvPr/>
            </p:nvSpPr>
            <p:spPr>
              <a:xfrm>
                <a:off x="2353450" y="1224525"/>
                <a:ext cx="752600" cy="191975"/>
              </a:xfrm>
              <a:custGeom>
                <a:avLst/>
                <a:gdLst/>
                <a:ahLst/>
                <a:cxnLst/>
                <a:rect l="l" t="t" r="r" b="b"/>
                <a:pathLst>
                  <a:path w="30104" h="7679" extrusionOk="0">
                    <a:moveTo>
                      <a:pt x="29750" y="1"/>
                    </a:moveTo>
                    <a:cubicBezTo>
                      <a:pt x="29730" y="1"/>
                      <a:pt x="29708" y="4"/>
                      <a:pt x="29686" y="9"/>
                    </a:cubicBezTo>
                    <a:cubicBezTo>
                      <a:pt x="21110" y="2104"/>
                      <a:pt x="12537" y="4201"/>
                      <a:pt x="3961" y="6296"/>
                    </a:cubicBezTo>
                    <a:cubicBezTo>
                      <a:pt x="2736" y="6595"/>
                      <a:pt x="1512" y="6894"/>
                      <a:pt x="286" y="7194"/>
                    </a:cubicBezTo>
                    <a:cubicBezTo>
                      <a:pt x="0" y="7263"/>
                      <a:pt x="92" y="7678"/>
                      <a:pt x="354" y="7678"/>
                    </a:cubicBezTo>
                    <a:cubicBezTo>
                      <a:pt x="374" y="7678"/>
                      <a:pt x="395" y="7676"/>
                      <a:pt x="418" y="7671"/>
                    </a:cubicBezTo>
                    <a:cubicBezTo>
                      <a:pt x="8994" y="5574"/>
                      <a:pt x="17567" y="3479"/>
                      <a:pt x="26143" y="1382"/>
                    </a:cubicBezTo>
                    <a:cubicBezTo>
                      <a:pt x="27367" y="1082"/>
                      <a:pt x="28592" y="786"/>
                      <a:pt x="29817" y="486"/>
                    </a:cubicBezTo>
                    <a:cubicBezTo>
                      <a:pt x="30103" y="415"/>
                      <a:pt x="30011" y="1"/>
                      <a:pt x="2975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8" name="Google Shape;108;p42"/>
              <p:cNvSpPr/>
              <p:nvPr/>
            </p:nvSpPr>
            <p:spPr>
              <a:xfrm>
                <a:off x="2962275" y="1276725"/>
                <a:ext cx="126950" cy="473375"/>
              </a:xfrm>
              <a:custGeom>
                <a:avLst/>
                <a:gdLst/>
                <a:ahLst/>
                <a:cxnLst/>
                <a:rect l="l" t="t" r="r" b="b"/>
                <a:pathLst>
                  <a:path w="5078" h="18935" extrusionOk="0">
                    <a:moveTo>
                      <a:pt x="301" y="0"/>
                    </a:moveTo>
                    <a:cubicBezTo>
                      <a:pt x="154" y="0"/>
                      <a:pt x="0" y="122"/>
                      <a:pt x="47" y="308"/>
                    </a:cubicBezTo>
                    <a:cubicBezTo>
                      <a:pt x="1550" y="6458"/>
                      <a:pt x="3053" y="12607"/>
                      <a:pt x="4556" y="18759"/>
                    </a:cubicBezTo>
                    <a:cubicBezTo>
                      <a:pt x="4586" y="18882"/>
                      <a:pt x="4680" y="18935"/>
                      <a:pt x="4777" y="18935"/>
                    </a:cubicBezTo>
                    <a:cubicBezTo>
                      <a:pt x="4923" y="18935"/>
                      <a:pt x="5078" y="18814"/>
                      <a:pt x="5033" y="18628"/>
                    </a:cubicBezTo>
                    <a:cubicBezTo>
                      <a:pt x="3528" y="12477"/>
                      <a:pt x="2027" y="6328"/>
                      <a:pt x="524" y="176"/>
                    </a:cubicBezTo>
                    <a:cubicBezTo>
                      <a:pt x="493" y="54"/>
                      <a:pt x="399" y="0"/>
                      <a:pt x="3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9" name="Google Shape;109;p42"/>
              <p:cNvSpPr/>
              <p:nvPr/>
            </p:nvSpPr>
            <p:spPr>
              <a:xfrm>
                <a:off x="2844350" y="1305550"/>
                <a:ext cx="126925" cy="473375"/>
              </a:xfrm>
              <a:custGeom>
                <a:avLst/>
                <a:gdLst/>
                <a:ahLst/>
                <a:cxnLst/>
                <a:rect l="l" t="t" r="r" b="b"/>
                <a:pathLst>
                  <a:path w="5077" h="18935" extrusionOk="0">
                    <a:moveTo>
                      <a:pt x="301" y="0"/>
                    </a:moveTo>
                    <a:cubicBezTo>
                      <a:pt x="155" y="0"/>
                      <a:pt x="0" y="122"/>
                      <a:pt x="45" y="309"/>
                    </a:cubicBezTo>
                    <a:cubicBezTo>
                      <a:pt x="1548" y="6458"/>
                      <a:pt x="3052" y="12608"/>
                      <a:pt x="4555" y="18759"/>
                    </a:cubicBezTo>
                    <a:cubicBezTo>
                      <a:pt x="4584" y="18882"/>
                      <a:pt x="4678" y="18935"/>
                      <a:pt x="4775" y="18935"/>
                    </a:cubicBezTo>
                    <a:cubicBezTo>
                      <a:pt x="4922" y="18935"/>
                      <a:pt x="5076" y="18814"/>
                      <a:pt x="5031" y="18627"/>
                    </a:cubicBezTo>
                    <a:cubicBezTo>
                      <a:pt x="3527" y="12479"/>
                      <a:pt x="2025" y="6328"/>
                      <a:pt x="522" y="176"/>
                    </a:cubicBezTo>
                    <a:cubicBezTo>
                      <a:pt x="492" y="54"/>
                      <a:pt x="398" y="0"/>
                      <a:pt x="3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0" name="Google Shape;110;p42"/>
              <p:cNvSpPr/>
              <p:nvPr/>
            </p:nvSpPr>
            <p:spPr>
              <a:xfrm>
                <a:off x="2726375" y="1334400"/>
                <a:ext cx="126925" cy="473375"/>
              </a:xfrm>
              <a:custGeom>
                <a:avLst/>
                <a:gdLst/>
                <a:ahLst/>
                <a:cxnLst/>
                <a:rect l="l" t="t" r="r" b="b"/>
                <a:pathLst>
                  <a:path w="5077" h="18935" extrusionOk="0">
                    <a:moveTo>
                      <a:pt x="302" y="0"/>
                    </a:moveTo>
                    <a:cubicBezTo>
                      <a:pt x="155" y="0"/>
                      <a:pt x="1" y="122"/>
                      <a:pt x="46" y="308"/>
                    </a:cubicBezTo>
                    <a:cubicBezTo>
                      <a:pt x="1549" y="6457"/>
                      <a:pt x="3052" y="12607"/>
                      <a:pt x="4555" y="18759"/>
                    </a:cubicBezTo>
                    <a:cubicBezTo>
                      <a:pt x="4585" y="18882"/>
                      <a:pt x="4678" y="18935"/>
                      <a:pt x="4775" y="18935"/>
                    </a:cubicBezTo>
                    <a:cubicBezTo>
                      <a:pt x="4922" y="18935"/>
                      <a:pt x="5077" y="18813"/>
                      <a:pt x="5032" y="18626"/>
                    </a:cubicBezTo>
                    <a:cubicBezTo>
                      <a:pt x="3527" y="12478"/>
                      <a:pt x="2026" y="6327"/>
                      <a:pt x="522" y="175"/>
                    </a:cubicBezTo>
                    <a:cubicBezTo>
                      <a:pt x="492" y="53"/>
                      <a:pt x="399" y="0"/>
                      <a:pt x="30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1" name="Google Shape;111;p42"/>
              <p:cNvSpPr/>
              <p:nvPr/>
            </p:nvSpPr>
            <p:spPr>
              <a:xfrm>
                <a:off x="2608425" y="1363225"/>
                <a:ext cx="126925" cy="473400"/>
              </a:xfrm>
              <a:custGeom>
                <a:avLst/>
                <a:gdLst/>
                <a:ahLst/>
                <a:cxnLst/>
                <a:rect l="l" t="t" r="r" b="b"/>
                <a:pathLst>
                  <a:path w="5077" h="18936" extrusionOk="0">
                    <a:moveTo>
                      <a:pt x="300" y="1"/>
                    </a:moveTo>
                    <a:cubicBezTo>
                      <a:pt x="154" y="1"/>
                      <a:pt x="0" y="122"/>
                      <a:pt x="45" y="308"/>
                    </a:cubicBezTo>
                    <a:cubicBezTo>
                      <a:pt x="1548" y="6458"/>
                      <a:pt x="3051" y="12607"/>
                      <a:pt x="4554" y="18759"/>
                    </a:cubicBezTo>
                    <a:cubicBezTo>
                      <a:pt x="4584" y="18882"/>
                      <a:pt x="4678" y="18935"/>
                      <a:pt x="4775" y="18935"/>
                    </a:cubicBezTo>
                    <a:cubicBezTo>
                      <a:pt x="4922" y="18935"/>
                      <a:pt x="5076" y="18814"/>
                      <a:pt x="5031" y="18628"/>
                    </a:cubicBezTo>
                    <a:cubicBezTo>
                      <a:pt x="3526" y="12478"/>
                      <a:pt x="2025" y="6329"/>
                      <a:pt x="520" y="177"/>
                    </a:cubicBezTo>
                    <a:cubicBezTo>
                      <a:pt x="490" y="54"/>
                      <a:pt x="397" y="1"/>
                      <a:pt x="30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2" name="Google Shape;112;p42"/>
              <p:cNvSpPr/>
              <p:nvPr/>
            </p:nvSpPr>
            <p:spPr>
              <a:xfrm>
                <a:off x="2490425" y="1392050"/>
                <a:ext cx="126950" cy="473400"/>
              </a:xfrm>
              <a:custGeom>
                <a:avLst/>
                <a:gdLst/>
                <a:ahLst/>
                <a:cxnLst/>
                <a:rect l="l" t="t" r="r" b="b"/>
                <a:pathLst>
                  <a:path w="5078" h="18936" extrusionOk="0">
                    <a:moveTo>
                      <a:pt x="301" y="1"/>
                    </a:moveTo>
                    <a:cubicBezTo>
                      <a:pt x="155" y="1"/>
                      <a:pt x="1" y="122"/>
                      <a:pt x="46" y="308"/>
                    </a:cubicBezTo>
                    <a:cubicBezTo>
                      <a:pt x="1550" y="6458"/>
                      <a:pt x="3053" y="12607"/>
                      <a:pt x="4556" y="18759"/>
                    </a:cubicBezTo>
                    <a:cubicBezTo>
                      <a:pt x="4586" y="18882"/>
                      <a:pt x="4679" y="18935"/>
                      <a:pt x="4776" y="18935"/>
                    </a:cubicBezTo>
                    <a:cubicBezTo>
                      <a:pt x="4923" y="18935"/>
                      <a:pt x="5077" y="18814"/>
                      <a:pt x="5033" y="18628"/>
                    </a:cubicBezTo>
                    <a:cubicBezTo>
                      <a:pt x="3528" y="12477"/>
                      <a:pt x="2026" y="6329"/>
                      <a:pt x="523" y="177"/>
                    </a:cubicBezTo>
                    <a:cubicBezTo>
                      <a:pt x="493" y="54"/>
                      <a:pt x="399" y="1"/>
                      <a:pt x="3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3" name="Google Shape;113;p42"/>
              <p:cNvSpPr/>
              <p:nvPr/>
            </p:nvSpPr>
            <p:spPr>
              <a:xfrm>
                <a:off x="2983050" y="1176625"/>
                <a:ext cx="56100" cy="51025"/>
              </a:xfrm>
              <a:custGeom>
                <a:avLst/>
                <a:gdLst/>
                <a:ahLst/>
                <a:cxnLst/>
                <a:rect l="l" t="t" r="r" b="b"/>
                <a:pathLst>
                  <a:path w="2244" h="2041" extrusionOk="0">
                    <a:moveTo>
                      <a:pt x="1127" y="487"/>
                    </a:moveTo>
                    <a:cubicBezTo>
                      <a:pt x="1708" y="487"/>
                      <a:pt x="1880" y="1391"/>
                      <a:pt x="1253" y="1534"/>
                    </a:cubicBezTo>
                    <a:cubicBezTo>
                      <a:pt x="1205" y="1545"/>
                      <a:pt x="1159" y="1550"/>
                      <a:pt x="1116" y="1550"/>
                    </a:cubicBezTo>
                    <a:cubicBezTo>
                      <a:pt x="554" y="1550"/>
                      <a:pt x="409" y="680"/>
                      <a:pt x="1014" y="498"/>
                    </a:cubicBezTo>
                    <a:cubicBezTo>
                      <a:pt x="1053" y="491"/>
                      <a:pt x="1091" y="487"/>
                      <a:pt x="1127" y="487"/>
                    </a:cubicBezTo>
                    <a:close/>
                    <a:moveTo>
                      <a:pt x="1102" y="1"/>
                    </a:moveTo>
                    <a:cubicBezTo>
                      <a:pt x="1054" y="1"/>
                      <a:pt x="1006" y="4"/>
                      <a:pt x="958" y="9"/>
                    </a:cubicBezTo>
                    <a:lnTo>
                      <a:pt x="958" y="9"/>
                    </a:lnTo>
                    <a:cubicBezTo>
                      <a:pt x="958" y="9"/>
                      <a:pt x="957" y="9"/>
                      <a:pt x="957" y="9"/>
                    </a:cubicBezTo>
                    <a:cubicBezTo>
                      <a:pt x="933" y="9"/>
                      <a:pt x="908" y="13"/>
                      <a:pt x="881" y="21"/>
                    </a:cubicBezTo>
                    <a:cubicBezTo>
                      <a:pt x="881" y="21"/>
                      <a:pt x="881" y="21"/>
                      <a:pt x="881" y="21"/>
                    </a:cubicBezTo>
                    <a:lnTo>
                      <a:pt x="881" y="21"/>
                    </a:lnTo>
                    <a:cubicBezTo>
                      <a:pt x="854" y="26"/>
                      <a:pt x="830" y="35"/>
                      <a:pt x="809" y="46"/>
                    </a:cubicBezTo>
                    <a:lnTo>
                      <a:pt x="809" y="46"/>
                    </a:lnTo>
                    <a:cubicBezTo>
                      <a:pt x="319" y="230"/>
                      <a:pt x="1" y="734"/>
                      <a:pt x="139" y="1267"/>
                    </a:cubicBezTo>
                    <a:cubicBezTo>
                      <a:pt x="255" y="1722"/>
                      <a:pt x="679" y="2041"/>
                      <a:pt x="1136" y="2041"/>
                    </a:cubicBezTo>
                    <a:cubicBezTo>
                      <a:pt x="1218" y="2041"/>
                      <a:pt x="1300" y="2031"/>
                      <a:pt x="1382" y="2009"/>
                    </a:cubicBezTo>
                    <a:cubicBezTo>
                      <a:pt x="1909" y="1875"/>
                      <a:pt x="2243" y="1340"/>
                      <a:pt x="2135" y="806"/>
                    </a:cubicBezTo>
                    <a:cubicBezTo>
                      <a:pt x="2029" y="297"/>
                      <a:pt x="1587" y="1"/>
                      <a:pt x="11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4" name="Google Shape;114;p42"/>
              <p:cNvSpPr/>
              <p:nvPr/>
            </p:nvSpPr>
            <p:spPr>
              <a:xfrm>
                <a:off x="2886250" y="1200300"/>
                <a:ext cx="56125" cy="51025"/>
              </a:xfrm>
              <a:custGeom>
                <a:avLst/>
                <a:gdLst/>
                <a:ahLst/>
                <a:cxnLst/>
                <a:rect l="l" t="t" r="r" b="b"/>
                <a:pathLst>
                  <a:path w="2245" h="2041" extrusionOk="0">
                    <a:moveTo>
                      <a:pt x="1128" y="487"/>
                    </a:moveTo>
                    <a:cubicBezTo>
                      <a:pt x="1710" y="487"/>
                      <a:pt x="1881" y="1391"/>
                      <a:pt x="1254" y="1532"/>
                    </a:cubicBezTo>
                    <a:cubicBezTo>
                      <a:pt x="1206" y="1543"/>
                      <a:pt x="1160" y="1549"/>
                      <a:pt x="1117" y="1549"/>
                    </a:cubicBezTo>
                    <a:cubicBezTo>
                      <a:pt x="556" y="1549"/>
                      <a:pt x="410" y="680"/>
                      <a:pt x="1014" y="498"/>
                    </a:cubicBezTo>
                    <a:cubicBezTo>
                      <a:pt x="1053" y="491"/>
                      <a:pt x="1091" y="487"/>
                      <a:pt x="1128" y="487"/>
                    </a:cubicBezTo>
                    <a:close/>
                    <a:moveTo>
                      <a:pt x="1104" y="1"/>
                    </a:moveTo>
                    <a:cubicBezTo>
                      <a:pt x="1057" y="1"/>
                      <a:pt x="1010" y="3"/>
                      <a:pt x="962" y="9"/>
                    </a:cubicBezTo>
                    <a:lnTo>
                      <a:pt x="962" y="9"/>
                    </a:lnTo>
                    <a:cubicBezTo>
                      <a:pt x="961" y="9"/>
                      <a:pt x="961" y="9"/>
                      <a:pt x="960" y="9"/>
                    </a:cubicBezTo>
                    <a:cubicBezTo>
                      <a:pt x="936" y="9"/>
                      <a:pt x="910" y="13"/>
                      <a:pt x="883" y="21"/>
                    </a:cubicBezTo>
                    <a:cubicBezTo>
                      <a:pt x="883" y="21"/>
                      <a:pt x="883" y="21"/>
                      <a:pt x="883" y="21"/>
                    </a:cubicBezTo>
                    <a:lnTo>
                      <a:pt x="883" y="21"/>
                    </a:lnTo>
                    <a:cubicBezTo>
                      <a:pt x="855" y="26"/>
                      <a:pt x="831" y="35"/>
                      <a:pt x="810" y="46"/>
                    </a:cubicBezTo>
                    <a:lnTo>
                      <a:pt x="810" y="46"/>
                    </a:lnTo>
                    <a:cubicBezTo>
                      <a:pt x="319" y="231"/>
                      <a:pt x="1" y="734"/>
                      <a:pt x="138" y="1265"/>
                    </a:cubicBezTo>
                    <a:cubicBezTo>
                      <a:pt x="255" y="1722"/>
                      <a:pt x="681" y="2040"/>
                      <a:pt x="1139" y="2040"/>
                    </a:cubicBezTo>
                    <a:cubicBezTo>
                      <a:pt x="1220" y="2040"/>
                      <a:pt x="1302" y="2030"/>
                      <a:pt x="1384" y="2009"/>
                    </a:cubicBezTo>
                    <a:cubicBezTo>
                      <a:pt x="1911" y="1873"/>
                      <a:pt x="2245" y="1338"/>
                      <a:pt x="2134" y="806"/>
                    </a:cubicBezTo>
                    <a:cubicBezTo>
                      <a:pt x="2029" y="296"/>
                      <a:pt x="1587" y="1"/>
                      <a:pt x="11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5" name="Google Shape;115;p42"/>
              <p:cNvSpPr/>
              <p:nvPr/>
            </p:nvSpPr>
            <p:spPr>
              <a:xfrm>
                <a:off x="2789475" y="1223975"/>
                <a:ext cx="56100" cy="51025"/>
              </a:xfrm>
              <a:custGeom>
                <a:avLst/>
                <a:gdLst/>
                <a:ahLst/>
                <a:cxnLst/>
                <a:rect l="l" t="t" r="r" b="b"/>
                <a:pathLst>
                  <a:path w="2244" h="2041" extrusionOk="0">
                    <a:moveTo>
                      <a:pt x="1127" y="486"/>
                    </a:moveTo>
                    <a:cubicBezTo>
                      <a:pt x="1708" y="486"/>
                      <a:pt x="1881" y="1389"/>
                      <a:pt x="1253" y="1532"/>
                    </a:cubicBezTo>
                    <a:cubicBezTo>
                      <a:pt x="1205" y="1543"/>
                      <a:pt x="1159" y="1549"/>
                      <a:pt x="1116" y="1549"/>
                    </a:cubicBezTo>
                    <a:cubicBezTo>
                      <a:pt x="555" y="1549"/>
                      <a:pt x="409" y="680"/>
                      <a:pt x="1014" y="496"/>
                    </a:cubicBezTo>
                    <a:cubicBezTo>
                      <a:pt x="1053" y="489"/>
                      <a:pt x="1091" y="486"/>
                      <a:pt x="1127" y="486"/>
                    </a:cubicBezTo>
                    <a:close/>
                    <a:moveTo>
                      <a:pt x="1103" y="1"/>
                    </a:moveTo>
                    <a:cubicBezTo>
                      <a:pt x="1056" y="1"/>
                      <a:pt x="1009" y="3"/>
                      <a:pt x="961" y="9"/>
                    </a:cubicBezTo>
                    <a:lnTo>
                      <a:pt x="961" y="9"/>
                    </a:lnTo>
                    <a:cubicBezTo>
                      <a:pt x="960" y="9"/>
                      <a:pt x="959" y="9"/>
                      <a:pt x="958" y="9"/>
                    </a:cubicBezTo>
                    <a:cubicBezTo>
                      <a:pt x="934" y="9"/>
                      <a:pt x="909" y="13"/>
                      <a:pt x="881" y="21"/>
                    </a:cubicBezTo>
                    <a:cubicBezTo>
                      <a:pt x="881" y="21"/>
                      <a:pt x="881" y="21"/>
                      <a:pt x="881" y="21"/>
                    </a:cubicBezTo>
                    <a:lnTo>
                      <a:pt x="881" y="21"/>
                    </a:lnTo>
                    <a:cubicBezTo>
                      <a:pt x="855" y="26"/>
                      <a:pt x="831" y="34"/>
                      <a:pt x="811" y="45"/>
                    </a:cubicBezTo>
                    <a:lnTo>
                      <a:pt x="811" y="45"/>
                    </a:lnTo>
                    <a:cubicBezTo>
                      <a:pt x="320" y="228"/>
                      <a:pt x="1" y="732"/>
                      <a:pt x="139" y="1265"/>
                    </a:cubicBezTo>
                    <a:cubicBezTo>
                      <a:pt x="256" y="1721"/>
                      <a:pt x="681" y="2040"/>
                      <a:pt x="1138" y="2040"/>
                    </a:cubicBezTo>
                    <a:cubicBezTo>
                      <a:pt x="1219" y="2040"/>
                      <a:pt x="1301" y="2030"/>
                      <a:pt x="1382" y="2009"/>
                    </a:cubicBezTo>
                    <a:cubicBezTo>
                      <a:pt x="1909" y="1873"/>
                      <a:pt x="2244" y="1338"/>
                      <a:pt x="2135" y="804"/>
                    </a:cubicBezTo>
                    <a:cubicBezTo>
                      <a:pt x="2029" y="296"/>
                      <a:pt x="1587" y="1"/>
                      <a:pt x="11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6" name="Google Shape;116;p42"/>
              <p:cNvSpPr/>
              <p:nvPr/>
            </p:nvSpPr>
            <p:spPr>
              <a:xfrm>
                <a:off x="2692675" y="1247600"/>
                <a:ext cx="56125" cy="51075"/>
              </a:xfrm>
              <a:custGeom>
                <a:avLst/>
                <a:gdLst/>
                <a:ahLst/>
                <a:cxnLst/>
                <a:rect l="l" t="t" r="r" b="b"/>
                <a:pathLst>
                  <a:path w="2245" h="2043" extrusionOk="0">
                    <a:moveTo>
                      <a:pt x="1127" y="488"/>
                    </a:moveTo>
                    <a:cubicBezTo>
                      <a:pt x="1710" y="488"/>
                      <a:pt x="1882" y="1391"/>
                      <a:pt x="1254" y="1534"/>
                    </a:cubicBezTo>
                    <a:cubicBezTo>
                      <a:pt x="1206" y="1545"/>
                      <a:pt x="1161" y="1551"/>
                      <a:pt x="1117" y="1551"/>
                    </a:cubicBezTo>
                    <a:cubicBezTo>
                      <a:pt x="556" y="1551"/>
                      <a:pt x="410" y="680"/>
                      <a:pt x="1014" y="498"/>
                    </a:cubicBezTo>
                    <a:cubicBezTo>
                      <a:pt x="1053" y="491"/>
                      <a:pt x="1091" y="488"/>
                      <a:pt x="1127" y="488"/>
                    </a:cubicBezTo>
                    <a:close/>
                    <a:moveTo>
                      <a:pt x="1105" y="0"/>
                    </a:moveTo>
                    <a:cubicBezTo>
                      <a:pt x="1056" y="0"/>
                      <a:pt x="1007" y="4"/>
                      <a:pt x="957" y="10"/>
                    </a:cubicBezTo>
                    <a:lnTo>
                      <a:pt x="957" y="10"/>
                    </a:lnTo>
                    <a:cubicBezTo>
                      <a:pt x="934" y="10"/>
                      <a:pt x="909" y="14"/>
                      <a:pt x="883" y="22"/>
                    </a:cubicBezTo>
                    <a:cubicBezTo>
                      <a:pt x="883" y="22"/>
                      <a:pt x="883" y="22"/>
                      <a:pt x="883" y="22"/>
                    </a:cubicBezTo>
                    <a:lnTo>
                      <a:pt x="883" y="22"/>
                    </a:lnTo>
                    <a:cubicBezTo>
                      <a:pt x="856" y="27"/>
                      <a:pt x="833" y="35"/>
                      <a:pt x="813" y="45"/>
                    </a:cubicBezTo>
                    <a:lnTo>
                      <a:pt x="813" y="45"/>
                    </a:lnTo>
                    <a:cubicBezTo>
                      <a:pt x="320" y="229"/>
                      <a:pt x="1" y="734"/>
                      <a:pt x="139" y="1267"/>
                    </a:cubicBezTo>
                    <a:cubicBezTo>
                      <a:pt x="256" y="1723"/>
                      <a:pt x="682" y="2042"/>
                      <a:pt x="1140" y="2042"/>
                    </a:cubicBezTo>
                    <a:cubicBezTo>
                      <a:pt x="1221" y="2042"/>
                      <a:pt x="1303" y="2032"/>
                      <a:pt x="1384" y="2011"/>
                    </a:cubicBezTo>
                    <a:cubicBezTo>
                      <a:pt x="1911" y="1875"/>
                      <a:pt x="2245" y="1340"/>
                      <a:pt x="2135" y="806"/>
                    </a:cubicBezTo>
                    <a:cubicBezTo>
                      <a:pt x="2029" y="298"/>
                      <a:pt x="1587" y="0"/>
                      <a:pt x="110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7" name="Google Shape;117;p42"/>
              <p:cNvSpPr/>
              <p:nvPr/>
            </p:nvSpPr>
            <p:spPr>
              <a:xfrm>
                <a:off x="2595925" y="1271250"/>
                <a:ext cx="56075" cy="51000"/>
              </a:xfrm>
              <a:custGeom>
                <a:avLst/>
                <a:gdLst/>
                <a:ahLst/>
                <a:cxnLst/>
                <a:rect l="l" t="t" r="r" b="b"/>
                <a:pathLst>
                  <a:path w="2243" h="2040" extrusionOk="0">
                    <a:moveTo>
                      <a:pt x="1127" y="487"/>
                    </a:moveTo>
                    <a:cubicBezTo>
                      <a:pt x="1708" y="487"/>
                      <a:pt x="1879" y="1390"/>
                      <a:pt x="1252" y="1532"/>
                    </a:cubicBezTo>
                    <a:cubicBezTo>
                      <a:pt x="1204" y="1543"/>
                      <a:pt x="1158" y="1548"/>
                      <a:pt x="1115" y="1548"/>
                    </a:cubicBezTo>
                    <a:cubicBezTo>
                      <a:pt x="554" y="1548"/>
                      <a:pt x="408" y="680"/>
                      <a:pt x="1014" y="498"/>
                    </a:cubicBezTo>
                    <a:cubicBezTo>
                      <a:pt x="1053" y="490"/>
                      <a:pt x="1091" y="487"/>
                      <a:pt x="1127" y="487"/>
                    </a:cubicBezTo>
                    <a:close/>
                    <a:moveTo>
                      <a:pt x="1102" y="0"/>
                    </a:moveTo>
                    <a:cubicBezTo>
                      <a:pt x="1053" y="0"/>
                      <a:pt x="1004" y="3"/>
                      <a:pt x="954" y="9"/>
                    </a:cubicBezTo>
                    <a:lnTo>
                      <a:pt x="954" y="9"/>
                    </a:lnTo>
                    <a:cubicBezTo>
                      <a:pt x="931" y="10"/>
                      <a:pt x="907" y="13"/>
                      <a:pt x="881" y="21"/>
                    </a:cubicBezTo>
                    <a:cubicBezTo>
                      <a:pt x="881" y="21"/>
                      <a:pt x="881" y="21"/>
                      <a:pt x="881" y="21"/>
                    </a:cubicBezTo>
                    <a:lnTo>
                      <a:pt x="881" y="21"/>
                    </a:lnTo>
                    <a:cubicBezTo>
                      <a:pt x="853" y="26"/>
                      <a:pt x="829" y="34"/>
                      <a:pt x="809" y="45"/>
                    </a:cubicBezTo>
                    <a:lnTo>
                      <a:pt x="809" y="45"/>
                    </a:lnTo>
                    <a:cubicBezTo>
                      <a:pt x="319" y="230"/>
                      <a:pt x="0" y="734"/>
                      <a:pt x="138" y="1265"/>
                    </a:cubicBezTo>
                    <a:cubicBezTo>
                      <a:pt x="255" y="1722"/>
                      <a:pt x="680" y="2040"/>
                      <a:pt x="1137" y="2040"/>
                    </a:cubicBezTo>
                    <a:cubicBezTo>
                      <a:pt x="1218" y="2040"/>
                      <a:pt x="1300" y="2030"/>
                      <a:pt x="1382" y="2009"/>
                    </a:cubicBezTo>
                    <a:cubicBezTo>
                      <a:pt x="1909" y="1873"/>
                      <a:pt x="2243" y="1338"/>
                      <a:pt x="2134" y="806"/>
                    </a:cubicBezTo>
                    <a:cubicBezTo>
                      <a:pt x="2029" y="296"/>
                      <a:pt x="1585" y="0"/>
                      <a:pt x="110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8" name="Google Shape;118;p42"/>
              <p:cNvSpPr/>
              <p:nvPr/>
            </p:nvSpPr>
            <p:spPr>
              <a:xfrm>
                <a:off x="2499075" y="1294925"/>
                <a:ext cx="56075" cy="51000"/>
              </a:xfrm>
              <a:custGeom>
                <a:avLst/>
                <a:gdLst/>
                <a:ahLst/>
                <a:cxnLst/>
                <a:rect l="l" t="t" r="r" b="b"/>
                <a:pathLst>
                  <a:path w="2243" h="2040" extrusionOk="0">
                    <a:moveTo>
                      <a:pt x="1126" y="485"/>
                    </a:moveTo>
                    <a:cubicBezTo>
                      <a:pt x="1709" y="485"/>
                      <a:pt x="1880" y="1388"/>
                      <a:pt x="1252" y="1532"/>
                    </a:cubicBezTo>
                    <a:cubicBezTo>
                      <a:pt x="1204" y="1543"/>
                      <a:pt x="1159" y="1548"/>
                      <a:pt x="1115" y="1548"/>
                    </a:cubicBezTo>
                    <a:cubicBezTo>
                      <a:pt x="554" y="1548"/>
                      <a:pt x="410" y="680"/>
                      <a:pt x="1014" y="496"/>
                    </a:cubicBezTo>
                    <a:cubicBezTo>
                      <a:pt x="1053" y="489"/>
                      <a:pt x="1090" y="485"/>
                      <a:pt x="1126" y="485"/>
                    </a:cubicBezTo>
                    <a:close/>
                    <a:moveTo>
                      <a:pt x="1103" y="0"/>
                    </a:moveTo>
                    <a:cubicBezTo>
                      <a:pt x="1055" y="0"/>
                      <a:pt x="1006" y="3"/>
                      <a:pt x="958" y="9"/>
                    </a:cubicBezTo>
                    <a:lnTo>
                      <a:pt x="958" y="9"/>
                    </a:lnTo>
                    <a:cubicBezTo>
                      <a:pt x="958" y="9"/>
                      <a:pt x="957" y="9"/>
                      <a:pt x="957" y="9"/>
                    </a:cubicBezTo>
                    <a:cubicBezTo>
                      <a:pt x="933" y="9"/>
                      <a:pt x="908" y="13"/>
                      <a:pt x="881" y="21"/>
                    </a:cubicBezTo>
                    <a:cubicBezTo>
                      <a:pt x="881" y="21"/>
                      <a:pt x="881" y="21"/>
                      <a:pt x="881" y="21"/>
                    </a:cubicBezTo>
                    <a:lnTo>
                      <a:pt x="881" y="21"/>
                    </a:lnTo>
                    <a:cubicBezTo>
                      <a:pt x="854" y="26"/>
                      <a:pt x="831" y="34"/>
                      <a:pt x="810" y="45"/>
                    </a:cubicBezTo>
                    <a:lnTo>
                      <a:pt x="810" y="45"/>
                    </a:lnTo>
                    <a:cubicBezTo>
                      <a:pt x="320" y="227"/>
                      <a:pt x="0" y="732"/>
                      <a:pt x="138" y="1265"/>
                    </a:cubicBezTo>
                    <a:cubicBezTo>
                      <a:pt x="255" y="1721"/>
                      <a:pt x="680" y="2040"/>
                      <a:pt x="1138" y="2040"/>
                    </a:cubicBezTo>
                    <a:cubicBezTo>
                      <a:pt x="1219" y="2040"/>
                      <a:pt x="1301" y="2030"/>
                      <a:pt x="1382" y="2009"/>
                    </a:cubicBezTo>
                    <a:cubicBezTo>
                      <a:pt x="1909" y="1873"/>
                      <a:pt x="2243" y="1337"/>
                      <a:pt x="2134" y="804"/>
                    </a:cubicBezTo>
                    <a:cubicBezTo>
                      <a:pt x="2030" y="296"/>
                      <a:pt x="1587" y="0"/>
                      <a:pt x="110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9" name="Google Shape;119;p42"/>
              <p:cNvSpPr/>
              <p:nvPr/>
            </p:nvSpPr>
            <p:spPr>
              <a:xfrm>
                <a:off x="2402275" y="1318550"/>
                <a:ext cx="56125" cy="51050"/>
              </a:xfrm>
              <a:custGeom>
                <a:avLst/>
                <a:gdLst/>
                <a:ahLst/>
                <a:cxnLst/>
                <a:rect l="l" t="t" r="r" b="b"/>
                <a:pathLst>
                  <a:path w="2245" h="2042" extrusionOk="0">
                    <a:moveTo>
                      <a:pt x="1126" y="487"/>
                    </a:moveTo>
                    <a:cubicBezTo>
                      <a:pt x="1709" y="487"/>
                      <a:pt x="1881" y="1390"/>
                      <a:pt x="1254" y="1534"/>
                    </a:cubicBezTo>
                    <a:cubicBezTo>
                      <a:pt x="1206" y="1545"/>
                      <a:pt x="1160" y="1550"/>
                      <a:pt x="1117" y="1550"/>
                    </a:cubicBezTo>
                    <a:cubicBezTo>
                      <a:pt x="556" y="1550"/>
                      <a:pt x="410" y="680"/>
                      <a:pt x="1014" y="498"/>
                    </a:cubicBezTo>
                    <a:cubicBezTo>
                      <a:pt x="1053" y="491"/>
                      <a:pt x="1090" y="487"/>
                      <a:pt x="1126" y="487"/>
                    </a:cubicBezTo>
                    <a:close/>
                    <a:moveTo>
                      <a:pt x="1104" y="1"/>
                    </a:moveTo>
                    <a:cubicBezTo>
                      <a:pt x="1055" y="1"/>
                      <a:pt x="1005" y="4"/>
                      <a:pt x="956" y="10"/>
                    </a:cubicBezTo>
                    <a:lnTo>
                      <a:pt x="956" y="10"/>
                    </a:lnTo>
                    <a:cubicBezTo>
                      <a:pt x="933" y="10"/>
                      <a:pt x="908" y="14"/>
                      <a:pt x="882" y="21"/>
                    </a:cubicBezTo>
                    <a:cubicBezTo>
                      <a:pt x="882" y="21"/>
                      <a:pt x="882" y="21"/>
                      <a:pt x="882" y="21"/>
                    </a:cubicBezTo>
                    <a:lnTo>
                      <a:pt x="882" y="21"/>
                    </a:lnTo>
                    <a:cubicBezTo>
                      <a:pt x="856" y="26"/>
                      <a:pt x="833" y="34"/>
                      <a:pt x="813" y="45"/>
                    </a:cubicBezTo>
                    <a:lnTo>
                      <a:pt x="813" y="45"/>
                    </a:lnTo>
                    <a:cubicBezTo>
                      <a:pt x="321" y="229"/>
                      <a:pt x="0" y="733"/>
                      <a:pt x="138" y="1266"/>
                    </a:cubicBezTo>
                    <a:cubicBezTo>
                      <a:pt x="255" y="1723"/>
                      <a:pt x="681" y="2042"/>
                      <a:pt x="1139" y="2042"/>
                    </a:cubicBezTo>
                    <a:cubicBezTo>
                      <a:pt x="1220" y="2042"/>
                      <a:pt x="1302" y="2032"/>
                      <a:pt x="1383" y="2011"/>
                    </a:cubicBezTo>
                    <a:cubicBezTo>
                      <a:pt x="1910" y="1875"/>
                      <a:pt x="2244" y="1339"/>
                      <a:pt x="2136" y="806"/>
                    </a:cubicBezTo>
                    <a:cubicBezTo>
                      <a:pt x="2032" y="297"/>
                      <a:pt x="1588" y="1"/>
                      <a:pt x="11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0" name="Google Shape;120;p42"/>
              <p:cNvSpPr/>
              <p:nvPr/>
            </p:nvSpPr>
            <p:spPr>
              <a:xfrm>
                <a:off x="2986100" y="1133150"/>
                <a:ext cx="34325" cy="76325"/>
              </a:xfrm>
              <a:custGeom>
                <a:avLst/>
                <a:gdLst/>
                <a:ahLst/>
                <a:cxnLst/>
                <a:rect l="l" t="t" r="r" b="b"/>
                <a:pathLst>
                  <a:path w="1373" h="3053" extrusionOk="0">
                    <a:moveTo>
                      <a:pt x="667" y="1"/>
                    </a:moveTo>
                    <a:lnTo>
                      <a:pt x="0" y="163"/>
                    </a:lnTo>
                    <a:lnTo>
                      <a:pt x="707" y="3053"/>
                    </a:lnTo>
                    <a:lnTo>
                      <a:pt x="1372" y="2889"/>
                    </a:lnTo>
                    <a:lnTo>
                      <a:pt x="66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1" name="Google Shape;121;p42"/>
              <p:cNvSpPr/>
              <p:nvPr/>
            </p:nvSpPr>
            <p:spPr>
              <a:xfrm>
                <a:off x="2889325" y="1156800"/>
                <a:ext cx="34325" cy="76275"/>
              </a:xfrm>
              <a:custGeom>
                <a:avLst/>
                <a:gdLst/>
                <a:ahLst/>
                <a:cxnLst/>
                <a:rect l="l" t="t" r="r" b="b"/>
                <a:pathLst>
                  <a:path w="1373" h="3051" extrusionOk="0">
                    <a:moveTo>
                      <a:pt x="667" y="0"/>
                    </a:moveTo>
                    <a:lnTo>
                      <a:pt x="1" y="162"/>
                    </a:lnTo>
                    <a:lnTo>
                      <a:pt x="708" y="3050"/>
                    </a:lnTo>
                    <a:lnTo>
                      <a:pt x="1373" y="2888"/>
                    </a:lnTo>
                    <a:lnTo>
                      <a:pt x="6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2" name="Google Shape;122;p42"/>
              <p:cNvSpPr/>
              <p:nvPr/>
            </p:nvSpPr>
            <p:spPr>
              <a:xfrm>
                <a:off x="2792575" y="1180425"/>
                <a:ext cx="34300" cy="76325"/>
              </a:xfrm>
              <a:custGeom>
                <a:avLst/>
                <a:gdLst/>
                <a:ahLst/>
                <a:cxnLst/>
                <a:rect l="l" t="t" r="r" b="b"/>
                <a:pathLst>
                  <a:path w="1372" h="3053" extrusionOk="0">
                    <a:moveTo>
                      <a:pt x="667" y="1"/>
                    </a:moveTo>
                    <a:lnTo>
                      <a:pt x="0" y="163"/>
                    </a:lnTo>
                    <a:lnTo>
                      <a:pt x="707" y="3052"/>
                    </a:lnTo>
                    <a:lnTo>
                      <a:pt x="1372" y="2889"/>
                    </a:lnTo>
                    <a:lnTo>
                      <a:pt x="66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3" name="Google Shape;123;p42"/>
              <p:cNvSpPr/>
              <p:nvPr/>
            </p:nvSpPr>
            <p:spPr>
              <a:xfrm>
                <a:off x="2695800" y="1204100"/>
                <a:ext cx="34325" cy="76275"/>
              </a:xfrm>
              <a:custGeom>
                <a:avLst/>
                <a:gdLst/>
                <a:ahLst/>
                <a:cxnLst/>
                <a:rect l="l" t="t" r="r" b="b"/>
                <a:pathLst>
                  <a:path w="1373" h="3051" extrusionOk="0">
                    <a:moveTo>
                      <a:pt x="667" y="1"/>
                    </a:moveTo>
                    <a:lnTo>
                      <a:pt x="1" y="163"/>
                    </a:lnTo>
                    <a:lnTo>
                      <a:pt x="708" y="3051"/>
                    </a:lnTo>
                    <a:lnTo>
                      <a:pt x="1372" y="2888"/>
                    </a:lnTo>
                    <a:lnTo>
                      <a:pt x="66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4" name="Google Shape;124;p42"/>
              <p:cNvSpPr/>
              <p:nvPr/>
            </p:nvSpPr>
            <p:spPr>
              <a:xfrm>
                <a:off x="2599000" y="1227725"/>
                <a:ext cx="34325" cy="76325"/>
              </a:xfrm>
              <a:custGeom>
                <a:avLst/>
                <a:gdLst/>
                <a:ahLst/>
                <a:cxnLst/>
                <a:rect l="l" t="t" r="r" b="b"/>
                <a:pathLst>
                  <a:path w="1373" h="3053" extrusionOk="0">
                    <a:moveTo>
                      <a:pt x="665" y="1"/>
                    </a:moveTo>
                    <a:lnTo>
                      <a:pt x="0" y="165"/>
                    </a:lnTo>
                    <a:lnTo>
                      <a:pt x="706" y="3053"/>
                    </a:lnTo>
                    <a:lnTo>
                      <a:pt x="1372" y="2890"/>
                    </a:lnTo>
                    <a:lnTo>
                      <a:pt x="66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5" name="Google Shape;125;p42"/>
              <p:cNvSpPr/>
              <p:nvPr/>
            </p:nvSpPr>
            <p:spPr>
              <a:xfrm>
                <a:off x="2502225" y="1251400"/>
                <a:ext cx="34325" cy="76325"/>
              </a:xfrm>
              <a:custGeom>
                <a:avLst/>
                <a:gdLst/>
                <a:ahLst/>
                <a:cxnLst/>
                <a:rect l="l" t="t" r="r" b="b"/>
                <a:pathLst>
                  <a:path w="1373" h="3053" extrusionOk="0">
                    <a:moveTo>
                      <a:pt x="666" y="1"/>
                    </a:moveTo>
                    <a:lnTo>
                      <a:pt x="1" y="163"/>
                    </a:lnTo>
                    <a:lnTo>
                      <a:pt x="706" y="3053"/>
                    </a:lnTo>
                    <a:lnTo>
                      <a:pt x="1373" y="2889"/>
                    </a:lnTo>
                    <a:lnTo>
                      <a:pt x="66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6" name="Google Shape;126;p42"/>
              <p:cNvSpPr/>
              <p:nvPr/>
            </p:nvSpPr>
            <p:spPr>
              <a:xfrm>
                <a:off x="2405425" y="1275075"/>
                <a:ext cx="34275" cy="76275"/>
              </a:xfrm>
              <a:custGeom>
                <a:avLst/>
                <a:gdLst/>
                <a:ahLst/>
                <a:cxnLst/>
                <a:rect l="l" t="t" r="r" b="b"/>
                <a:pathLst>
                  <a:path w="1371" h="3051" extrusionOk="0">
                    <a:moveTo>
                      <a:pt x="666" y="1"/>
                    </a:moveTo>
                    <a:lnTo>
                      <a:pt x="1" y="163"/>
                    </a:lnTo>
                    <a:lnTo>
                      <a:pt x="706" y="3051"/>
                    </a:lnTo>
                    <a:lnTo>
                      <a:pt x="1371" y="2889"/>
                    </a:lnTo>
                    <a:lnTo>
                      <a:pt x="66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127" name="Google Shape;127;p42"/>
            <p:cNvGrpSpPr/>
            <p:nvPr/>
          </p:nvGrpSpPr>
          <p:grpSpPr>
            <a:xfrm>
              <a:off x="6460425" y="4783500"/>
              <a:ext cx="585450" cy="478000"/>
              <a:chOff x="489725" y="2618450"/>
              <a:chExt cx="585450" cy="478000"/>
            </a:xfrm>
          </p:grpSpPr>
          <p:sp>
            <p:nvSpPr>
              <p:cNvPr id="128" name="Google Shape;128;p42"/>
              <p:cNvSpPr/>
              <p:nvPr/>
            </p:nvSpPr>
            <p:spPr>
              <a:xfrm>
                <a:off x="489725" y="2618450"/>
                <a:ext cx="145275" cy="127375"/>
              </a:xfrm>
              <a:custGeom>
                <a:avLst/>
                <a:gdLst/>
                <a:ahLst/>
                <a:cxnLst/>
                <a:rect l="l" t="t" r="r" b="b"/>
                <a:pathLst>
                  <a:path w="5811" h="5095" extrusionOk="0">
                    <a:moveTo>
                      <a:pt x="1978" y="0"/>
                    </a:moveTo>
                    <a:cubicBezTo>
                      <a:pt x="1493" y="0"/>
                      <a:pt x="1013" y="195"/>
                      <a:pt x="664" y="578"/>
                    </a:cubicBezTo>
                    <a:cubicBezTo>
                      <a:pt x="1" y="1308"/>
                      <a:pt x="69" y="2450"/>
                      <a:pt x="813" y="3122"/>
                    </a:cubicBezTo>
                    <a:cubicBezTo>
                      <a:pt x="1437" y="3689"/>
                      <a:pt x="3607" y="5095"/>
                      <a:pt x="4676" y="5095"/>
                    </a:cubicBezTo>
                    <a:cubicBezTo>
                      <a:pt x="4879" y="5095"/>
                      <a:pt x="5042" y="5044"/>
                      <a:pt x="5147" y="4927"/>
                    </a:cubicBezTo>
                    <a:cubicBezTo>
                      <a:pt x="5811" y="4198"/>
                      <a:pt x="3954" y="1151"/>
                      <a:pt x="3210" y="478"/>
                    </a:cubicBezTo>
                    <a:cubicBezTo>
                      <a:pt x="2857" y="158"/>
                      <a:pt x="2416" y="0"/>
                      <a:pt x="197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9" name="Google Shape;129;p42"/>
              <p:cNvSpPr/>
              <p:nvPr/>
            </p:nvSpPr>
            <p:spPr>
              <a:xfrm>
                <a:off x="797775" y="2818175"/>
                <a:ext cx="97150" cy="155200"/>
              </a:xfrm>
              <a:custGeom>
                <a:avLst/>
                <a:gdLst/>
                <a:ahLst/>
                <a:cxnLst/>
                <a:rect l="l" t="t" r="r" b="b"/>
                <a:pathLst>
                  <a:path w="3886" h="6208" extrusionOk="0">
                    <a:moveTo>
                      <a:pt x="1932" y="0"/>
                    </a:moveTo>
                    <a:cubicBezTo>
                      <a:pt x="1822" y="0"/>
                      <a:pt x="1710" y="11"/>
                      <a:pt x="1598" y="32"/>
                    </a:cubicBezTo>
                    <a:cubicBezTo>
                      <a:pt x="631" y="217"/>
                      <a:pt x="1" y="1167"/>
                      <a:pt x="190" y="2153"/>
                    </a:cubicBezTo>
                    <a:cubicBezTo>
                      <a:pt x="375" y="3110"/>
                      <a:pt x="1538" y="6208"/>
                      <a:pt x="2492" y="6208"/>
                    </a:cubicBezTo>
                    <a:cubicBezTo>
                      <a:pt x="2519" y="6208"/>
                      <a:pt x="2546" y="6205"/>
                      <a:pt x="2572" y="6200"/>
                    </a:cubicBezTo>
                    <a:cubicBezTo>
                      <a:pt x="3542" y="6014"/>
                      <a:pt x="3886" y="2464"/>
                      <a:pt x="3696" y="1480"/>
                    </a:cubicBezTo>
                    <a:cubicBezTo>
                      <a:pt x="3527" y="608"/>
                      <a:pt x="2774" y="0"/>
                      <a:pt x="193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0" name="Google Shape;130;p42"/>
              <p:cNvSpPr/>
              <p:nvPr/>
            </p:nvSpPr>
            <p:spPr>
              <a:xfrm>
                <a:off x="673050" y="2700600"/>
                <a:ext cx="92000" cy="156175"/>
              </a:xfrm>
              <a:custGeom>
                <a:avLst/>
                <a:gdLst/>
                <a:ahLst/>
                <a:cxnLst/>
                <a:rect l="l" t="t" r="r" b="b"/>
                <a:pathLst>
                  <a:path w="3680" h="6247" extrusionOk="0">
                    <a:moveTo>
                      <a:pt x="1842" y="0"/>
                    </a:moveTo>
                    <a:cubicBezTo>
                      <a:pt x="1807" y="0"/>
                      <a:pt x="1772" y="1"/>
                      <a:pt x="1737" y="3"/>
                    </a:cubicBezTo>
                    <a:cubicBezTo>
                      <a:pt x="754" y="55"/>
                      <a:pt x="0" y="913"/>
                      <a:pt x="57" y="1917"/>
                    </a:cubicBezTo>
                    <a:cubicBezTo>
                      <a:pt x="113" y="2911"/>
                      <a:pt x="880" y="6247"/>
                      <a:pt x="1853" y="6247"/>
                    </a:cubicBezTo>
                    <a:cubicBezTo>
                      <a:pt x="1861" y="6247"/>
                      <a:pt x="1869" y="6247"/>
                      <a:pt x="1876" y="6246"/>
                    </a:cubicBezTo>
                    <a:cubicBezTo>
                      <a:pt x="2862" y="6191"/>
                      <a:pt x="3679" y="2720"/>
                      <a:pt x="3623" y="1717"/>
                    </a:cubicBezTo>
                    <a:cubicBezTo>
                      <a:pt x="3568" y="750"/>
                      <a:pt x="2782" y="0"/>
                      <a:pt x="18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1" name="Google Shape;131;p42"/>
              <p:cNvSpPr/>
              <p:nvPr/>
            </p:nvSpPr>
            <p:spPr>
              <a:xfrm>
                <a:off x="562850" y="2840050"/>
                <a:ext cx="165350" cy="92575"/>
              </a:xfrm>
              <a:custGeom>
                <a:avLst/>
                <a:gdLst/>
                <a:ahLst/>
                <a:cxnLst/>
                <a:rect l="l" t="t" r="r" b="b"/>
                <a:pathLst>
                  <a:path w="6614" h="3703" extrusionOk="0">
                    <a:moveTo>
                      <a:pt x="3538" y="0"/>
                    </a:moveTo>
                    <a:cubicBezTo>
                      <a:pt x="2686" y="0"/>
                      <a:pt x="1872" y="90"/>
                      <a:pt x="1485" y="214"/>
                    </a:cubicBezTo>
                    <a:cubicBezTo>
                      <a:pt x="530" y="522"/>
                      <a:pt x="1" y="1533"/>
                      <a:pt x="304" y="2471"/>
                    </a:cubicBezTo>
                    <a:cubicBezTo>
                      <a:pt x="548" y="3225"/>
                      <a:pt x="1254" y="3703"/>
                      <a:pt x="2017" y="3703"/>
                    </a:cubicBezTo>
                    <a:cubicBezTo>
                      <a:pt x="2204" y="3703"/>
                      <a:pt x="2395" y="3674"/>
                      <a:pt x="2584" y="3613"/>
                    </a:cubicBezTo>
                    <a:cubicBezTo>
                      <a:pt x="3539" y="3305"/>
                      <a:pt x="6614" y="1691"/>
                      <a:pt x="6309" y="753"/>
                    </a:cubicBezTo>
                    <a:cubicBezTo>
                      <a:pt x="6128" y="194"/>
                      <a:pt x="4792" y="0"/>
                      <a:pt x="35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2" name="Google Shape;132;p42"/>
              <p:cNvSpPr/>
              <p:nvPr/>
            </p:nvSpPr>
            <p:spPr>
              <a:xfrm>
                <a:off x="765550" y="2997500"/>
                <a:ext cx="164525" cy="98950"/>
              </a:xfrm>
              <a:custGeom>
                <a:avLst/>
                <a:gdLst/>
                <a:ahLst/>
                <a:cxnLst/>
                <a:rect l="l" t="t" r="r" b="b"/>
                <a:pathLst>
                  <a:path w="6581" h="3958" extrusionOk="0">
                    <a:moveTo>
                      <a:pt x="4536" y="0"/>
                    </a:moveTo>
                    <a:cubicBezTo>
                      <a:pt x="3343" y="0"/>
                      <a:pt x="1858" y="291"/>
                      <a:pt x="1312" y="545"/>
                    </a:cubicBezTo>
                    <a:cubicBezTo>
                      <a:pt x="403" y="968"/>
                      <a:pt x="1" y="2037"/>
                      <a:pt x="416" y="2930"/>
                    </a:cubicBezTo>
                    <a:cubicBezTo>
                      <a:pt x="717" y="3579"/>
                      <a:pt x="1363" y="3958"/>
                      <a:pt x="2042" y="3958"/>
                    </a:cubicBezTo>
                    <a:cubicBezTo>
                      <a:pt x="2302" y="3958"/>
                      <a:pt x="2567" y="3902"/>
                      <a:pt x="2819" y="3785"/>
                    </a:cubicBezTo>
                    <a:cubicBezTo>
                      <a:pt x="3728" y="3362"/>
                      <a:pt x="6581" y="1383"/>
                      <a:pt x="6166" y="488"/>
                    </a:cubicBezTo>
                    <a:cubicBezTo>
                      <a:pt x="5999" y="130"/>
                      <a:pt x="5333" y="0"/>
                      <a:pt x="453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3" name="Google Shape;133;p42"/>
              <p:cNvSpPr/>
              <p:nvPr/>
            </p:nvSpPr>
            <p:spPr>
              <a:xfrm>
                <a:off x="559825" y="2662400"/>
                <a:ext cx="515350" cy="395325"/>
              </a:xfrm>
              <a:custGeom>
                <a:avLst/>
                <a:gdLst/>
                <a:ahLst/>
                <a:cxnLst/>
                <a:rect l="l" t="t" r="r" b="b"/>
                <a:pathLst>
                  <a:path w="20614" h="15813" extrusionOk="0">
                    <a:moveTo>
                      <a:pt x="211" y="1"/>
                    </a:moveTo>
                    <a:lnTo>
                      <a:pt x="0" y="134"/>
                    </a:lnTo>
                    <a:cubicBezTo>
                      <a:pt x="96" y="283"/>
                      <a:pt x="9524" y="15006"/>
                      <a:pt x="20597" y="15812"/>
                    </a:cubicBezTo>
                    <a:lnTo>
                      <a:pt x="20613" y="15562"/>
                    </a:lnTo>
                    <a:cubicBezTo>
                      <a:pt x="9668" y="14765"/>
                      <a:pt x="305" y="148"/>
                      <a:pt x="21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134" name="Google Shape;134;p42"/>
            <p:cNvGrpSpPr/>
            <p:nvPr/>
          </p:nvGrpSpPr>
          <p:grpSpPr>
            <a:xfrm>
              <a:off x="1404950" y="5019575"/>
              <a:ext cx="502600" cy="183250"/>
              <a:chOff x="1198700" y="4416375"/>
              <a:chExt cx="502600" cy="183250"/>
            </a:xfrm>
          </p:grpSpPr>
          <p:sp>
            <p:nvSpPr>
              <p:cNvPr id="135" name="Google Shape;135;p42"/>
              <p:cNvSpPr/>
              <p:nvPr/>
            </p:nvSpPr>
            <p:spPr>
              <a:xfrm>
                <a:off x="1198700" y="4416800"/>
                <a:ext cx="502600" cy="182825"/>
              </a:xfrm>
              <a:custGeom>
                <a:avLst/>
                <a:gdLst/>
                <a:ahLst/>
                <a:cxnLst/>
                <a:rect l="l" t="t" r="r" b="b"/>
                <a:pathLst>
                  <a:path w="20104" h="7313" extrusionOk="0">
                    <a:moveTo>
                      <a:pt x="19831" y="889"/>
                    </a:moveTo>
                    <a:cubicBezTo>
                      <a:pt x="19831" y="889"/>
                      <a:pt x="19831" y="889"/>
                      <a:pt x="19832" y="889"/>
                    </a:cubicBezTo>
                    <a:cubicBezTo>
                      <a:pt x="19831" y="889"/>
                      <a:pt x="19831" y="889"/>
                      <a:pt x="19831" y="889"/>
                    </a:cubicBezTo>
                    <a:close/>
                    <a:moveTo>
                      <a:pt x="16022" y="312"/>
                    </a:moveTo>
                    <a:cubicBezTo>
                      <a:pt x="16945" y="312"/>
                      <a:pt x="18222" y="650"/>
                      <a:pt x="19164" y="790"/>
                    </a:cubicBezTo>
                    <a:cubicBezTo>
                      <a:pt x="19286" y="808"/>
                      <a:pt x="19415" y="818"/>
                      <a:pt x="19542" y="834"/>
                    </a:cubicBezTo>
                    <a:lnTo>
                      <a:pt x="19542" y="834"/>
                    </a:lnTo>
                    <a:cubicBezTo>
                      <a:pt x="19510" y="858"/>
                      <a:pt x="19480" y="877"/>
                      <a:pt x="19455" y="888"/>
                    </a:cubicBezTo>
                    <a:cubicBezTo>
                      <a:pt x="18724" y="1197"/>
                      <a:pt x="17970" y="2024"/>
                      <a:pt x="17338" y="2507"/>
                    </a:cubicBezTo>
                    <a:cubicBezTo>
                      <a:pt x="15575" y="3853"/>
                      <a:pt x="12849" y="4093"/>
                      <a:pt x="10733" y="4664"/>
                    </a:cubicBezTo>
                    <a:cubicBezTo>
                      <a:pt x="8818" y="5180"/>
                      <a:pt x="6905" y="5697"/>
                      <a:pt x="4988" y="6214"/>
                    </a:cubicBezTo>
                    <a:cubicBezTo>
                      <a:pt x="4401" y="6372"/>
                      <a:pt x="3105" y="6956"/>
                      <a:pt x="2107" y="6956"/>
                    </a:cubicBezTo>
                    <a:cubicBezTo>
                      <a:pt x="1606" y="6956"/>
                      <a:pt x="1181" y="6809"/>
                      <a:pt x="958" y="6387"/>
                    </a:cubicBezTo>
                    <a:lnTo>
                      <a:pt x="958" y="6387"/>
                    </a:lnTo>
                    <a:cubicBezTo>
                      <a:pt x="507" y="4699"/>
                      <a:pt x="1143" y="4253"/>
                      <a:pt x="2535" y="3878"/>
                    </a:cubicBezTo>
                    <a:cubicBezTo>
                      <a:pt x="4070" y="3461"/>
                      <a:pt x="5608" y="3047"/>
                      <a:pt x="7143" y="2632"/>
                    </a:cubicBezTo>
                    <a:cubicBezTo>
                      <a:pt x="8878" y="2164"/>
                      <a:pt x="10617" y="1697"/>
                      <a:pt x="12352" y="1228"/>
                    </a:cubicBezTo>
                    <a:cubicBezTo>
                      <a:pt x="13418" y="939"/>
                      <a:pt x="14573" y="468"/>
                      <a:pt x="15672" y="331"/>
                    </a:cubicBezTo>
                    <a:cubicBezTo>
                      <a:pt x="15781" y="318"/>
                      <a:pt x="15899" y="312"/>
                      <a:pt x="16022" y="312"/>
                    </a:cubicBezTo>
                    <a:close/>
                    <a:moveTo>
                      <a:pt x="16190" y="0"/>
                    </a:moveTo>
                    <a:cubicBezTo>
                      <a:pt x="15941" y="0"/>
                      <a:pt x="15695" y="17"/>
                      <a:pt x="15457" y="56"/>
                    </a:cubicBezTo>
                    <a:cubicBezTo>
                      <a:pt x="13384" y="396"/>
                      <a:pt x="11293" y="1179"/>
                      <a:pt x="9267" y="1726"/>
                    </a:cubicBezTo>
                    <a:cubicBezTo>
                      <a:pt x="6905" y="2365"/>
                      <a:pt x="4542" y="3000"/>
                      <a:pt x="2180" y="3639"/>
                    </a:cubicBezTo>
                    <a:cubicBezTo>
                      <a:pt x="1760" y="3753"/>
                      <a:pt x="1140" y="3822"/>
                      <a:pt x="784" y="4106"/>
                    </a:cubicBezTo>
                    <a:cubicBezTo>
                      <a:pt x="0" y="4727"/>
                      <a:pt x="440" y="5699"/>
                      <a:pt x="654" y="6485"/>
                    </a:cubicBezTo>
                    <a:cubicBezTo>
                      <a:pt x="657" y="6497"/>
                      <a:pt x="662" y="6509"/>
                      <a:pt x="667" y="6519"/>
                    </a:cubicBezTo>
                    <a:lnTo>
                      <a:pt x="667" y="6519"/>
                    </a:lnTo>
                    <a:cubicBezTo>
                      <a:pt x="668" y="6521"/>
                      <a:pt x="669" y="6523"/>
                      <a:pt x="670" y="6526"/>
                    </a:cubicBezTo>
                    <a:cubicBezTo>
                      <a:pt x="967" y="7122"/>
                      <a:pt x="1419" y="7313"/>
                      <a:pt x="1928" y="7313"/>
                    </a:cubicBezTo>
                    <a:cubicBezTo>
                      <a:pt x="2590" y="7313"/>
                      <a:pt x="3348" y="6989"/>
                      <a:pt x="3988" y="6816"/>
                    </a:cubicBezTo>
                    <a:cubicBezTo>
                      <a:pt x="6367" y="6174"/>
                      <a:pt x="8749" y="5532"/>
                      <a:pt x="11129" y="4888"/>
                    </a:cubicBezTo>
                    <a:cubicBezTo>
                      <a:pt x="12853" y="4422"/>
                      <a:pt x="14821" y="4139"/>
                      <a:pt x="16472" y="3445"/>
                    </a:cubicBezTo>
                    <a:cubicBezTo>
                      <a:pt x="17746" y="2910"/>
                      <a:pt x="18883" y="1723"/>
                      <a:pt x="19989" y="878"/>
                    </a:cubicBezTo>
                    <a:cubicBezTo>
                      <a:pt x="20081" y="806"/>
                      <a:pt x="20104" y="607"/>
                      <a:pt x="19950" y="586"/>
                    </a:cubicBezTo>
                    <a:cubicBezTo>
                      <a:pt x="18766" y="408"/>
                      <a:pt x="17423" y="0"/>
                      <a:pt x="1619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6" name="Google Shape;136;p42"/>
              <p:cNvSpPr/>
              <p:nvPr/>
            </p:nvSpPr>
            <p:spPr>
              <a:xfrm>
                <a:off x="1642675" y="4425000"/>
                <a:ext cx="23475" cy="41850"/>
              </a:xfrm>
              <a:custGeom>
                <a:avLst/>
                <a:gdLst/>
                <a:ahLst/>
                <a:cxnLst/>
                <a:rect l="l" t="t" r="r" b="b"/>
                <a:pathLst>
                  <a:path w="939" h="1674" extrusionOk="0">
                    <a:moveTo>
                      <a:pt x="467" y="1"/>
                    </a:moveTo>
                    <a:cubicBezTo>
                      <a:pt x="419" y="1"/>
                      <a:pt x="371" y="23"/>
                      <a:pt x="338" y="76"/>
                    </a:cubicBezTo>
                    <a:cubicBezTo>
                      <a:pt x="0" y="624"/>
                      <a:pt x="115" y="1270"/>
                      <a:pt x="641" y="1644"/>
                    </a:cubicBezTo>
                    <a:cubicBezTo>
                      <a:pt x="669" y="1664"/>
                      <a:pt x="697" y="1673"/>
                      <a:pt x="724" y="1673"/>
                    </a:cubicBezTo>
                    <a:cubicBezTo>
                      <a:pt x="852" y="1673"/>
                      <a:pt x="939" y="1466"/>
                      <a:pt x="803" y="1369"/>
                    </a:cubicBezTo>
                    <a:cubicBezTo>
                      <a:pt x="417" y="1095"/>
                      <a:pt x="375" y="626"/>
                      <a:pt x="613" y="238"/>
                    </a:cubicBezTo>
                    <a:cubicBezTo>
                      <a:pt x="689" y="117"/>
                      <a:pt x="578"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7" name="Google Shape;137;p42"/>
              <p:cNvSpPr/>
              <p:nvPr/>
            </p:nvSpPr>
            <p:spPr>
              <a:xfrm>
                <a:off x="1563225" y="4416375"/>
                <a:ext cx="57900" cy="85050"/>
              </a:xfrm>
              <a:custGeom>
                <a:avLst/>
                <a:gdLst/>
                <a:ahLst/>
                <a:cxnLst/>
                <a:rect l="l" t="t" r="r" b="b"/>
                <a:pathLst>
                  <a:path w="2316" h="3402" extrusionOk="0">
                    <a:moveTo>
                      <a:pt x="1174" y="1"/>
                    </a:moveTo>
                    <a:cubicBezTo>
                      <a:pt x="1138" y="1"/>
                      <a:pt x="1102" y="17"/>
                      <a:pt x="1072" y="56"/>
                    </a:cubicBezTo>
                    <a:lnTo>
                      <a:pt x="68" y="1346"/>
                    </a:lnTo>
                    <a:cubicBezTo>
                      <a:pt x="0" y="1433"/>
                      <a:pt x="10" y="1584"/>
                      <a:pt x="140" y="1613"/>
                    </a:cubicBezTo>
                    <a:cubicBezTo>
                      <a:pt x="473" y="1687"/>
                      <a:pt x="806" y="1763"/>
                      <a:pt x="1139" y="1838"/>
                    </a:cubicBezTo>
                    <a:lnTo>
                      <a:pt x="1139" y="1838"/>
                    </a:lnTo>
                    <a:lnTo>
                      <a:pt x="370" y="2468"/>
                    </a:lnTo>
                    <a:cubicBezTo>
                      <a:pt x="297" y="2528"/>
                      <a:pt x="311" y="2680"/>
                      <a:pt x="402" y="2719"/>
                    </a:cubicBezTo>
                    <a:cubicBezTo>
                      <a:pt x="931" y="2941"/>
                      <a:pt x="1458" y="3165"/>
                      <a:pt x="1988" y="3387"/>
                    </a:cubicBezTo>
                    <a:cubicBezTo>
                      <a:pt x="2011" y="3397"/>
                      <a:pt x="2034" y="3401"/>
                      <a:pt x="2056" y="3401"/>
                    </a:cubicBezTo>
                    <a:cubicBezTo>
                      <a:pt x="2210" y="3401"/>
                      <a:pt x="2315" y="3181"/>
                      <a:pt x="2150" y="3111"/>
                    </a:cubicBezTo>
                    <a:cubicBezTo>
                      <a:pt x="1695" y="2920"/>
                      <a:pt x="1241" y="2728"/>
                      <a:pt x="787" y="2537"/>
                    </a:cubicBezTo>
                    <a:lnTo>
                      <a:pt x="787" y="2537"/>
                    </a:lnTo>
                    <a:lnTo>
                      <a:pt x="1607" y="1866"/>
                    </a:lnTo>
                    <a:cubicBezTo>
                      <a:pt x="1699" y="1791"/>
                      <a:pt x="1648" y="1626"/>
                      <a:pt x="1536" y="1599"/>
                    </a:cubicBezTo>
                    <a:cubicBezTo>
                      <a:pt x="1177" y="1519"/>
                      <a:pt x="820" y="1438"/>
                      <a:pt x="462" y="1358"/>
                    </a:cubicBezTo>
                    <a:lnTo>
                      <a:pt x="462" y="1358"/>
                    </a:lnTo>
                    <a:lnTo>
                      <a:pt x="1299" y="283"/>
                    </a:lnTo>
                    <a:cubicBezTo>
                      <a:pt x="1392" y="161"/>
                      <a:pt x="1286" y="1"/>
                      <a:pt x="11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138" name="Google Shape;138;p42"/>
            <p:cNvSpPr/>
            <p:nvPr/>
          </p:nvSpPr>
          <p:spPr>
            <a:xfrm>
              <a:off x="260988" y="792150"/>
              <a:ext cx="401975" cy="724050"/>
            </a:xfrm>
            <a:custGeom>
              <a:avLst/>
              <a:gdLst/>
              <a:ahLst/>
              <a:cxnLst/>
              <a:rect l="l" t="t" r="r" b="b"/>
              <a:pathLst>
                <a:path w="16079" h="28962" extrusionOk="0">
                  <a:moveTo>
                    <a:pt x="2120" y="483"/>
                  </a:moveTo>
                  <a:cubicBezTo>
                    <a:pt x="2706" y="483"/>
                    <a:pt x="3155" y="775"/>
                    <a:pt x="3484" y="1367"/>
                  </a:cubicBezTo>
                  <a:cubicBezTo>
                    <a:pt x="3919" y="2153"/>
                    <a:pt x="4120" y="2888"/>
                    <a:pt x="4081" y="3551"/>
                  </a:cubicBezTo>
                  <a:cubicBezTo>
                    <a:pt x="4047" y="4235"/>
                    <a:pt x="3906" y="4924"/>
                    <a:pt x="3659" y="5604"/>
                  </a:cubicBezTo>
                  <a:cubicBezTo>
                    <a:pt x="3424" y="6247"/>
                    <a:pt x="3437" y="6803"/>
                    <a:pt x="3698" y="7259"/>
                  </a:cubicBezTo>
                  <a:cubicBezTo>
                    <a:pt x="3314" y="7387"/>
                    <a:pt x="2950" y="7569"/>
                    <a:pt x="2616" y="7807"/>
                  </a:cubicBezTo>
                  <a:cubicBezTo>
                    <a:pt x="2386" y="7622"/>
                    <a:pt x="2196" y="7355"/>
                    <a:pt x="2052" y="7009"/>
                  </a:cubicBezTo>
                  <a:cubicBezTo>
                    <a:pt x="1879" y="6604"/>
                    <a:pt x="1824" y="6213"/>
                    <a:pt x="1887" y="5847"/>
                  </a:cubicBezTo>
                  <a:cubicBezTo>
                    <a:pt x="1957" y="5425"/>
                    <a:pt x="2007" y="4995"/>
                    <a:pt x="2029" y="4569"/>
                  </a:cubicBezTo>
                  <a:cubicBezTo>
                    <a:pt x="2052" y="4089"/>
                    <a:pt x="1809" y="3552"/>
                    <a:pt x="1280" y="2922"/>
                  </a:cubicBezTo>
                  <a:cubicBezTo>
                    <a:pt x="818" y="2393"/>
                    <a:pt x="564" y="1881"/>
                    <a:pt x="526" y="1397"/>
                  </a:cubicBezTo>
                  <a:cubicBezTo>
                    <a:pt x="517" y="1250"/>
                    <a:pt x="484" y="796"/>
                    <a:pt x="1668" y="536"/>
                  </a:cubicBezTo>
                  <a:cubicBezTo>
                    <a:pt x="1825" y="502"/>
                    <a:pt x="1978" y="483"/>
                    <a:pt x="2120" y="483"/>
                  </a:cubicBezTo>
                  <a:close/>
                  <a:moveTo>
                    <a:pt x="4471" y="7564"/>
                  </a:moveTo>
                  <a:lnTo>
                    <a:pt x="5235" y="9213"/>
                  </a:lnTo>
                  <a:cubicBezTo>
                    <a:pt x="5156" y="9215"/>
                    <a:pt x="5083" y="9234"/>
                    <a:pt x="5031" y="9263"/>
                  </a:cubicBezTo>
                  <a:cubicBezTo>
                    <a:pt x="4749" y="9374"/>
                    <a:pt x="4484" y="9502"/>
                    <a:pt x="4244" y="9643"/>
                  </a:cubicBezTo>
                  <a:cubicBezTo>
                    <a:pt x="3995" y="9729"/>
                    <a:pt x="3737" y="9845"/>
                    <a:pt x="3492" y="9985"/>
                  </a:cubicBezTo>
                  <a:cubicBezTo>
                    <a:pt x="3430" y="10016"/>
                    <a:pt x="3372" y="10048"/>
                    <a:pt x="3315" y="10085"/>
                  </a:cubicBezTo>
                  <a:lnTo>
                    <a:pt x="2558" y="8459"/>
                  </a:lnTo>
                  <a:cubicBezTo>
                    <a:pt x="2625" y="8402"/>
                    <a:pt x="2693" y="8346"/>
                    <a:pt x="2764" y="8290"/>
                  </a:cubicBezTo>
                  <a:lnTo>
                    <a:pt x="2766" y="8289"/>
                  </a:lnTo>
                  <a:cubicBezTo>
                    <a:pt x="3179" y="7969"/>
                    <a:pt x="3645" y="7746"/>
                    <a:pt x="4149" y="7626"/>
                  </a:cubicBezTo>
                  <a:lnTo>
                    <a:pt x="4150" y="7626"/>
                  </a:lnTo>
                  <a:cubicBezTo>
                    <a:pt x="4254" y="7601"/>
                    <a:pt x="4361" y="7580"/>
                    <a:pt x="4471" y="7564"/>
                  </a:cubicBezTo>
                  <a:close/>
                  <a:moveTo>
                    <a:pt x="5909" y="9590"/>
                  </a:moveTo>
                  <a:cubicBezTo>
                    <a:pt x="6596" y="9590"/>
                    <a:pt x="7316" y="10001"/>
                    <a:pt x="8052" y="10815"/>
                  </a:cubicBezTo>
                  <a:cubicBezTo>
                    <a:pt x="8332" y="11345"/>
                    <a:pt x="8794" y="12197"/>
                    <a:pt x="9437" y="13369"/>
                  </a:cubicBezTo>
                  <a:cubicBezTo>
                    <a:pt x="7439" y="13966"/>
                    <a:pt x="5534" y="14846"/>
                    <a:pt x="3766" y="15988"/>
                  </a:cubicBezTo>
                  <a:cubicBezTo>
                    <a:pt x="3272" y="14750"/>
                    <a:pt x="2923" y="13836"/>
                    <a:pt x="2730" y="13264"/>
                  </a:cubicBezTo>
                  <a:cubicBezTo>
                    <a:pt x="2518" y="12028"/>
                    <a:pt x="2714" y="11177"/>
                    <a:pt x="3330" y="10666"/>
                  </a:cubicBezTo>
                  <a:cubicBezTo>
                    <a:pt x="3362" y="10656"/>
                    <a:pt x="3393" y="10638"/>
                    <a:pt x="3417" y="10614"/>
                  </a:cubicBezTo>
                  <a:cubicBezTo>
                    <a:pt x="3502" y="10535"/>
                    <a:pt x="3597" y="10468"/>
                    <a:pt x="3717" y="10410"/>
                  </a:cubicBezTo>
                  <a:cubicBezTo>
                    <a:pt x="3956" y="10273"/>
                    <a:pt x="4196" y="10166"/>
                    <a:pt x="4423" y="10089"/>
                  </a:cubicBezTo>
                  <a:cubicBezTo>
                    <a:pt x="4439" y="10082"/>
                    <a:pt x="4455" y="10074"/>
                    <a:pt x="4468" y="10066"/>
                  </a:cubicBezTo>
                  <a:cubicBezTo>
                    <a:pt x="4692" y="9935"/>
                    <a:pt x="4938" y="9813"/>
                    <a:pt x="5203" y="9712"/>
                  </a:cubicBezTo>
                  <a:cubicBezTo>
                    <a:pt x="5211" y="9709"/>
                    <a:pt x="5245" y="9699"/>
                    <a:pt x="5253" y="9696"/>
                  </a:cubicBezTo>
                  <a:cubicBezTo>
                    <a:pt x="5265" y="9698"/>
                    <a:pt x="5278" y="9699"/>
                    <a:pt x="5290" y="9699"/>
                  </a:cubicBezTo>
                  <a:cubicBezTo>
                    <a:pt x="5334" y="9699"/>
                    <a:pt x="5377" y="9687"/>
                    <a:pt x="5415" y="9664"/>
                  </a:cubicBezTo>
                  <a:cubicBezTo>
                    <a:pt x="5462" y="9634"/>
                    <a:pt x="5508" y="9618"/>
                    <a:pt x="5559" y="9618"/>
                  </a:cubicBezTo>
                  <a:cubicBezTo>
                    <a:pt x="5561" y="9618"/>
                    <a:pt x="5564" y="9618"/>
                    <a:pt x="5566" y="9618"/>
                  </a:cubicBezTo>
                  <a:lnTo>
                    <a:pt x="5585" y="9618"/>
                  </a:lnTo>
                  <a:cubicBezTo>
                    <a:pt x="5598" y="9618"/>
                    <a:pt x="5608" y="9617"/>
                    <a:pt x="5620" y="9615"/>
                  </a:cubicBezTo>
                  <a:cubicBezTo>
                    <a:pt x="5715" y="9599"/>
                    <a:pt x="5812" y="9590"/>
                    <a:pt x="5909" y="9590"/>
                  </a:cubicBezTo>
                  <a:close/>
                  <a:moveTo>
                    <a:pt x="9672" y="13799"/>
                  </a:moveTo>
                  <a:cubicBezTo>
                    <a:pt x="9973" y="14360"/>
                    <a:pt x="10324" y="15003"/>
                    <a:pt x="10722" y="15728"/>
                  </a:cubicBezTo>
                  <a:cubicBezTo>
                    <a:pt x="11412" y="17019"/>
                    <a:pt x="12005" y="18152"/>
                    <a:pt x="12493" y="19103"/>
                  </a:cubicBezTo>
                  <a:cubicBezTo>
                    <a:pt x="10572" y="20150"/>
                    <a:pt x="8438" y="21131"/>
                    <a:pt x="6142" y="22021"/>
                  </a:cubicBezTo>
                  <a:lnTo>
                    <a:pt x="4718" y="18530"/>
                  </a:lnTo>
                  <a:cubicBezTo>
                    <a:pt x="4420" y="17750"/>
                    <a:pt x="4160" y="17055"/>
                    <a:pt x="3941" y="16443"/>
                  </a:cubicBezTo>
                  <a:cubicBezTo>
                    <a:pt x="5725" y="15279"/>
                    <a:pt x="7651" y="14392"/>
                    <a:pt x="9672" y="13799"/>
                  </a:cubicBezTo>
                  <a:close/>
                  <a:moveTo>
                    <a:pt x="12712" y="19531"/>
                  </a:moveTo>
                  <a:cubicBezTo>
                    <a:pt x="13336" y="20735"/>
                    <a:pt x="13785" y="21619"/>
                    <a:pt x="14047" y="22151"/>
                  </a:cubicBezTo>
                  <a:cubicBezTo>
                    <a:pt x="14259" y="22641"/>
                    <a:pt x="14541" y="23280"/>
                    <a:pt x="14890" y="24068"/>
                  </a:cubicBezTo>
                  <a:cubicBezTo>
                    <a:pt x="14358" y="24303"/>
                    <a:pt x="13262" y="24805"/>
                    <a:pt x="11619" y="25566"/>
                  </a:cubicBezTo>
                  <a:cubicBezTo>
                    <a:pt x="9980" y="26317"/>
                    <a:pt x="8923" y="26813"/>
                    <a:pt x="8404" y="27072"/>
                  </a:cubicBezTo>
                  <a:cubicBezTo>
                    <a:pt x="8026" y="26296"/>
                    <a:pt x="7727" y="25660"/>
                    <a:pt x="7513" y="25165"/>
                  </a:cubicBezTo>
                  <a:cubicBezTo>
                    <a:pt x="7254" y="24632"/>
                    <a:pt x="6852" y="23724"/>
                    <a:pt x="6325" y="22462"/>
                  </a:cubicBezTo>
                  <a:cubicBezTo>
                    <a:pt x="8634" y="21569"/>
                    <a:pt x="10781" y="20585"/>
                    <a:pt x="12712" y="19531"/>
                  </a:cubicBezTo>
                  <a:close/>
                  <a:moveTo>
                    <a:pt x="15088" y="24504"/>
                  </a:moveTo>
                  <a:lnTo>
                    <a:pt x="15508" y="25401"/>
                  </a:lnTo>
                  <a:lnTo>
                    <a:pt x="9033" y="28404"/>
                  </a:lnTo>
                  <a:lnTo>
                    <a:pt x="8611" y="27504"/>
                  </a:lnTo>
                  <a:cubicBezTo>
                    <a:pt x="9119" y="27247"/>
                    <a:pt x="10195" y="26746"/>
                    <a:pt x="11820" y="26002"/>
                  </a:cubicBezTo>
                  <a:cubicBezTo>
                    <a:pt x="13466" y="25240"/>
                    <a:pt x="14562" y="24737"/>
                    <a:pt x="15088" y="24504"/>
                  </a:cubicBezTo>
                  <a:close/>
                  <a:moveTo>
                    <a:pt x="2116" y="1"/>
                  </a:moveTo>
                  <a:cubicBezTo>
                    <a:pt x="1940" y="1"/>
                    <a:pt x="1757" y="21"/>
                    <a:pt x="1566" y="63"/>
                  </a:cubicBezTo>
                  <a:cubicBezTo>
                    <a:pt x="512" y="295"/>
                    <a:pt x="1" y="752"/>
                    <a:pt x="50" y="1430"/>
                  </a:cubicBezTo>
                  <a:cubicBezTo>
                    <a:pt x="95" y="2020"/>
                    <a:pt x="389" y="2628"/>
                    <a:pt x="917" y="3231"/>
                  </a:cubicBezTo>
                  <a:cubicBezTo>
                    <a:pt x="1355" y="3752"/>
                    <a:pt x="1569" y="4194"/>
                    <a:pt x="1553" y="4541"/>
                  </a:cubicBezTo>
                  <a:cubicBezTo>
                    <a:pt x="1530" y="4947"/>
                    <a:pt x="1483" y="5357"/>
                    <a:pt x="1415" y="5762"/>
                  </a:cubicBezTo>
                  <a:cubicBezTo>
                    <a:pt x="1335" y="6223"/>
                    <a:pt x="1402" y="6703"/>
                    <a:pt x="1611" y="7194"/>
                  </a:cubicBezTo>
                  <a:cubicBezTo>
                    <a:pt x="1768" y="7570"/>
                    <a:pt x="1978" y="7877"/>
                    <a:pt x="2232" y="8106"/>
                  </a:cubicBezTo>
                  <a:cubicBezTo>
                    <a:pt x="2188" y="8144"/>
                    <a:pt x="2146" y="8185"/>
                    <a:pt x="2104" y="8226"/>
                  </a:cubicBezTo>
                  <a:cubicBezTo>
                    <a:pt x="2028" y="8297"/>
                    <a:pt x="2008" y="8409"/>
                    <a:pt x="2051" y="8501"/>
                  </a:cubicBezTo>
                  <a:lnTo>
                    <a:pt x="2928" y="10381"/>
                  </a:lnTo>
                  <a:cubicBezTo>
                    <a:pt x="2252" y="11011"/>
                    <a:pt x="2028" y="12010"/>
                    <a:pt x="2261" y="13356"/>
                  </a:cubicBezTo>
                  <a:cubicBezTo>
                    <a:pt x="2261" y="13364"/>
                    <a:pt x="2263" y="13371"/>
                    <a:pt x="2266" y="13379"/>
                  </a:cubicBezTo>
                  <a:cubicBezTo>
                    <a:pt x="2268" y="13387"/>
                    <a:pt x="2269" y="13395"/>
                    <a:pt x="2271" y="13400"/>
                  </a:cubicBezTo>
                  <a:cubicBezTo>
                    <a:pt x="2480" y="14021"/>
                    <a:pt x="2869" y="15041"/>
                    <a:pt x="3429" y="16430"/>
                  </a:cubicBezTo>
                  <a:cubicBezTo>
                    <a:pt x="3662" y="17087"/>
                    <a:pt x="3944" y="17846"/>
                    <a:pt x="4272" y="18702"/>
                  </a:cubicBezTo>
                  <a:cubicBezTo>
                    <a:pt x="4272" y="18705"/>
                    <a:pt x="4274" y="18707"/>
                    <a:pt x="4274" y="18709"/>
                  </a:cubicBezTo>
                  <a:lnTo>
                    <a:pt x="5788" y="22419"/>
                  </a:lnTo>
                  <a:lnTo>
                    <a:pt x="5788" y="22420"/>
                  </a:lnTo>
                  <a:cubicBezTo>
                    <a:pt x="6369" y="23808"/>
                    <a:pt x="6803" y="24802"/>
                    <a:pt x="7079" y="25365"/>
                  </a:cubicBezTo>
                  <a:cubicBezTo>
                    <a:pt x="7312" y="25902"/>
                    <a:pt x="7651" y="26620"/>
                    <a:pt x="8081" y="27497"/>
                  </a:cubicBezTo>
                  <a:lnTo>
                    <a:pt x="8081" y="27499"/>
                  </a:lnTo>
                  <a:lnTo>
                    <a:pt x="8699" y="28824"/>
                  </a:lnTo>
                  <a:cubicBezTo>
                    <a:pt x="8739" y="28910"/>
                    <a:pt x="8827" y="28961"/>
                    <a:pt x="8916" y="28961"/>
                  </a:cubicBezTo>
                  <a:cubicBezTo>
                    <a:pt x="8950" y="28961"/>
                    <a:pt x="8984" y="28955"/>
                    <a:pt x="9023" y="28937"/>
                  </a:cubicBezTo>
                  <a:lnTo>
                    <a:pt x="15932" y="25730"/>
                  </a:lnTo>
                  <a:cubicBezTo>
                    <a:pt x="15989" y="25702"/>
                    <a:pt x="16035" y="25654"/>
                    <a:pt x="16056" y="25594"/>
                  </a:cubicBezTo>
                  <a:cubicBezTo>
                    <a:pt x="16078" y="25535"/>
                    <a:pt x="16075" y="25469"/>
                    <a:pt x="16047" y="25412"/>
                  </a:cubicBezTo>
                  <a:lnTo>
                    <a:pt x="15430" y="24090"/>
                  </a:lnTo>
                  <a:cubicBezTo>
                    <a:pt x="15037" y="23205"/>
                    <a:pt x="14723" y="22493"/>
                    <a:pt x="14486" y="21947"/>
                  </a:cubicBezTo>
                  <a:cubicBezTo>
                    <a:pt x="14204" y="21369"/>
                    <a:pt x="13716" y="20410"/>
                    <a:pt x="13030" y="19088"/>
                  </a:cubicBezTo>
                  <a:cubicBezTo>
                    <a:pt x="12524" y="18096"/>
                    <a:pt x="11892" y="16889"/>
                    <a:pt x="11147" y="15496"/>
                  </a:cubicBezTo>
                  <a:cubicBezTo>
                    <a:pt x="10711" y="14700"/>
                    <a:pt x="10332" y="14001"/>
                    <a:pt x="10007" y="13401"/>
                  </a:cubicBezTo>
                  <a:cubicBezTo>
                    <a:pt x="10006" y="13398"/>
                    <a:pt x="10004" y="13395"/>
                    <a:pt x="10002" y="13390"/>
                  </a:cubicBezTo>
                  <a:cubicBezTo>
                    <a:pt x="9274" y="12069"/>
                    <a:pt x="8764" y="11125"/>
                    <a:pt x="8465" y="10561"/>
                  </a:cubicBezTo>
                  <a:cubicBezTo>
                    <a:pt x="8456" y="10543"/>
                    <a:pt x="8443" y="10526"/>
                    <a:pt x="8431" y="10512"/>
                  </a:cubicBezTo>
                  <a:cubicBezTo>
                    <a:pt x="7590" y="9577"/>
                    <a:pt x="6741" y="9107"/>
                    <a:pt x="5913" y="9107"/>
                  </a:cubicBezTo>
                  <a:cubicBezTo>
                    <a:pt x="5849" y="9107"/>
                    <a:pt x="5785" y="9110"/>
                    <a:pt x="5722" y="9116"/>
                  </a:cubicBezTo>
                  <a:lnTo>
                    <a:pt x="4835" y="7202"/>
                  </a:lnTo>
                  <a:cubicBezTo>
                    <a:pt x="4797" y="7117"/>
                    <a:pt x="4708" y="7063"/>
                    <a:pt x="4619" y="7063"/>
                  </a:cubicBezTo>
                  <a:cubicBezTo>
                    <a:pt x="4610" y="7063"/>
                    <a:pt x="4601" y="7063"/>
                    <a:pt x="4591" y="7065"/>
                  </a:cubicBezTo>
                  <a:cubicBezTo>
                    <a:pt x="4454" y="7079"/>
                    <a:pt x="4319" y="7100"/>
                    <a:pt x="4186" y="7128"/>
                  </a:cubicBezTo>
                  <a:cubicBezTo>
                    <a:pt x="3930" y="6774"/>
                    <a:pt x="3906" y="6327"/>
                    <a:pt x="4112" y="5762"/>
                  </a:cubicBezTo>
                  <a:cubicBezTo>
                    <a:pt x="4373" y="5039"/>
                    <a:pt x="4525" y="4303"/>
                    <a:pt x="4562" y="3573"/>
                  </a:cubicBezTo>
                  <a:cubicBezTo>
                    <a:pt x="4606" y="2823"/>
                    <a:pt x="4386" y="2001"/>
                    <a:pt x="3906" y="1133"/>
                  </a:cubicBezTo>
                  <a:cubicBezTo>
                    <a:pt x="3491" y="386"/>
                    <a:pt x="2878" y="1"/>
                    <a:pt x="21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9" name="Google Shape;139;p42"/>
            <p:cNvSpPr/>
            <p:nvPr/>
          </p:nvSpPr>
          <p:spPr>
            <a:xfrm>
              <a:off x="8519788" y="1265300"/>
              <a:ext cx="277000" cy="598100"/>
            </a:xfrm>
            <a:custGeom>
              <a:avLst/>
              <a:gdLst/>
              <a:ahLst/>
              <a:cxnLst/>
              <a:rect l="l" t="t" r="r" b="b"/>
              <a:pathLst>
                <a:path w="11080" h="23924" extrusionOk="0">
                  <a:moveTo>
                    <a:pt x="9839" y="590"/>
                  </a:moveTo>
                  <a:cubicBezTo>
                    <a:pt x="9976" y="988"/>
                    <a:pt x="10102" y="1423"/>
                    <a:pt x="10212" y="1885"/>
                  </a:cubicBezTo>
                  <a:cubicBezTo>
                    <a:pt x="10120" y="1896"/>
                    <a:pt x="10029" y="1901"/>
                    <a:pt x="9941" y="1901"/>
                  </a:cubicBezTo>
                  <a:cubicBezTo>
                    <a:pt x="9455" y="1901"/>
                    <a:pt x="9038" y="1738"/>
                    <a:pt x="8677" y="1408"/>
                  </a:cubicBezTo>
                  <a:cubicBezTo>
                    <a:pt x="9047" y="1108"/>
                    <a:pt x="9434" y="833"/>
                    <a:pt x="9839" y="590"/>
                  </a:cubicBezTo>
                  <a:close/>
                  <a:moveTo>
                    <a:pt x="8304" y="1717"/>
                  </a:moveTo>
                  <a:cubicBezTo>
                    <a:pt x="8763" y="2158"/>
                    <a:pt x="9311" y="2380"/>
                    <a:pt x="9939" y="2380"/>
                  </a:cubicBezTo>
                  <a:cubicBezTo>
                    <a:pt x="10060" y="2380"/>
                    <a:pt x="10184" y="2372"/>
                    <a:pt x="10311" y="2355"/>
                  </a:cubicBezTo>
                  <a:cubicBezTo>
                    <a:pt x="10467" y="3192"/>
                    <a:pt x="10563" y="4126"/>
                    <a:pt x="10593" y="5133"/>
                  </a:cubicBezTo>
                  <a:cubicBezTo>
                    <a:pt x="9891" y="5881"/>
                    <a:pt x="9474" y="6042"/>
                    <a:pt x="9245" y="6042"/>
                  </a:cubicBezTo>
                  <a:cubicBezTo>
                    <a:pt x="9194" y="6042"/>
                    <a:pt x="9153" y="6034"/>
                    <a:pt x="9119" y="6023"/>
                  </a:cubicBezTo>
                  <a:cubicBezTo>
                    <a:pt x="8803" y="5918"/>
                    <a:pt x="8578" y="5336"/>
                    <a:pt x="8485" y="4390"/>
                  </a:cubicBezTo>
                  <a:cubicBezTo>
                    <a:pt x="8474" y="4293"/>
                    <a:pt x="8406" y="4209"/>
                    <a:pt x="8310" y="4183"/>
                  </a:cubicBezTo>
                  <a:cubicBezTo>
                    <a:pt x="8291" y="4176"/>
                    <a:pt x="8268" y="4175"/>
                    <a:pt x="8247" y="4175"/>
                  </a:cubicBezTo>
                  <a:cubicBezTo>
                    <a:pt x="8173" y="4175"/>
                    <a:pt x="8101" y="4209"/>
                    <a:pt x="8057" y="4270"/>
                  </a:cubicBezTo>
                  <a:cubicBezTo>
                    <a:pt x="7460" y="5076"/>
                    <a:pt x="7122" y="5207"/>
                    <a:pt x="6969" y="5207"/>
                  </a:cubicBezTo>
                  <a:cubicBezTo>
                    <a:pt x="6946" y="5207"/>
                    <a:pt x="6927" y="5204"/>
                    <a:pt x="6913" y="5200"/>
                  </a:cubicBezTo>
                  <a:cubicBezTo>
                    <a:pt x="6793" y="5170"/>
                    <a:pt x="6499" y="4971"/>
                    <a:pt x="6322" y="3787"/>
                  </a:cubicBezTo>
                  <a:cubicBezTo>
                    <a:pt x="6896" y="3030"/>
                    <a:pt x="7561" y="2336"/>
                    <a:pt x="8304" y="1717"/>
                  </a:cubicBezTo>
                  <a:close/>
                  <a:moveTo>
                    <a:pt x="8280" y="8046"/>
                  </a:moveTo>
                  <a:cubicBezTo>
                    <a:pt x="8170" y="8046"/>
                    <a:pt x="8070" y="8122"/>
                    <a:pt x="8043" y="8233"/>
                  </a:cubicBezTo>
                  <a:cubicBezTo>
                    <a:pt x="7949" y="8631"/>
                    <a:pt x="7848" y="9033"/>
                    <a:pt x="7740" y="9443"/>
                  </a:cubicBezTo>
                  <a:cubicBezTo>
                    <a:pt x="7704" y="9571"/>
                    <a:pt x="7780" y="9702"/>
                    <a:pt x="7907" y="9737"/>
                  </a:cubicBezTo>
                  <a:cubicBezTo>
                    <a:pt x="7928" y="9743"/>
                    <a:pt x="7950" y="9745"/>
                    <a:pt x="7970" y="9745"/>
                  </a:cubicBezTo>
                  <a:cubicBezTo>
                    <a:pt x="8075" y="9745"/>
                    <a:pt x="8173" y="9677"/>
                    <a:pt x="8202" y="9568"/>
                  </a:cubicBezTo>
                  <a:cubicBezTo>
                    <a:pt x="8312" y="9153"/>
                    <a:pt x="8416" y="8744"/>
                    <a:pt x="8510" y="8340"/>
                  </a:cubicBezTo>
                  <a:cubicBezTo>
                    <a:pt x="8539" y="8211"/>
                    <a:pt x="8458" y="8083"/>
                    <a:pt x="8331" y="8052"/>
                  </a:cubicBezTo>
                  <a:cubicBezTo>
                    <a:pt x="8314" y="8048"/>
                    <a:pt x="8297" y="8046"/>
                    <a:pt x="8280" y="8046"/>
                  </a:cubicBezTo>
                  <a:close/>
                  <a:moveTo>
                    <a:pt x="6057" y="8323"/>
                  </a:moveTo>
                  <a:cubicBezTo>
                    <a:pt x="5953" y="8323"/>
                    <a:pt x="5860" y="8391"/>
                    <a:pt x="5828" y="8494"/>
                  </a:cubicBezTo>
                  <a:cubicBezTo>
                    <a:pt x="5724" y="8833"/>
                    <a:pt x="5596" y="9175"/>
                    <a:pt x="5450" y="9514"/>
                  </a:cubicBezTo>
                  <a:cubicBezTo>
                    <a:pt x="5398" y="9636"/>
                    <a:pt x="5453" y="9777"/>
                    <a:pt x="5575" y="9831"/>
                  </a:cubicBezTo>
                  <a:cubicBezTo>
                    <a:pt x="5604" y="9844"/>
                    <a:pt x="5636" y="9850"/>
                    <a:pt x="5669" y="9850"/>
                  </a:cubicBezTo>
                  <a:cubicBezTo>
                    <a:pt x="5763" y="9850"/>
                    <a:pt x="5850" y="9798"/>
                    <a:pt x="5891" y="9704"/>
                  </a:cubicBezTo>
                  <a:cubicBezTo>
                    <a:pt x="6047" y="9349"/>
                    <a:pt x="6180" y="8989"/>
                    <a:pt x="6288" y="8634"/>
                  </a:cubicBezTo>
                  <a:cubicBezTo>
                    <a:pt x="6326" y="8506"/>
                    <a:pt x="6256" y="8373"/>
                    <a:pt x="6128" y="8334"/>
                  </a:cubicBezTo>
                  <a:cubicBezTo>
                    <a:pt x="6104" y="8327"/>
                    <a:pt x="6080" y="8323"/>
                    <a:pt x="6057" y="8323"/>
                  </a:cubicBezTo>
                  <a:close/>
                  <a:moveTo>
                    <a:pt x="5990" y="4562"/>
                  </a:moveTo>
                  <a:cubicBezTo>
                    <a:pt x="6168" y="5219"/>
                    <a:pt x="6429" y="5574"/>
                    <a:pt x="6793" y="5667"/>
                  </a:cubicBezTo>
                  <a:cubicBezTo>
                    <a:pt x="6852" y="5682"/>
                    <a:pt x="6913" y="5689"/>
                    <a:pt x="6974" y="5689"/>
                  </a:cubicBezTo>
                  <a:cubicBezTo>
                    <a:pt x="7308" y="5689"/>
                    <a:pt x="7672" y="5465"/>
                    <a:pt x="8085" y="4998"/>
                  </a:cubicBezTo>
                  <a:cubicBezTo>
                    <a:pt x="8239" y="5845"/>
                    <a:pt x="8529" y="6331"/>
                    <a:pt x="8969" y="6477"/>
                  </a:cubicBezTo>
                  <a:cubicBezTo>
                    <a:pt x="9058" y="6507"/>
                    <a:pt x="9151" y="6522"/>
                    <a:pt x="9248" y="6522"/>
                  </a:cubicBezTo>
                  <a:cubicBezTo>
                    <a:pt x="9592" y="6522"/>
                    <a:pt x="9984" y="6334"/>
                    <a:pt x="10431" y="5955"/>
                  </a:cubicBezTo>
                  <a:lnTo>
                    <a:pt x="10431" y="5955"/>
                  </a:lnTo>
                  <a:cubicBezTo>
                    <a:pt x="10097" y="7342"/>
                    <a:pt x="9408" y="9826"/>
                    <a:pt x="8377" y="13369"/>
                  </a:cubicBezTo>
                  <a:cubicBezTo>
                    <a:pt x="7889" y="15055"/>
                    <a:pt x="7475" y="16441"/>
                    <a:pt x="7148" y="17489"/>
                  </a:cubicBezTo>
                  <a:cubicBezTo>
                    <a:pt x="6736" y="17395"/>
                    <a:pt x="6327" y="17294"/>
                    <a:pt x="5925" y="17192"/>
                  </a:cubicBezTo>
                  <a:cubicBezTo>
                    <a:pt x="6697" y="14779"/>
                    <a:pt x="7367" y="12555"/>
                    <a:pt x="7911" y="10568"/>
                  </a:cubicBezTo>
                  <a:cubicBezTo>
                    <a:pt x="7945" y="10440"/>
                    <a:pt x="7871" y="10309"/>
                    <a:pt x="7743" y="10273"/>
                  </a:cubicBezTo>
                  <a:cubicBezTo>
                    <a:pt x="7722" y="10268"/>
                    <a:pt x="7700" y="10265"/>
                    <a:pt x="7680" y="10265"/>
                  </a:cubicBezTo>
                  <a:cubicBezTo>
                    <a:pt x="7574" y="10265"/>
                    <a:pt x="7479" y="10335"/>
                    <a:pt x="7449" y="10442"/>
                  </a:cubicBezTo>
                  <a:cubicBezTo>
                    <a:pt x="6901" y="12425"/>
                    <a:pt x="6235" y="14650"/>
                    <a:pt x="5460" y="17064"/>
                  </a:cubicBezTo>
                  <a:cubicBezTo>
                    <a:pt x="4949" y="16913"/>
                    <a:pt x="4445" y="16751"/>
                    <a:pt x="3968" y="16586"/>
                  </a:cubicBezTo>
                  <a:cubicBezTo>
                    <a:pt x="3914" y="16563"/>
                    <a:pt x="3854" y="16540"/>
                    <a:pt x="3796" y="16518"/>
                  </a:cubicBezTo>
                  <a:cubicBezTo>
                    <a:pt x="4331" y="14598"/>
                    <a:pt x="4939" y="12600"/>
                    <a:pt x="5604" y="10580"/>
                  </a:cubicBezTo>
                  <a:cubicBezTo>
                    <a:pt x="5646" y="10455"/>
                    <a:pt x="5578" y="10319"/>
                    <a:pt x="5452" y="10278"/>
                  </a:cubicBezTo>
                  <a:cubicBezTo>
                    <a:pt x="5427" y="10270"/>
                    <a:pt x="5401" y="10266"/>
                    <a:pt x="5376" y="10266"/>
                  </a:cubicBezTo>
                  <a:cubicBezTo>
                    <a:pt x="5276" y="10266"/>
                    <a:pt x="5184" y="10329"/>
                    <a:pt x="5150" y="10431"/>
                  </a:cubicBezTo>
                  <a:cubicBezTo>
                    <a:pt x="4485" y="12448"/>
                    <a:pt x="3879" y="14444"/>
                    <a:pt x="3344" y="16362"/>
                  </a:cubicBezTo>
                  <a:cubicBezTo>
                    <a:pt x="2917" y="16208"/>
                    <a:pt x="2497" y="16051"/>
                    <a:pt x="2084" y="15892"/>
                  </a:cubicBezTo>
                  <a:cubicBezTo>
                    <a:pt x="2423" y="14826"/>
                    <a:pt x="2873" y="13455"/>
                    <a:pt x="3428" y="11812"/>
                  </a:cubicBezTo>
                  <a:cubicBezTo>
                    <a:pt x="4615" y="8324"/>
                    <a:pt x="5474" y="5894"/>
                    <a:pt x="5990" y="4562"/>
                  </a:cubicBezTo>
                  <a:close/>
                  <a:moveTo>
                    <a:pt x="1936" y="16349"/>
                  </a:moveTo>
                  <a:cubicBezTo>
                    <a:pt x="2415" y="16531"/>
                    <a:pt x="2903" y="16714"/>
                    <a:pt x="3412" y="16895"/>
                  </a:cubicBezTo>
                  <a:cubicBezTo>
                    <a:pt x="3420" y="16900"/>
                    <a:pt x="3430" y="16904"/>
                    <a:pt x="3438" y="16905"/>
                  </a:cubicBezTo>
                  <a:cubicBezTo>
                    <a:pt x="3566" y="16944"/>
                    <a:pt x="3681" y="16985"/>
                    <a:pt x="3796" y="17033"/>
                  </a:cubicBezTo>
                  <a:cubicBezTo>
                    <a:pt x="4362" y="17234"/>
                    <a:pt x="4949" y="17419"/>
                    <a:pt x="5547" y="17589"/>
                  </a:cubicBezTo>
                  <a:cubicBezTo>
                    <a:pt x="5552" y="17591"/>
                    <a:pt x="5555" y="17593"/>
                    <a:pt x="5560" y="17593"/>
                  </a:cubicBezTo>
                  <a:cubicBezTo>
                    <a:pt x="6037" y="17719"/>
                    <a:pt x="6517" y="17836"/>
                    <a:pt x="7002" y="17949"/>
                  </a:cubicBezTo>
                  <a:cubicBezTo>
                    <a:pt x="6575" y="19256"/>
                    <a:pt x="6361" y="19864"/>
                    <a:pt x="6257" y="20132"/>
                  </a:cubicBezTo>
                  <a:cubicBezTo>
                    <a:pt x="5074" y="19889"/>
                    <a:pt x="3856" y="19529"/>
                    <a:pt x="2635" y="19054"/>
                  </a:cubicBezTo>
                  <a:cubicBezTo>
                    <a:pt x="2632" y="19052"/>
                    <a:pt x="2627" y="19052"/>
                    <a:pt x="2624" y="19050"/>
                  </a:cubicBezTo>
                  <a:cubicBezTo>
                    <a:pt x="2166" y="18900"/>
                    <a:pt x="1706" y="18734"/>
                    <a:pt x="1253" y="18551"/>
                  </a:cubicBezTo>
                  <a:cubicBezTo>
                    <a:pt x="1346" y="18211"/>
                    <a:pt x="1575" y="17473"/>
                    <a:pt x="1936" y="16349"/>
                  </a:cubicBezTo>
                  <a:close/>
                  <a:moveTo>
                    <a:pt x="1104" y="19010"/>
                  </a:moveTo>
                  <a:cubicBezTo>
                    <a:pt x="1555" y="19190"/>
                    <a:pt x="2012" y="19355"/>
                    <a:pt x="2471" y="19500"/>
                  </a:cubicBezTo>
                  <a:cubicBezTo>
                    <a:pt x="3694" y="19975"/>
                    <a:pt x="4913" y="20340"/>
                    <a:pt x="6102" y="20586"/>
                  </a:cubicBezTo>
                  <a:cubicBezTo>
                    <a:pt x="5742" y="21807"/>
                    <a:pt x="5432" y="22589"/>
                    <a:pt x="5178" y="22926"/>
                  </a:cubicBezTo>
                  <a:cubicBezTo>
                    <a:pt x="4947" y="23252"/>
                    <a:pt x="4696" y="23420"/>
                    <a:pt x="4412" y="23438"/>
                  </a:cubicBezTo>
                  <a:cubicBezTo>
                    <a:pt x="4401" y="23439"/>
                    <a:pt x="4389" y="23439"/>
                    <a:pt x="4376" y="23439"/>
                  </a:cubicBezTo>
                  <a:cubicBezTo>
                    <a:pt x="4157" y="23439"/>
                    <a:pt x="3690" y="23383"/>
                    <a:pt x="2667" y="23125"/>
                  </a:cubicBezTo>
                  <a:lnTo>
                    <a:pt x="2390" y="23049"/>
                  </a:lnTo>
                  <a:cubicBezTo>
                    <a:pt x="1352" y="22668"/>
                    <a:pt x="979" y="22436"/>
                    <a:pt x="821" y="22289"/>
                  </a:cubicBezTo>
                  <a:cubicBezTo>
                    <a:pt x="597" y="22130"/>
                    <a:pt x="487" y="21862"/>
                    <a:pt x="483" y="21470"/>
                  </a:cubicBezTo>
                  <a:cubicBezTo>
                    <a:pt x="480" y="21189"/>
                    <a:pt x="590" y="20534"/>
                    <a:pt x="1104" y="19010"/>
                  </a:cubicBezTo>
                  <a:close/>
                  <a:moveTo>
                    <a:pt x="9969" y="1"/>
                  </a:moveTo>
                  <a:cubicBezTo>
                    <a:pt x="9928" y="1"/>
                    <a:pt x="9888" y="11"/>
                    <a:pt x="9851" y="32"/>
                  </a:cubicBezTo>
                  <a:cubicBezTo>
                    <a:pt x="9259" y="366"/>
                    <a:pt x="8693" y="763"/>
                    <a:pt x="8177" y="1207"/>
                  </a:cubicBezTo>
                  <a:lnTo>
                    <a:pt x="8174" y="1207"/>
                  </a:lnTo>
                  <a:cubicBezTo>
                    <a:pt x="7307" y="1903"/>
                    <a:pt x="6535" y="2704"/>
                    <a:pt x="5880" y="3583"/>
                  </a:cubicBezTo>
                  <a:cubicBezTo>
                    <a:pt x="5868" y="3599"/>
                    <a:pt x="5859" y="3617"/>
                    <a:pt x="5850" y="3636"/>
                  </a:cubicBezTo>
                  <a:cubicBezTo>
                    <a:pt x="5406" y="4661"/>
                    <a:pt x="4440" y="7363"/>
                    <a:pt x="2974" y="11663"/>
                  </a:cubicBezTo>
                  <a:cubicBezTo>
                    <a:pt x="2380" y="13419"/>
                    <a:pt x="1905" y="14867"/>
                    <a:pt x="1558" y="15963"/>
                  </a:cubicBezTo>
                  <a:lnTo>
                    <a:pt x="1558" y="15965"/>
                  </a:lnTo>
                  <a:cubicBezTo>
                    <a:pt x="1103" y="17375"/>
                    <a:pt x="842" y="18217"/>
                    <a:pt x="762" y="18532"/>
                  </a:cubicBezTo>
                  <a:cubicBezTo>
                    <a:pt x="248" y="20014"/>
                    <a:pt x="0" y="20975"/>
                    <a:pt x="5" y="21476"/>
                  </a:cubicBezTo>
                  <a:cubicBezTo>
                    <a:pt x="8" y="22024"/>
                    <a:pt x="191" y="22426"/>
                    <a:pt x="516" y="22658"/>
                  </a:cubicBezTo>
                  <a:cubicBezTo>
                    <a:pt x="761" y="22895"/>
                    <a:pt x="1304" y="23163"/>
                    <a:pt x="2239" y="23508"/>
                  </a:cubicBezTo>
                  <a:lnTo>
                    <a:pt x="2543" y="23592"/>
                  </a:lnTo>
                  <a:cubicBezTo>
                    <a:pt x="3423" y="23813"/>
                    <a:pt x="4023" y="23921"/>
                    <a:pt x="4377" y="23921"/>
                  </a:cubicBezTo>
                  <a:cubicBezTo>
                    <a:pt x="4388" y="23921"/>
                    <a:pt x="4399" y="23920"/>
                    <a:pt x="4411" y="23920"/>
                  </a:cubicBezTo>
                  <a:cubicBezTo>
                    <a:pt x="4420" y="23920"/>
                    <a:pt x="4428" y="23921"/>
                    <a:pt x="4437" y="23923"/>
                  </a:cubicBezTo>
                  <a:cubicBezTo>
                    <a:pt x="4874" y="23894"/>
                    <a:pt x="5255" y="23652"/>
                    <a:pt x="5562" y="23213"/>
                  </a:cubicBezTo>
                  <a:cubicBezTo>
                    <a:pt x="5868" y="22812"/>
                    <a:pt x="6214" y="21924"/>
                    <a:pt x="6626" y="20497"/>
                  </a:cubicBezTo>
                  <a:cubicBezTo>
                    <a:pt x="6676" y="20391"/>
                    <a:pt x="6835" y="20025"/>
                    <a:pt x="7538" y="17854"/>
                  </a:cubicBezTo>
                  <a:cubicBezTo>
                    <a:pt x="7538" y="17851"/>
                    <a:pt x="7540" y="17849"/>
                    <a:pt x="7540" y="17846"/>
                  </a:cubicBezTo>
                  <a:cubicBezTo>
                    <a:pt x="7881" y="16771"/>
                    <a:pt x="8317" y="15308"/>
                    <a:pt x="8839" y="13505"/>
                  </a:cubicBezTo>
                  <a:cubicBezTo>
                    <a:pt x="10109" y="9146"/>
                    <a:pt x="10861" y="6378"/>
                    <a:pt x="11073" y="5276"/>
                  </a:cubicBezTo>
                  <a:cubicBezTo>
                    <a:pt x="11077" y="5258"/>
                    <a:pt x="11080" y="5242"/>
                    <a:pt x="11080" y="5222"/>
                  </a:cubicBezTo>
                  <a:lnTo>
                    <a:pt x="11080" y="5221"/>
                  </a:lnTo>
                  <a:lnTo>
                    <a:pt x="11080" y="5219"/>
                  </a:lnTo>
                  <a:cubicBezTo>
                    <a:pt x="11051" y="4055"/>
                    <a:pt x="10936" y="2985"/>
                    <a:pt x="10741" y="2036"/>
                  </a:cubicBezTo>
                  <a:lnTo>
                    <a:pt x="10741" y="2033"/>
                  </a:lnTo>
                  <a:cubicBezTo>
                    <a:pt x="10739" y="2033"/>
                    <a:pt x="10739" y="2031"/>
                    <a:pt x="10739" y="2028"/>
                  </a:cubicBezTo>
                  <a:cubicBezTo>
                    <a:pt x="10587" y="1345"/>
                    <a:pt x="10404" y="714"/>
                    <a:pt x="10193" y="155"/>
                  </a:cubicBezTo>
                  <a:cubicBezTo>
                    <a:pt x="10169" y="90"/>
                    <a:pt x="10117" y="40"/>
                    <a:pt x="10052" y="16"/>
                  </a:cubicBezTo>
                  <a:cubicBezTo>
                    <a:pt x="10025" y="6"/>
                    <a:pt x="9997" y="1"/>
                    <a:pt x="99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0" name="Google Shape;140;p42"/>
            <p:cNvSpPr/>
            <p:nvPr/>
          </p:nvSpPr>
          <p:spPr>
            <a:xfrm>
              <a:off x="3976600" y="177550"/>
              <a:ext cx="365275" cy="273625"/>
            </a:xfrm>
            <a:custGeom>
              <a:avLst/>
              <a:gdLst/>
              <a:ahLst/>
              <a:cxnLst/>
              <a:rect l="l" t="t" r="r" b="b"/>
              <a:pathLst>
                <a:path w="14611" h="10945" extrusionOk="0">
                  <a:moveTo>
                    <a:pt x="10853" y="481"/>
                  </a:moveTo>
                  <a:cubicBezTo>
                    <a:pt x="11187" y="481"/>
                    <a:pt x="11544" y="490"/>
                    <a:pt x="11922" y="508"/>
                  </a:cubicBezTo>
                  <a:cubicBezTo>
                    <a:pt x="12715" y="559"/>
                    <a:pt x="13143" y="628"/>
                    <a:pt x="13372" y="684"/>
                  </a:cubicBezTo>
                  <a:cubicBezTo>
                    <a:pt x="12397" y="1682"/>
                    <a:pt x="11536" y="2542"/>
                    <a:pt x="10808" y="3242"/>
                  </a:cubicBezTo>
                  <a:lnTo>
                    <a:pt x="4981" y="2905"/>
                  </a:lnTo>
                  <a:cubicBezTo>
                    <a:pt x="5498" y="2511"/>
                    <a:pt x="6010" y="2154"/>
                    <a:pt x="6511" y="1843"/>
                  </a:cubicBezTo>
                  <a:cubicBezTo>
                    <a:pt x="7859" y="1053"/>
                    <a:pt x="8824" y="620"/>
                    <a:pt x="9380" y="557"/>
                  </a:cubicBezTo>
                  <a:lnTo>
                    <a:pt x="9383" y="557"/>
                  </a:lnTo>
                  <a:cubicBezTo>
                    <a:pt x="9805" y="506"/>
                    <a:pt x="10297" y="481"/>
                    <a:pt x="10853" y="481"/>
                  </a:cubicBezTo>
                  <a:close/>
                  <a:moveTo>
                    <a:pt x="13714" y="1018"/>
                  </a:moveTo>
                  <a:cubicBezTo>
                    <a:pt x="14029" y="1791"/>
                    <a:pt x="14092" y="2597"/>
                    <a:pt x="13899" y="3417"/>
                  </a:cubicBezTo>
                  <a:cubicBezTo>
                    <a:pt x="13028" y="4301"/>
                    <a:pt x="12245" y="5081"/>
                    <a:pt x="11564" y="5744"/>
                  </a:cubicBezTo>
                  <a:cubicBezTo>
                    <a:pt x="11619" y="4989"/>
                    <a:pt x="11493" y="4251"/>
                    <a:pt x="11188" y="3542"/>
                  </a:cubicBezTo>
                  <a:cubicBezTo>
                    <a:pt x="11909" y="2845"/>
                    <a:pt x="12757" y="1999"/>
                    <a:pt x="13714" y="1018"/>
                  </a:cubicBezTo>
                  <a:close/>
                  <a:moveTo>
                    <a:pt x="4411" y="3353"/>
                  </a:moveTo>
                  <a:lnTo>
                    <a:pt x="10362" y="3696"/>
                  </a:lnTo>
                  <a:cubicBezTo>
                    <a:pt x="9576" y="4504"/>
                    <a:pt x="8978" y="5089"/>
                    <a:pt x="8580" y="5443"/>
                  </a:cubicBezTo>
                  <a:cubicBezTo>
                    <a:pt x="7192" y="6750"/>
                    <a:pt x="6148" y="7445"/>
                    <a:pt x="5474" y="7507"/>
                  </a:cubicBezTo>
                  <a:cubicBezTo>
                    <a:pt x="5225" y="7536"/>
                    <a:pt x="4968" y="7551"/>
                    <a:pt x="4703" y="7551"/>
                  </a:cubicBezTo>
                  <a:cubicBezTo>
                    <a:pt x="3571" y="7551"/>
                    <a:pt x="2292" y="7285"/>
                    <a:pt x="888" y="6758"/>
                  </a:cubicBezTo>
                  <a:cubicBezTo>
                    <a:pt x="2060" y="5427"/>
                    <a:pt x="3244" y="4283"/>
                    <a:pt x="4411" y="3353"/>
                  </a:cubicBezTo>
                  <a:close/>
                  <a:moveTo>
                    <a:pt x="10820" y="3912"/>
                  </a:moveTo>
                  <a:cubicBezTo>
                    <a:pt x="11110" y="4672"/>
                    <a:pt x="11173" y="5469"/>
                    <a:pt x="11008" y="6286"/>
                  </a:cubicBezTo>
                  <a:cubicBezTo>
                    <a:pt x="10062" y="7264"/>
                    <a:pt x="9357" y="7969"/>
                    <a:pt x="8911" y="8381"/>
                  </a:cubicBezTo>
                  <a:cubicBezTo>
                    <a:pt x="7520" y="9672"/>
                    <a:pt x="6477" y="10359"/>
                    <a:pt x="5801" y="10422"/>
                  </a:cubicBezTo>
                  <a:cubicBezTo>
                    <a:pt x="5548" y="10452"/>
                    <a:pt x="5285" y="10467"/>
                    <a:pt x="5014" y="10467"/>
                  </a:cubicBezTo>
                  <a:cubicBezTo>
                    <a:pt x="3826" y="10467"/>
                    <a:pt x="2473" y="10179"/>
                    <a:pt x="984" y="9607"/>
                  </a:cubicBezTo>
                  <a:cubicBezTo>
                    <a:pt x="627" y="8892"/>
                    <a:pt x="520" y="8079"/>
                    <a:pt x="662" y="7186"/>
                  </a:cubicBezTo>
                  <a:lnTo>
                    <a:pt x="662" y="7186"/>
                  </a:lnTo>
                  <a:cubicBezTo>
                    <a:pt x="2144" y="7748"/>
                    <a:pt x="3499" y="8030"/>
                    <a:pt x="4701" y="8030"/>
                  </a:cubicBezTo>
                  <a:cubicBezTo>
                    <a:pt x="4983" y="8030"/>
                    <a:pt x="5257" y="8015"/>
                    <a:pt x="5522" y="7984"/>
                  </a:cubicBezTo>
                  <a:cubicBezTo>
                    <a:pt x="6310" y="7909"/>
                    <a:pt x="7419" y="7194"/>
                    <a:pt x="8903" y="5795"/>
                  </a:cubicBezTo>
                  <a:cubicBezTo>
                    <a:pt x="9325" y="5422"/>
                    <a:pt x="9967" y="4788"/>
                    <a:pt x="10820" y="3912"/>
                  </a:cubicBezTo>
                  <a:close/>
                  <a:moveTo>
                    <a:pt x="10855" y="1"/>
                  </a:moveTo>
                  <a:cubicBezTo>
                    <a:pt x="10275" y="1"/>
                    <a:pt x="9762" y="27"/>
                    <a:pt x="9320" y="80"/>
                  </a:cubicBezTo>
                  <a:cubicBezTo>
                    <a:pt x="8691" y="153"/>
                    <a:pt x="7690" y="594"/>
                    <a:pt x="6263" y="1429"/>
                  </a:cubicBezTo>
                  <a:cubicBezTo>
                    <a:pt x="6262" y="1429"/>
                    <a:pt x="6260" y="1431"/>
                    <a:pt x="6258" y="1433"/>
                  </a:cubicBezTo>
                  <a:cubicBezTo>
                    <a:pt x="5579" y="1859"/>
                    <a:pt x="4880" y="2357"/>
                    <a:pt x="4183" y="2918"/>
                  </a:cubicBezTo>
                  <a:cubicBezTo>
                    <a:pt x="2895" y="3936"/>
                    <a:pt x="1590" y="5208"/>
                    <a:pt x="302" y="6696"/>
                  </a:cubicBezTo>
                  <a:cubicBezTo>
                    <a:pt x="296" y="6703"/>
                    <a:pt x="293" y="6711"/>
                    <a:pt x="286" y="6717"/>
                  </a:cubicBezTo>
                  <a:cubicBezTo>
                    <a:pt x="278" y="6729"/>
                    <a:pt x="272" y="6740"/>
                    <a:pt x="267" y="6751"/>
                  </a:cubicBezTo>
                  <a:cubicBezTo>
                    <a:pt x="259" y="6769"/>
                    <a:pt x="251" y="6790"/>
                    <a:pt x="246" y="6810"/>
                  </a:cubicBezTo>
                  <a:lnTo>
                    <a:pt x="246" y="6813"/>
                  </a:lnTo>
                  <a:cubicBezTo>
                    <a:pt x="1" y="7959"/>
                    <a:pt x="118" y="9002"/>
                    <a:pt x="599" y="9910"/>
                  </a:cubicBezTo>
                  <a:cubicBezTo>
                    <a:pt x="627" y="9960"/>
                    <a:pt x="672" y="10001"/>
                    <a:pt x="724" y="10020"/>
                  </a:cubicBezTo>
                  <a:cubicBezTo>
                    <a:pt x="2305" y="10635"/>
                    <a:pt x="3745" y="10945"/>
                    <a:pt x="5015" y="10945"/>
                  </a:cubicBezTo>
                  <a:cubicBezTo>
                    <a:pt x="5303" y="10945"/>
                    <a:pt x="5582" y="10928"/>
                    <a:pt x="5846" y="10899"/>
                  </a:cubicBezTo>
                  <a:cubicBezTo>
                    <a:pt x="6635" y="10826"/>
                    <a:pt x="7742" y="10116"/>
                    <a:pt x="9231" y="8731"/>
                  </a:cubicBezTo>
                  <a:cubicBezTo>
                    <a:pt x="9689" y="8306"/>
                    <a:pt x="10418" y="7580"/>
                    <a:pt x="11392" y="6571"/>
                  </a:cubicBezTo>
                  <a:cubicBezTo>
                    <a:pt x="12195" y="5801"/>
                    <a:pt x="13166" y="4838"/>
                    <a:pt x="14282" y="3704"/>
                  </a:cubicBezTo>
                  <a:cubicBezTo>
                    <a:pt x="14311" y="3675"/>
                    <a:pt x="14333" y="3638"/>
                    <a:pt x="14343" y="3596"/>
                  </a:cubicBezTo>
                  <a:cubicBezTo>
                    <a:pt x="14611" y="2527"/>
                    <a:pt x="14492" y="1483"/>
                    <a:pt x="13996" y="491"/>
                  </a:cubicBezTo>
                  <a:cubicBezTo>
                    <a:pt x="13996" y="489"/>
                    <a:pt x="13995" y="486"/>
                    <a:pt x="13995" y="484"/>
                  </a:cubicBezTo>
                  <a:cubicBezTo>
                    <a:pt x="13980" y="457"/>
                    <a:pt x="13961" y="432"/>
                    <a:pt x="13938" y="413"/>
                  </a:cubicBezTo>
                  <a:cubicBezTo>
                    <a:pt x="13779" y="275"/>
                    <a:pt x="13411" y="121"/>
                    <a:pt x="11945" y="28"/>
                  </a:cubicBezTo>
                  <a:cubicBezTo>
                    <a:pt x="11560" y="10"/>
                    <a:pt x="11196" y="1"/>
                    <a:pt x="108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1" name="Google Shape;141;p42"/>
            <p:cNvSpPr/>
            <p:nvPr/>
          </p:nvSpPr>
          <p:spPr>
            <a:xfrm>
              <a:off x="7239938" y="4599625"/>
              <a:ext cx="701425" cy="551950"/>
            </a:xfrm>
            <a:custGeom>
              <a:avLst/>
              <a:gdLst/>
              <a:ahLst/>
              <a:cxnLst/>
              <a:rect l="l" t="t" r="r" b="b"/>
              <a:pathLst>
                <a:path w="28057" h="22078" extrusionOk="0">
                  <a:moveTo>
                    <a:pt x="9493" y="4790"/>
                  </a:moveTo>
                  <a:cubicBezTo>
                    <a:pt x="9607" y="4790"/>
                    <a:pt x="9721" y="4791"/>
                    <a:pt x="9835" y="4792"/>
                  </a:cubicBezTo>
                  <a:cubicBezTo>
                    <a:pt x="10082" y="5443"/>
                    <a:pt x="10148" y="6109"/>
                    <a:pt x="10028" y="6779"/>
                  </a:cubicBezTo>
                  <a:cubicBezTo>
                    <a:pt x="8504" y="7037"/>
                    <a:pt x="6990" y="7179"/>
                    <a:pt x="5521" y="7209"/>
                  </a:cubicBezTo>
                  <a:cubicBezTo>
                    <a:pt x="5243" y="6578"/>
                    <a:pt x="5182" y="5911"/>
                    <a:pt x="5334" y="5222"/>
                  </a:cubicBezTo>
                  <a:cubicBezTo>
                    <a:pt x="6700" y="4936"/>
                    <a:pt x="8097" y="4790"/>
                    <a:pt x="9493" y="4790"/>
                  </a:cubicBezTo>
                  <a:close/>
                  <a:moveTo>
                    <a:pt x="9516" y="4310"/>
                  </a:moveTo>
                  <a:cubicBezTo>
                    <a:pt x="8030" y="4310"/>
                    <a:pt x="6539" y="4470"/>
                    <a:pt x="5084" y="4786"/>
                  </a:cubicBezTo>
                  <a:cubicBezTo>
                    <a:pt x="4997" y="4804"/>
                    <a:pt x="4927" y="4872"/>
                    <a:pt x="4904" y="4958"/>
                  </a:cubicBezTo>
                  <a:cubicBezTo>
                    <a:pt x="4668" y="5863"/>
                    <a:pt x="4750" y="6737"/>
                    <a:pt x="5154" y="7557"/>
                  </a:cubicBezTo>
                  <a:cubicBezTo>
                    <a:pt x="5195" y="7638"/>
                    <a:pt x="5277" y="7690"/>
                    <a:pt x="5368" y="7690"/>
                  </a:cubicBezTo>
                  <a:lnTo>
                    <a:pt x="5370" y="7690"/>
                  </a:lnTo>
                  <a:cubicBezTo>
                    <a:pt x="6965" y="7669"/>
                    <a:pt x="8613" y="7512"/>
                    <a:pt x="10270" y="7223"/>
                  </a:cubicBezTo>
                  <a:cubicBezTo>
                    <a:pt x="10364" y="7207"/>
                    <a:pt x="10442" y="7134"/>
                    <a:pt x="10461" y="7038"/>
                  </a:cubicBezTo>
                  <a:cubicBezTo>
                    <a:pt x="10654" y="6169"/>
                    <a:pt x="10573" y="5302"/>
                    <a:pt x="10217" y="4462"/>
                  </a:cubicBezTo>
                  <a:cubicBezTo>
                    <a:pt x="10181" y="4374"/>
                    <a:pt x="10095" y="4317"/>
                    <a:pt x="10002" y="4316"/>
                  </a:cubicBezTo>
                  <a:cubicBezTo>
                    <a:pt x="9840" y="4312"/>
                    <a:pt x="9678" y="4310"/>
                    <a:pt x="9516" y="4310"/>
                  </a:cubicBezTo>
                  <a:close/>
                  <a:moveTo>
                    <a:pt x="14351" y="481"/>
                  </a:moveTo>
                  <a:cubicBezTo>
                    <a:pt x="15800" y="481"/>
                    <a:pt x="17022" y="1114"/>
                    <a:pt x="18091" y="2410"/>
                  </a:cubicBezTo>
                  <a:cubicBezTo>
                    <a:pt x="18144" y="2467"/>
                    <a:pt x="18194" y="2529"/>
                    <a:pt x="18243" y="2590"/>
                  </a:cubicBezTo>
                  <a:cubicBezTo>
                    <a:pt x="18609" y="3069"/>
                    <a:pt x="18960" y="3633"/>
                    <a:pt x="19281" y="4266"/>
                  </a:cubicBezTo>
                  <a:cubicBezTo>
                    <a:pt x="19307" y="4317"/>
                    <a:pt x="19331" y="4374"/>
                    <a:pt x="19354" y="4431"/>
                  </a:cubicBezTo>
                  <a:cubicBezTo>
                    <a:pt x="19355" y="4439"/>
                    <a:pt x="19360" y="4447"/>
                    <a:pt x="19363" y="4455"/>
                  </a:cubicBezTo>
                  <a:cubicBezTo>
                    <a:pt x="19621" y="4981"/>
                    <a:pt x="19866" y="5569"/>
                    <a:pt x="20093" y="6203"/>
                  </a:cubicBezTo>
                  <a:cubicBezTo>
                    <a:pt x="20095" y="6206"/>
                    <a:pt x="20095" y="6210"/>
                    <a:pt x="20098" y="6213"/>
                  </a:cubicBezTo>
                  <a:cubicBezTo>
                    <a:pt x="20119" y="6270"/>
                    <a:pt x="20140" y="6323"/>
                    <a:pt x="20156" y="6369"/>
                  </a:cubicBezTo>
                  <a:lnTo>
                    <a:pt x="20320" y="6894"/>
                  </a:lnTo>
                  <a:cubicBezTo>
                    <a:pt x="20385" y="7102"/>
                    <a:pt x="20450" y="7306"/>
                    <a:pt x="20512" y="7512"/>
                  </a:cubicBezTo>
                  <a:cubicBezTo>
                    <a:pt x="19976" y="7661"/>
                    <a:pt x="19362" y="7843"/>
                    <a:pt x="18682" y="8053"/>
                  </a:cubicBezTo>
                  <a:cubicBezTo>
                    <a:pt x="18577" y="7698"/>
                    <a:pt x="18467" y="7340"/>
                    <a:pt x="18347" y="6980"/>
                  </a:cubicBezTo>
                  <a:cubicBezTo>
                    <a:pt x="17230" y="3461"/>
                    <a:pt x="15649" y="1301"/>
                    <a:pt x="13640" y="543"/>
                  </a:cubicBezTo>
                  <a:cubicBezTo>
                    <a:pt x="13792" y="515"/>
                    <a:pt x="13886" y="499"/>
                    <a:pt x="13927" y="499"/>
                  </a:cubicBezTo>
                  <a:cubicBezTo>
                    <a:pt x="14070" y="487"/>
                    <a:pt x="14211" y="481"/>
                    <a:pt x="14351" y="481"/>
                  </a:cubicBezTo>
                  <a:close/>
                  <a:moveTo>
                    <a:pt x="12581" y="757"/>
                  </a:moveTo>
                  <a:cubicBezTo>
                    <a:pt x="14869" y="1094"/>
                    <a:pt x="16656" y="3233"/>
                    <a:pt x="17891" y="7123"/>
                  </a:cubicBezTo>
                  <a:cubicBezTo>
                    <a:pt x="18010" y="7484"/>
                    <a:pt x="18121" y="7841"/>
                    <a:pt x="18225" y="8191"/>
                  </a:cubicBezTo>
                  <a:cubicBezTo>
                    <a:pt x="17672" y="8363"/>
                    <a:pt x="17072" y="8556"/>
                    <a:pt x="16432" y="8767"/>
                  </a:cubicBezTo>
                  <a:cubicBezTo>
                    <a:pt x="16412" y="8704"/>
                    <a:pt x="16393" y="8640"/>
                    <a:pt x="16375" y="8575"/>
                  </a:cubicBezTo>
                  <a:cubicBezTo>
                    <a:pt x="16297" y="8319"/>
                    <a:pt x="16218" y="8057"/>
                    <a:pt x="16135" y="7794"/>
                  </a:cubicBezTo>
                  <a:cubicBezTo>
                    <a:pt x="15527" y="5879"/>
                    <a:pt x="14775" y="4350"/>
                    <a:pt x="13902" y="3250"/>
                  </a:cubicBezTo>
                  <a:cubicBezTo>
                    <a:pt x="12997" y="2125"/>
                    <a:pt x="11940" y="1421"/>
                    <a:pt x="10748" y="1160"/>
                  </a:cubicBezTo>
                  <a:cubicBezTo>
                    <a:pt x="11486" y="998"/>
                    <a:pt x="12097" y="864"/>
                    <a:pt x="12581" y="757"/>
                  </a:cubicBezTo>
                  <a:close/>
                  <a:moveTo>
                    <a:pt x="20657" y="7969"/>
                  </a:moveTo>
                  <a:cubicBezTo>
                    <a:pt x="20688" y="8063"/>
                    <a:pt x="20717" y="8159"/>
                    <a:pt x="20747" y="8254"/>
                  </a:cubicBezTo>
                  <a:lnTo>
                    <a:pt x="20991" y="9077"/>
                  </a:lnTo>
                  <a:cubicBezTo>
                    <a:pt x="20915" y="9101"/>
                    <a:pt x="20837" y="9124"/>
                    <a:pt x="20756" y="9148"/>
                  </a:cubicBezTo>
                  <a:cubicBezTo>
                    <a:pt x="19085" y="9665"/>
                    <a:pt x="17783" y="10072"/>
                    <a:pt x="16881" y="10364"/>
                  </a:cubicBezTo>
                  <a:cubicBezTo>
                    <a:pt x="16780" y="9991"/>
                    <a:pt x="16675" y="9615"/>
                    <a:pt x="16563" y="9231"/>
                  </a:cubicBezTo>
                  <a:cubicBezTo>
                    <a:pt x="17294" y="8991"/>
                    <a:pt x="17972" y="8773"/>
                    <a:pt x="18593" y="8582"/>
                  </a:cubicBezTo>
                  <a:lnTo>
                    <a:pt x="18597" y="8582"/>
                  </a:lnTo>
                  <a:cubicBezTo>
                    <a:pt x="19370" y="8339"/>
                    <a:pt x="20064" y="8133"/>
                    <a:pt x="20657" y="7969"/>
                  </a:cubicBezTo>
                  <a:close/>
                  <a:moveTo>
                    <a:pt x="20813" y="6866"/>
                  </a:moveTo>
                  <a:cubicBezTo>
                    <a:pt x="21298" y="7309"/>
                    <a:pt x="21736" y="7770"/>
                    <a:pt x="22120" y="8245"/>
                  </a:cubicBezTo>
                  <a:cubicBezTo>
                    <a:pt x="23584" y="9976"/>
                    <a:pt x="24421" y="11506"/>
                    <a:pt x="24606" y="12788"/>
                  </a:cubicBezTo>
                  <a:cubicBezTo>
                    <a:pt x="24706" y="13492"/>
                    <a:pt x="24071" y="14134"/>
                    <a:pt x="22709" y="14700"/>
                  </a:cubicBezTo>
                  <a:cubicBezTo>
                    <a:pt x="22498" y="13127"/>
                    <a:pt x="22102" y="11285"/>
                    <a:pt x="21520" y="9188"/>
                  </a:cubicBezTo>
                  <a:cubicBezTo>
                    <a:pt x="21520" y="9179"/>
                    <a:pt x="21517" y="9171"/>
                    <a:pt x="21510" y="9161"/>
                  </a:cubicBezTo>
                  <a:cubicBezTo>
                    <a:pt x="21510" y="9158"/>
                    <a:pt x="21509" y="9154"/>
                    <a:pt x="21509" y="9151"/>
                  </a:cubicBezTo>
                  <a:cubicBezTo>
                    <a:pt x="21507" y="9143"/>
                    <a:pt x="21504" y="9138"/>
                    <a:pt x="21502" y="9130"/>
                  </a:cubicBezTo>
                  <a:lnTo>
                    <a:pt x="21201" y="8115"/>
                  </a:lnTo>
                  <a:cubicBezTo>
                    <a:pt x="21147" y="7941"/>
                    <a:pt x="21094" y="7770"/>
                    <a:pt x="21039" y="7609"/>
                  </a:cubicBezTo>
                  <a:cubicBezTo>
                    <a:pt x="20967" y="7363"/>
                    <a:pt x="20893" y="7114"/>
                    <a:pt x="20813" y="6866"/>
                  </a:cubicBezTo>
                  <a:close/>
                  <a:moveTo>
                    <a:pt x="20156" y="5042"/>
                  </a:moveTo>
                  <a:lnTo>
                    <a:pt x="20156" y="5042"/>
                  </a:lnTo>
                  <a:cubicBezTo>
                    <a:pt x="21591" y="6080"/>
                    <a:pt x="22783" y="7191"/>
                    <a:pt x="23698" y="8350"/>
                  </a:cubicBezTo>
                  <a:cubicBezTo>
                    <a:pt x="23699" y="8350"/>
                    <a:pt x="23699" y="8352"/>
                    <a:pt x="23699" y="8352"/>
                  </a:cubicBezTo>
                  <a:cubicBezTo>
                    <a:pt x="25173" y="10192"/>
                    <a:pt x="26020" y="11820"/>
                    <a:pt x="26214" y="13190"/>
                  </a:cubicBezTo>
                  <a:cubicBezTo>
                    <a:pt x="26344" y="14168"/>
                    <a:pt x="25258" y="15016"/>
                    <a:pt x="22989" y="15704"/>
                  </a:cubicBezTo>
                  <a:lnTo>
                    <a:pt x="22819" y="15749"/>
                  </a:lnTo>
                  <a:cubicBezTo>
                    <a:pt x="22817" y="15728"/>
                    <a:pt x="22814" y="15704"/>
                    <a:pt x="22811" y="15681"/>
                  </a:cubicBezTo>
                  <a:cubicBezTo>
                    <a:pt x="22799" y="15522"/>
                    <a:pt x="22783" y="15360"/>
                    <a:pt x="22767" y="15194"/>
                  </a:cubicBezTo>
                  <a:cubicBezTo>
                    <a:pt x="24444" y="14523"/>
                    <a:pt x="25222" y="13693"/>
                    <a:pt x="25084" y="12720"/>
                  </a:cubicBezTo>
                  <a:cubicBezTo>
                    <a:pt x="24885" y="11347"/>
                    <a:pt x="24014" y="9738"/>
                    <a:pt x="22493" y="7940"/>
                  </a:cubicBezTo>
                  <a:cubicBezTo>
                    <a:pt x="21942" y="7264"/>
                    <a:pt x="21287" y="6610"/>
                    <a:pt x="20544" y="5996"/>
                  </a:cubicBezTo>
                  <a:lnTo>
                    <a:pt x="20523" y="5979"/>
                  </a:lnTo>
                  <a:cubicBezTo>
                    <a:pt x="20406" y="5655"/>
                    <a:pt x="20281" y="5342"/>
                    <a:pt x="20156" y="5042"/>
                  </a:cubicBezTo>
                  <a:close/>
                  <a:moveTo>
                    <a:pt x="19266" y="3254"/>
                  </a:moveTo>
                  <a:lnTo>
                    <a:pt x="19266" y="3254"/>
                  </a:lnTo>
                  <a:cubicBezTo>
                    <a:pt x="21645" y="4805"/>
                    <a:pt x="23511" y="6485"/>
                    <a:pt x="24828" y="8251"/>
                  </a:cubicBezTo>
                  <a:cubicBezTo>
                    <a:pt x="26315" y="10244"/>
                    <a:pt x="27169" y="12011"/>
                    <a:pt x="27372" y="13503"/>
                  </a:cubicBezTo>
                  <a:cubicBezTo>
                    <a:pt x="27544" y="14758"/>
                    <a:pt x="26033" y="15783"/>
                    <a:pt x="22881" y="16553"/>
                  </a:cubicBezTo>
                  <a:lnTo>
                    <a:pt x="22871" y="16291"/>
                  </a:lnTo>
                  <a:lnTo>
                    <a:pt x="22864" y="16235"/>
                  </a:lnTo>
                  <a:lnTo>
                    <a:pt x="23121" y="16163"/>
                  </a:lnTo>
                  <a:cubicBezTo>
                    <a:pt x="25691" y="15384"/>
                    <a:pt x="26855" y="14392"/>
                    <a:pt x="26688" y="13127"/>
                  </a:cubicBezTo>
                  <a:lnTo>
                    <a:pt x="26688" y="13122"/>
                  </a:lnTo>
                  <a:cubicBezTo>
                    <a:pt x="26482" y="11668"/>
                    <a:pt x="25601" y="9962"/>
                    <a:pt x="24072" y="8053"/>
                  </a:cubicBezTo>
                  <a:cubicBezTo>
                    <a:pt x="23072" y="6784"/>
                    <a:pt x="21752" y="5572"/>
                    <a:pt x="20153" y="4452"/>
                  </a:cubicBezTo>
                  <a:cubicBezTo>
                    <a:pt x="20028" y="4360"/>
                    <a:pt x="19902" y="4274"/>
                    <a:pt x="19769" y="4186"/>
                  </a:cubicBezTo>
                  <a:cubicBezTo>
                    <a:pt x="19749" y="4139"/>
                    <a:pt x="19728" y="4092"/>
                    <a:pt x="19707" y="4048"/>
                  </a:cubicBezTo>
                  <a:cubicBezTo>
                    <a:pt x="19565" y="3771"/>
                    <a:pt x="19419" y="3505"/>
                    <a:pt x="19266" y="3254"/>
                  </a:cubicBezTo>
                  <a:close/>
                  <a:moveTo>
                    <a:pt x="12813" y="16103"/>
                  </a:moveTo>
                  <a:lnTo>
                    <a:pt x="13239" y="17335"/>
                  </a:lnTo>
                  <a:cubicBezTo>
                    <a:pt x="13096" y="17450"/>
                    <a:pt x="12904" y="17507"/>
                    <a:pt x="12663" y="17507"/>
                  </a:cubicBezTo>
                  <a:cubicBezTo>
                    <a:pt x="12515" y="17507"/>
                    <a:pt x="12348" y="17485"/>
                    <a:pt x="12162" y="17442"/>
                  </a:cubicBezTo>
                  <a:lnTo>
                    <a:pt x="12318" y="16177"/>
                  </a:lnTo>
                  <a:cubicBezTo>
                    <a:pt x="12485" y="16154"/>
                    <a:pt x="12650" y="16128"/>
                    <a:pt x="12813" y="16103"/>
                  </a:cubicBezTo>
                  <a:close/>
                  <a:moveTo>
                    <a:pt x="21120" y="9539"/>
                  </a:moveTo>
                  <a:cubicBezTo>
                    <a:pt x="21695" y="11635"/>
                    <a:pt x="22081" y="13494"/>
                    <a:pt x="22271" y="15065"/>
                  </a:cubicBezTo>
                  <a:cubicBezTo>
                    <a:pt x="22295" y="15292"/>
                    <a:pt x="22315" y="15511"/>
                    <a:pt x="22336" y="15731"/>
                  </a:cubicBezTo>
                  <a:cubicBezTo>
                    <a:pt x="22350" y="15850"/>
                    <a:pt x="22360" y="15965"/>
                    <a:pt x="22368" y="16077"/>
                  </a:cubicBezTo>
                  <a:lnTo>
                    <a:pt x="22368" y="16078"/>
                  </a:lnTo>
                  <a:cubicBezTo>
                    <a:pt x="22375" y="16169"/>
                    <a:pt x="22384" y="16257"/>
                    <a:pt x="22392" y="16328"/>
                  </a:cubicBezTo>
                  <a:lnTo>
                    <a:pt x="22410" y="16863"/>
                  </a:lnTo>
                  <a:cubicBezTo>
                    <a:pt x="22415" y="17049"/>
                    <a:pt x="22415" y="17229"/>
                    <a:pt x="22412" y="17403"/>
                  </a:cubicBezTo>
                  <a:cubicBezTo>
                    <a:pt x="20878" y="18309"/>
                    <a:pt x="19441" y="18916"/>
                    <a:pt x="18118" y="19208"/>
                  </a:cubicBezTo>
                  <a:cubicBezTo>
                    <a:pt x="18190" y="16818"/>
                    <a:pt x="17815" y="14003"/>
                    <a:pt x="17001" y="10826"/>
                  </a:cubicBezTo>
                  <a:cubicBezTo>
                    <a:pt x="17901" y="10536"/>
                    <a:pt x="19209" y="10126"/>
                    <a:pt x="20889" y="9608"/>
                  </a:cubicBezTo>
                  <a:cubicBezTo>
                    <a:pt x="20967" y="9586"/>
                    <a:pt x="21045" y="9561"/>
                    <a:pt x="21120" y="9539"/>
                  </a:cubicBezTo>
                  <a:close/>
                  <a:moveTo>
                    <a:pt x="9683" y="1529"/>
                  </a:moveTo>
                  <a:cubicBezTo>
                    <a:pt x="9925" y="1529"/>
                    <a:pt x="10161" y="1545"/>
                    <a:pt x="10388" y="1577"/>
                  </a:cubicBezTo>
                  <a:cubicBezTo>
                    <a:pt x="11575" y="1767"/>
                    <a:pt x="12629" y="2428"/>
                    <a:pt x="13526" y="3547"/>
                  </a:cubicBezTo>
                  <a:cubicBezTo>
                    <a:pt x="14366" y="4601"/>
                    <a:pt x="15089" y="6077"/>
                    <a:pt x="15679" y="7938"/>
                  </a:cubicBezTo>
                  <a:cubicBezTo>
                    <a:pt x="15762" y="8199"/>
                    <a:pt x="15842" y="8457"/>
                    <a:pt x="15916" y="8715"/>
                  </a:cubicBezTo>
                  <a:cubicBezTo>
                    <a:pt x="15958" y="8856"/>
                    <a:pt x="15999" y="8995"/>
                    <a:pt x="16036" y="9133"/>
                  </a:cubicBezTo>
                  <a:cubicBezTo>
                    <a:pt x="16036" y="9138"/>
                    <a:pt x="16038" y="9140"/>
                    <a:pt x="16038" y="9145"/>
                  </a:cubicBezTo>
                  <a:cubicBezTo>
                    <a:pt x="16197" y="9683"/>
                    <a:pt x="16344" y="10210"/>
                    <a:pt x="16482" y="10729"/>
                  </a:cubicBezTo>
                  <a:cubicBezTo>
                    <a:pt x="17337" y="14004"/>
                    <a:pt x="17726" y="16892"/>
                    <a:pt x="17635" y="19316"/>
                  </a:cubicBezTo>
                  <a:cubicBezTo>
                    <a:pt x="17538" y="19344"/>
                    <a:pt x="17440" y="19367"/>
                    <a:pt x="17343" y="19391"/>
                  </a:cubicBezTo>
                  <a:cubicBezTo>
                    <a:pt x="17001" y="16151"/>
                    <a:pt x="16232" y="13549"/>
                    <a:pt x="15062" y="11651"/>
                  </a:cubicBezTo>
                  <a:cubicBezTo>
                    <a:pt x="13883" y="9754"/>
                    <a:pt x="11741" y="8791"/>
                    <a:pt x="8709" y="8791"/>
                  </a:cubicBezTo>
                  <a:lnTo>
                    <a:pt x="8532" y="8791"/>
                  </a:lnTo>
                  <a:cubicBezTo>
                    <a:pt x="8426" y="8781"/>
                    <a:pt x="8319" y="8775"/>
                    <a:pt x="8214" y="8772"/>
                  </a:cubicBezTo>
                  <a:cubicBezTo>
                    <a:pt x="8037" y="8759"/>
                    <a:pt x="7856" y="8755"/>
                    <a:pt x="7671" y="8755"/>
                  </a:cubicBezTo>
                  <a:cubicBezTo>
                    <a:pt x="7398" y="8759"/>
                    <a:pt x="7119" y="8775"/>
                    <a:pt x="6837" y="8801"/>
                  </a:cubicBezTo>
                  <a:cubicBezTo>
                    <a:pt x="5036" y="8974"/>
                    <a:pt x="3508" y="9631"/>
                    <a:pt x="2286" y="10755"/>
                  </a:cubicBezTo>
                  <a:cubicBezTo>
                    <a:pt x="2414" y="8670"/>
                    <a:pt x="2706" y="7087"/>
                    <a:pt x="3155" y="6043"/>
                  </a:cubicBezTo>
                  <a:cubicBezTo>
                    <a:pt x="3739" y="4682"/>
                    <a:pt x="4533" y="3620"/>
                    <a:pt x="5516" y="2881"/>
                  </a:cubicBezTo>
                  <a:cubicBezTo>
                    <a:pt x="6414" y="2200"/>
                    <a:pt x="7499" y="1768"/>
                    <a:pt x="8757" y="1593"/>
                  </a:cubicBezTo>
                  <a:cubicBezTo>
                    <a:pt x="8762" y="1592"/>
                    <a:pt x="8767" y="1592"/>
                    <a:pt x="8772" y="1592"/>
                  </a:cubicBezTo>
                  <a:cubicBezTo>
                    <a:pt x="8934" y="1574"/>
                    <a:pt x="9098" y="1558"/>
                    <a:pt x="9265" y="1545"/>
                  </a:cubicBezTo>
                  <a:cubicBezTo>
                    <a:pt x="9405" y="1535"/>
                    <a:pt x="9545" y="1529"/>
                    <a:pt x="9683" y="1529"/>
                  </a:cubicBezTo>
                  <a:close/>
                  <a:moveTo>
                    <a:pt x="10886" y="9477"/>
                  </a:moveTo>
                  <a:lnTo>
                    <a:pt x="10886" y="9477"/>
                  </a:lnTo>
                  <a:cubicBezTo>
                    <a:pt x="12608" y="9831"/>
                    <a:pt x="13871" y="10645"/>
                    <a:pt x="14651" y="11904"/>
                  </a:cubicBezTo>
                  <a:cubicBezTo>
                    <a:pt x="15816" y="13787"/>
                    <a:pt x="16568" y="16409"/>
                    <a:pt x="16891" y="19696"/>
                  </a:cubicBezTo>
                  <a:cubicBezTo>
                    <a:pt x="16883" y="19860"/>
                    <a:pt x="16834" y="20276"/>
                    <a:pt x="15812" y="20460"/>
                  </a:cubicBezTo>
                  <a:cubicBezTo>
                    <a:pt x="15491" y="16738"/>
                    <a:pt x="14916" y="14128"/>
                    <a:pt x="14100" y="12699"/>
                  </a:cubicBezTo>
                  <a:cubicBezTo>
                    <a:pt x="13237" y="11201"/>
                    <a:pt x="12161" y="10122"/>
                    <a:pt x="10886" y="9477"/>
                  </a:cubicBezTo>
                  <a:close/>
                  <a:moveTo>
                    <a:pt x="7672" y="9235"/>
                  </a:moveTo>
                  <a:cubicBezTo>
                    <a:pt x="7846" y="9235"/>
                    <a:pt x="8016" y="9242"/>
                    <a:pt x="8188" y="9252"/>
                  </a:cubicBezTo>
                  <a:cubicBezTo>
                    <a:pt x="8279" y="9255"/>
                    <a:pt x="8366" y="9260"/>
                    <a:pt x="8470" y="9268"/>
                  </a:cubicBezTo>
                  <a:cubicBezTo>
                    <a:pt x="8473" y="9269"/>
                    <a:pt x="8480" y="9269"/>
                    <a:pt x="8483" y="9269"/>
                  </a:cubicBezTo>
                  <a:cubicBezTo>
                    <a:pt x="10662" y="9498"/>
                    <a:pt x="12412" y="10734"/>
                    <a:pt x="13683" y="12936"/>
                  </a:cubicBezTo>
                  <a:cubicBezTo>
                    <a:pt x="14465" y="14311"/>
                    <a:pt x="15023" y="16871"/>
                    <a:pt x="15339" y="20545"/>
                  </a:cubicBezTo>
                  <a:cubicBezTo>
                    <a:pt x="12195" y="21246"/>
                    <a:pt x="9109" y="21598"/>
                    <a:pt x="6121" y="21598"/>
                  </a:cubicBezTo>
                  <a:cubicBezTo>
                    <a:pt x="4892" y="21598"/>
                    <a:pt x="3680" y="21539"/>
                    <a:pt x="2487" y="21419"/>
                  </a:cubicBezTo>
                  <a:cubicBezTo>
                    <a:pt x="1408" y="21351"/>
                    <a:pt x="836" y="20610"/>
                    <a:pt x="739" y="19138"/>
                  </a:cubicBezTo>
                  <a:cubicBezTo>
                    <a:pt x="630" y="18163"/>
                    <a:pt x="578" y="17296"/>
                    <a:pt x="585" y="16539"/>
                  </a:cubicBezTo>
                  <a:lnTo>
                    <a:pt x="585" y="16539"/>
                  </a:lnTo>
                  <a:cubicBezTo>
                    <a:pt x="624" y="16608"/>
                    <a:pt x="697" y="16657"/>
                    <a:pt x="778" y="16662"/>
                  </a:cubicBezTo>
                  <a:cubicBezTo>
                    <a:pt x="1902" y="16729"/>
                    <a:pt x="3030" y="16762"/>
                    <a:pt x="4158" y="16762"/>
                  </a:cubicBezTo>
                  <a:cubicBezTo>
                    <a:pt x="6723" y="16762"/>
                    <a:pt x="9288" y="16589"/>
                    <a:pt x="11820" y="16244"/>
                  </a:cubicBezTo>
                  <a:lnTo>
                    <a:pt x="11820" y="16244"/>
                  </a:lnTo>
                  <a:lnTo>
                    <a:pt x="11656" y="17589"/>
                  </a:lnTo>
                  <a:cubicBezTo>
                    <a:pt x="11642" y="17708"/>
                    <a:pt x="11715" y="17816"/>
                    <a:pt x="11827" y="17849"/>
                  </a:cubicBezTo>
                  <a:cubicBezTo>
                    <a:pt x="12135" y="17941"/>
                    <a:pt x="12414" y="17988"/>
                    <a:pt x="12663" y="17988"/>
                  </a:cubicBezTo>
                  <a:cubicBezTo>
                    <a:pt x="13102" y="17988"/>
                    <a:pt x="13446" y="17843"/>
                    <a:pt x="13691" y="17555"/>
                  </a:cubicBezTo>
                  <a:cubicBezTo>
                    <a:pt x="13745" y="17491"/>
                    <a:pt x="13764" y="17401"/>
                    <a:pt x="13735" y="17322"/>
                  </a:cubicBezTo>
                  <a:lnTo>
                    <a:pt x="13289" y="16033"/>
                  </a:lnTo>
                  <a:cubicBezTo>
                    <a:pt x="13323" y="16026"/>
                    <a:pt x="13359" y="16023"/>
                    <a:pt x="13393" y="16017"/>
                  </a:cubicBezTo>
                  <a:cubicBezTo>
                    <a:pt x="13523" y="15996"/>
                    <a:pt x="13612" y="15871"/>
                    <a:pt x="13589" y="15741"/>
                  </a:cubicBezTo>
                  <a:cubicBezTo>
                    <a:pt x="13569" y="15623"/>
                    <a:pt x="13466" y="15540"/>
                    <a:pt x="13352" y="15540"/>
                  </a:cubicBezTo>
                  <a:cubicBezTo>
                    <a:pt x="13339" y="15540"/>
                    <a:pt x="13326" y="15541"/>
                    <a:pt x="13314" y="15543"/>
                  </a:cubicBezTo>
                  <a:cubicBezTo>
                    <a:pt x="13197" y="15563"/>
                    <a:pt x="13079" y="15579"/>
                    <a:pt x="12950" y="15593"/>
                  </a:cubicBezTo>
                  <a:cubicBezTo>
                    <a:pt x="12941" y="15593"/>
                    <a:pt x="12931" y="15595"/>
                    <a:pt x="12921" y="15597"/>
                  </a:cubicBezTo>
                  <a:cubicBezTo>
                    <a:pt x="12639" y="15645"/>
                    <a:pt x="12355" y="15689"/>
                    <a:pt x="12070" y="15726"/>
                  </a:cubicBezTo>
                  <a:cubicBezTo>
                    <a:pt x="12065" y="15726"/>
                    <a:pt x="12062" y="15730"/>
                    <a:pt x="12057" y="15730"/>
                  </a:cubicBezTo>
                  <a:cubicBezTo>
                    <a:pt x="9447" y="16098"/>
                    <a:pt x="6801" y="16283"/>
                    <a:pt x="4155" y="16283"/>
                  </a:cubicBezTo>
                  <a:cubicBezTo>
                    <a:pt x="3037" y="16283"/>
                    <a:pt x="1920" y="16250"/>
                    <a:pt x="805" y="16184"/>
                  </a:cubicBezTo>
                  <a:cubicBezTo>
                    <a:pt x="804" y="16184"/>
                    <a:pt x="802" y="16184"/>
                    <a:pt x="800" y="16184"/>
                  </a:cubicBezTo>
                  <a:cubicBezTo>
                    <a:pt x="710" y="16184"/>
                    <a:pt x="631" y="16227"/>
                    <a:pt x="586" y="16300"/>
                  </a:cubicBezTo>
                  <a:cubicBezTo>
                    <a:pt x="611" y="15417"/>
                    <a:pt x="719" y="14695"/>
                    <a:pt x="909" y="14141"/>
                  </a:cubicBezTo>
                  <a:cubicBezTo>
                    <a:pt x="1353" y="12855"/>
                    <a:pt x="1785" y="11977"/>
                    <a:pt x="2188" y="11530"/>
                  </a:cubicBezTo>
                  <a:cubicBezTo>
                    <a:pt x="3395" y="10218"/>
                    <a:pt x="4973" y="9462"/>
                    <a:pt x="6883" y="9279"/>
                  </a:cubicBezTo>
                  <a:cubicBezTo>
                    <a:pt x="7150" y="9253"/>
                    <a:pt x="7418" y="9239"/>
                    <a:pt x="7672" y="9235"/>
                  </a:cubicBezTo>
                  <a:close/>
                  <a:moveTo>
                    <a:pt x="14327" y="1"/>
                  </a:moveTo>
                  <a:cubicBezTo>
                    <a:pt x="14181" y="1"/>
                    <a:pt x="14034" y="7"/>
                    <a:pt x="13884" y="19"/>
                  </a:cubicBezTo>
                  <a:cubicBezTo>
                    <a:pt x="13834" y="24"/>
                    <a:pt x="13664" y="50"/>
                    <a:pt x="13370" y="101"/>
                  </a:cubicBezTo>
                  <a:lnTo>
                    <a:pt x="12526" y="280"/>
                  </a:lnTo>
                  <a:cubicBezTo>
                    <a:pt x="12521" y="280"/>
                    <a:pt x="12517" y="283"/>
                    <a:pt x="12513" y="283"/>
                  </a:cubicBezTo>
                  <a:cubicBezTo>
                    <a:pt x="11650" y="470"/>
                    <a:pt x="10377" y="748"/>
                    <a:pt x="8709" y="1118"/>
                  </a:cubicBezTo>
                  <a:cubicBezTo>
                    <a:pt x="7371" y="1298"/>
                    <a:pt x="6197" y="1762"/>
                    <a:pt x="5224" y="2500"/>
                  </a:cubicBezTo>
                  <a:cubicBezTo>
                    <a:pt x="4175" y="3291"/>
                    <a:pt x="3328" y="4418"/>
                    <a:pt x="2712" y="5855"/>
                  </a:cubicBezTo>
                  <a:cubicBezTo>
                    <a:pt x="2205" y="7040"/>
                    <a:pt x="1888" y="8862"/>
                    <a:pt x="1777" y="11274"/>
                  </a:cubicBezTo>
                  <a:cubicBezTo>
                    <a:pt x="1342" y="11788"/>
                    <a:pt x="909" y="12676"/>
                    <a:pt x="457" y="13985"/>
                  </a:cubicBezTo>
                  <a:cubicBezTo>
                    <a:pt x="66" y="15117"/>
                    <a:pt x="1" y="16868"/>
                    <a:pt x="260" y="19182"/>
                  </a:cubicBezTo>
                  <a:cubicBezTo>
                    <a:pt x="374" y="20901"/>
                    <a:pt x="1112" y="21813"/>
                    <a:pt x="2448" y="21898"/>
                  </a:cubicBezTo>
                  <a:cubicBezTo>
                    <a:pt x="3654" y="22016"/>
                    <a:pt x="4880" y="22078"/>
                    <a:pt x="6122" y="22078"/>
                  </a:cubicBezTo>
                  <a:cubicBezTo>
                    <a:pt x="9208" y="22078"/>
                    <a:pt x="12394" y="21708"/>
                    <a:pt x="15623" y="20970"/>
                  </a:cubicBezTo>
                  <a:lnTo>
                    <a:pt x="15624" y="20970"/>
                  </a:lnTo>
                  <a:cubicBezTo>
                    <a:pt x="16652" y="20847"/>
                    <a:pt x="17231" y="20481"/>
                    <a:pt x="17346" y="19882"/>
                  </a:cubicBezTo>
                  <a:cubicBezTo>
                    <a:pt x="17539" y="19835"/>
                    <a:pt x="17731" y="19787"/>
                    <a:pt x="17906" y="19738"/>
                  </a:cubicBezTo>
                  <a:cubicBezTo>
                    <a:pt x="17909" y="19736"/>
                    <a:pt x="17911" y="19736"/>
                    <a:pt x="17912" y="19736"/>
                  </a:cubicBezTo>
                  <a:cubicBezTo>
                    <a:pt x="19389" y="19461"/>
                    <a:pt x="21024" y="18793"/>
                    <a:pt x="22770" y="17747"/>
                  </a:cubicBezTo>
                  <a:cubicBezTo>
                    <a:pt x="22840" y="17703"/>
                    <a:pt x="22884" y="17628"/>
                    <a:pt x="22887" y="17546"/>
                  </a:cubicBezTo>
                  <a:cubicBezTo>
                    <a:pt x="22889" y="17384"/>
                    <a:pt x="22890" y="17215"/>
                    <a:pt x="22889" y="17043"/>
                  </a:cubicBezTo>
                  <a:cubicBezTo>
                    <a:pt x="26438" y="16190"/>
                    <a:pt x="28056" y="15010"/>
                    <a:pt x="27842" y="13437"/>
                  </a:cubicBezTo>
                  <a:cubicBezTo>
                    <a:pt x="27630" y="11864"/>
                    <a:pt x="26743" y="10023"/>
                    <a:pt x="25209" y="7964"/>
                  </a:cubicBezTo>
                  <a:cubicBezTo>
                    <a:pt x="23686" y="5926"/>
                    <a:pt x="21460" y="4006"/>
                    <a:pt x="18587" y="2258"/>
                  </a:cubicBezTo>
                  <a:cubicBezTo>
                    <a:pt x="18538" y="2198"/>
                    <a:pt x="18489" y="2140"/>
                    <a:pt x="18446" y="2093"/>
                  </a:cubicBezTo>
                  <a:cubicBezTo>
                    <a:pt x="17298" y="703"/>
                    <a:pt x="15915" y="1"/>
                    <a:pt x="143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142" name="Google Shape;142;p42"/>
            <p:cNvGrpSpPr/>
            <p:nvPr/>
          </p:nvGrpSpPr>
          <p:grpSpPr>
            <a:xfrm>
              <a:off x="-304137" y="4599625"/>
              <a:ext cx="1427200" cy="747300"/>
              <a:chOff x="861900" y="3491850"/>
              <a:chExt cx="1427200" cy="747300"/>
            </a:xfrm>
          </p:grpSpPr>
          <p:sp>
            <p:nvSpPr>
              <p:cNvPr id="143" name="Google Shape;143;p42"/>
              <p:cNvSpPr/>
              <p:nvPr/>
            </p:nvSpPr>
            <p:spPr>
              <a:xfrm>
                <a:off x="1961100" y="3647050"/>
                <a:ext cx="328000" cy="274150"/>
              </a:xfrm>
              <a:custGeom>
                <a:avLst/>
                <a:gdLst/>
                <a:ahLst/>
                <a:cxnLst/>
                <a:rect l="l" t="t" r="r" b="b"/>
                <a:pathLst>
                  <a:path w="13120" h="10966" extrusionOk="0">
                    <a:moveTo>
                      <a:pt x="10260" y="1203"/>
                    </a:moveTo>
                    <a:lnTo>
                      <a:pt x="5072" y="7259"/>
                    </a:lnTo>
                    <a:cubicBezTo>
                      <a:pt x="3367" y="7032"/>
                      <a:pt x="2003" y="6867"/>
                      <a:pt x="1002" y="6763"/>
                    </a:cubicBezTo>
                    <a:lnTo>
                      <a:pt x="10260" y="1203"/>
                    </a:lnTo>
                    <a:close/>
                    <a:moveTo>
                      <a:pt x="11286" y="937"/>
                    </a:moveTo>
                    <a:lnTo>
                      <a:pt x="12580" y="8200"/>
                    </a:lnTo>
                    <a:cubicBezTo>
                      <a:pt x="11117" y="8005"/>
                      <a:pt x="9921" y="7851"/>
                      <a:pt x="8993" y="7739"/>
                    </a:cubicBezTo>
                    <a:cubicBezTo>
                      <a:pt x="8611" y="7694"/>
                      <a:pt x="8142" y="7624"/>
                      <a:pt x="7597" y="7527"/>
                    </a:cubicBezTo>
                    <a:lnTo>
                      <a:pt x="11286" y="937"/>
                    </a:lnTo>
                    <a:close/>
                    <a:moveTo>
                      <a:pt x="7415" y="7986"/>
                    </a:moveTo>
                    <a:cubicBezTo>
                      <a:pt x="7818" y="8054"/>
                      <a:pt x="8182" y="8112"/>
                      <a:pt x="8505" y="8157"/>
                    </a:cubicBezTo>
                    <a:lnTo>
                      <a:pt x="7078" y="9875"/>
                    </a:lnTo>
                    <a:lnTo>
                      <a:pt x="7415" y="7986"/>
                    </a:lnTo>
                    <a:close/>
                    <a:moveTo>
                      <a:pt x="10015" y="2226"/>
                    </a:moveTo>
                    <a:lnTo>
                      <a:pt x="7015" y="7588"/>
                    </a:lnTo>
                    <a:cubicBezTo>
                      <a:pt x="7000" y="7609"/>
                      <a:pt x="6991" y="7639"/>
                      <a:pt x="6984" y="7666"/>
                    </a:cubicBezTo>
                    <a:lnTo>
                      <a:pt x="6576" y="9951"/>
                    </a:lnTo>
                    <a:cubicBezTo>
                      <a:pt x="6097" y="8944"/>
                      <a:pt x="5719" y="8140"/>
                      <a:pt x="5452" y="7553"/>
                    </a:cubicBezTo>
                    <a:lnTo>
                      <a:pt x="10015" y="2226"/>
                    </a:lnTo>
                    <a:close/>
                    <a:moveTo>
                      <a:pt x="11401" y="1"/>
                    </a:moveTo>
                    <a:cubicBezTo>
                      <a:pt x="11358" y="1"/>
                      <a:pt x="11317" y="13"/>
                      <a:pt x="11280" y="35"/>
                    </a:cubicBezTo>
                    <a:lnTo>
                      <a:pt x="133" y="6731"/>
                    </a:lnTo>
                    <a:cubicBezTo>
                      <a:pt x="44" y="6782"/>
                      <a:pt x="0" y="6888"/>
                      <a:pt x="25" y="6990"/>
                    </a:cubicBezTo>
                    <a:cubicBezTo>
                      <a:pt x="46" y="7091"/>
                      <a:pt x="133" y="7167"/>
                      <a:pt x="237" y="7173"/>
                    </a:cubicBezTo>
                    <a:cubicBezTo>
                      <a:pt x="1246" y="7259"/>
                      <a:pt x="2851" y="7447"/>
                      <a:pt x="5008" y="7736"/>
                    </a:cubicBezTo>
                    <a:cubicBezTo>
                      <a:pt x="5335" y="8449"/>
                      <a:pt x="5823" y="9490"/>
                      <a:pt x="6464" y="10830"/>
                    </a:cubicBezTo>
                    <a:cubicBezTo>
                      <a:pt x="6465" y="10833"/>
                      <a:pt x="6467" y="10835"/>
                      <a:pt x="6467" y="10836"/>
                    </a:cubicBezTo>
                    <a:cubicBezTo>
                      <a:pt x="6496" y="10890"/>
                      <a:pt x="6538" y="10927"/>
                      <a:pt x="6589" y="10948"/>
                    </a:cubicBezTo>
                    <a:cubicBezTo>
                      <a:pt x="6608" y="10956"/>
                      <a:pt x="6627" y="10963"/>
                      <a:pt x="6645" y="10964"/>
                    </a:cubicBezTo>
                    <a:cubicBezTo>
                      <a:pt x="6657" y="10966"/>
                      <a:pt x="6668" y="10966"/>
                      <a:pt x="6681" y="10966"/>
                    </a:cubicBezTo>
                    <a:cubicBezTo>
                      <a:pt x="6710" y="10966"/>
                      <a:pt x="6741" y="10961"/>
                      <a:pt x="6767" y="10948"/>
                    </a:cubicBezTo>
                    <a:cubicBezTo>
                      <a:pt x="6780" y="10943"/>
                      <a:pt x="6791" y="10938"/>
                      <a:pt x="6804" y="10930"/>
                    </a:cubicBezTo>
                    <a:cubicBezTo>
                      <a:pt x="6828" y="10914"/>
                      <a:pt x="6848" y="10895"/>
                      <a:pt x="6864" y="10875"/>
                    </a:cubicBezTo>
                    <a:lnTo>
                      <a:pt x="9061" y="8232"/>
                    </a:lnTo>
                    <a:cubicBezTo>
                      <a:pt x="10039" y="8349"/>
                      <a:pt x="11297" y="8511"/>
                      <a:pt x="12838" y="8719"/>
                    </a:cubicBezTo>
                    <a:cubicBezTo>
                      <a:pt x="12849" y="8720"/>
                      <a:pt x="12861" y="8721"/>
                      <a:pt x="12872" y="8721"/>
                    </a:cubicBezTo>
                    <a:cubicBezTo>
                      <a:pt x="12936" y="8721"/>
                      <a:pt x="12998" y="8694"/>
                      <a:pt x="13042" y="8647"/>
                    </a:cubicBezTo>
                    <a:cubicBezTo>
                      <a:pt x="13096" y="8592"/>
                      <a:pt x="13120" y="8516"/>
                      <a:pt x="13105" y="8441"/>
                    </a:cubicBezTo>
                    <a:lnTo>
                      <a:pt x="11636" y="199"/>
                    </a:lnTo>
                    <a:cubicBezTo>
                      <a:pt x="11630" y="163"/>
                      <a:pt x="11615" y="128"/>
                      <a:pt x="11594" y="99"/>
                    </a:cubicBezTo>
                    <a:cubicBezTo>
                      <a:pt x="11589" y="92"/>
                      <a:pt x="11586" y="86"/>
                      <a:pt x="11580" y="79"/>
                    </a:cubicBezTo>
                    <a:cubicBezTo>
                      <a:pt x="11537" y="34"/>
                      <a:pt x="11481" y="5"/>
                      <a:pt x="11419" y="1"/>
                    </a:cubicBezTo>
                    <a:lnTo>
                      <a:pt x="11416" y="1"/>
                    </a:lnTo>
                    <a:cubicBezTo>
                      <a:pt x="11411" y="1"/>
                      <a:pt x="11406" y="1"/>
                      <a:pt x="114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4" name="Google Shape;144;p42"/>
              <p:cNvSpPr/>
              <p:nvPr/>
            </p:nvSpPr>
            <p:spPr>
              <a:xfrm>
                <a:off x="861900" y="3491850"/>
                <a:ext cx="1284350" cy="747300"/>
              </a:xfrm>
              <a:custGeom>
                <a:avLst/>
                <a:gdLst/>
                <a:ahLst/>
                <a:cxnLst/>
                <a:rect l="l" t="t" r="r" b="b"/>
                <a:pathLst>
                  <a:path w="51374" h="29892" extrusionOk="0">
                    <a:moveTo>
                      <a:pt x="11820" y="1"/>
                    </a:moveTo>
                    <a:cubicBezTo>
                      <a:pt x="11689" y="1"/>
                      <a:pt x="11582" y="106"/>
                      <a:pt x="11582" y="237"/>
                    </a:cubicBezTo>
                    <a:cubicBezTo>
                      <a:pt x="11580" y="370"/>
                      <a:pt x="11687" y="479"/>
                      <a:pt x="11818" y="479"/>
                    </a:cubicBezTo>
                    <a:cubicBezTo>
                      <a:pt x="11977" y="480"/>
                      <a:pt x="12135" y="485"/>
                      <a:pt x="12294" y="489"/>
                    </a:cubicBezTo>
                    <a:lnTo>
                      <a:pt x="12302" y="489"/>
                    </a:lnTo>
                    <a:cubicBezTo>
                      <a:pt x="12430" y="489"/>
                      <a:pt x="12537" y="388"/>
                      <a:pt x="12540" y="258"/>
                    </a:cubicBezTo>
                    <a:cubicBezTo>
                      <a:pt x="12545" y="127"/>
                      <a:pt x="12440" y="15"/>
                      <a:pt x="12307" y="10"/>
                    </a:cubicBezTo>
                    <a:cubicBezTo>
                      <a:pt x="12144" y="5"/>
                      <a:pt x="11986" y="2"/>
                      <a:pt x="11823" y="1"/>
                    </a:cubicBezTo>
                    <a:close/>
                    <a:moveTo>
                      <a:pt x="10873" y="18"/>
                    </a:moveTo>
                    <a:cubicBezTo>
                      <a:pt x="10866" y="18"/>
                      <a:pt x="10859" y="18"/>
                      <a:pt x="10852" y="18"/>
                    </a:cubicBezTo>
                    <a:cubicBezTo>
                      <a:pt x="10690" y="26"/>
                      <a:pt x="10529" y="38"/>
                      <a:pt x="10367" y="48"/>
                    </a:cubicBezTo>
                    <a:cubicBezTo>
                      <a:pt x="10236" y="56"/>
                      <a:pt x="10137" y="171"/>
                      <a:pt x="10145" y="302"/>
                    </a:cubicBezTo>
                    <a:cubicBezTo>
                      <a:pt x="10155" y="429"/>
                      <a:pt x="10260" y="526"/>
                      <a:pt x="10383" y="526"/>
                    </a:cubicBezTo>
                    <a:cubicBezTo>
                      <a:pt x="10390" y="526"/>
                      <a:pt x="10396" y="526"/>
                      <a:pt x="10400" y="524"/>
                    </a:cubicBezTo>
                    <a:cubicBezTo>
                      <a:pt x="10557" y="513"/>
                      <a:pt x="10714" y="503"/>
                      <a:pt x="10873" y="497"/>
                    </a:cubicBezTo>
                    <a:cubicBezTo>
                      <a:pt x="11004" y="492"/>
                      <a:pt x="11108" y="380"/>
                      <a:pt x="11102" y="249"/>
                    </a:cubicBezTo>
                    <a:cubicBezTo>
                      <a:pt x="11097" y="122"/>
                      <a:pt x="11012" y="18"/>
                      <a:pt x="10873" y="18"/>
                    </a:cubicBezTo>
                    <a:close/>
                    <a:moveTo>
                      <a:pt x="13256" y="66"/>
                    </a:moveTo>
                    <a:cubicBezTo>
                      <a:pt x="13134" y="66"/>
                      <a:pt x="13028" y="161"/>
                      <a:pt x="13017" y="286"/>
                    </a:cubicBezTo>
                    <a:cubicBezTo>
                      <a:pt x="13007" y="417"/>
                      <a:pt x="13104" y="534"/>
                      <a:pt x="13236" y="545"/>
                    </a:cubicBezTo>
                    <a:cubicBezTo>
                      <a:pt x="13393" y="560"/>
                      <a:pt x="13550" y="575"/>
                      <a:pt x="13706" y="592"/>
                    </a:cubicBezTo>
                    <a:cubicBezTo>
                      <a:pt x="13716" y="594"/>
                      <a:pt x="13724" y="594"/>
                      <a:pt x="13735" y="594"/>
                    </a:cubicBezTo>
                    <a:cubicBezTo>
                      <a:pt x="13857" y="594"/>
                      <a:pt x="13959" y="503"/>
                      <a:pt x="13969" y="382"/>
                    </a:cubicBezTo>
                    <a:cubicBezTo>
                      <a:pt x="13983" y="250"/>
                      <a:pt x="13891" y="130"/>
                      <a:pt x="13758" y="116"/>
                    </a:cubicBezTo>
                    <a:cubicBezTo>
                      <a:pt x="13599" y="98"/>
                      <a:pt x="13437" y="82"/>
                      <a:pt x="13276" y="67"/>
                    </a:cubicBezTo>
                    <a:cubicBezTo>
                      <a:pt x="13269" y="66"/>
                      <a:pt x="13263" y="66"/>
                      <a:pt x="13256" y="66"/>
                    </a:cubicBezTo>
                    <a:close/>
                    <a:moveTo>
                      <a:pt x="9430" y="137"/>
                    </a:moveTo>
                    <a:cubicBezTo>
                      <a:pt x="9421" y="137"/>
                      <a:pt x="9411" y="137"/>
                      <a:pt x="9402" y="138"/>
                    </a:cubicBezTo>
                    <a:cubicBezTo>
                      <a:pt x="9244" y="159"/>
                      <a:pt x="9083" y="179"/>
                      <a:pt x="8922" y="203"/>
                    </a:cubicBezTo>
                    <a:cubicBezTo>
                      <a:pt x="8791" y="221"/>
                      <a:pt x="8702" y="343"/>
                      <a:pt x="8720" y="476"/>
                    </a:cubicBezTo>
                    <a:cubicBezTo>
                      <a:pt x="8738" y="594"/>
                      <a:pt x="8840" y="680"/>
                      <a:pt x="8957" y="680"/>
                    </a:cubicBezTo>
                    <a:cubicBezTo>
                      <a:pt x="8968" y="680"/>
                      <a:pt x="8979" y="680"/>
                      <a:pt x="8992" y="678"/>
                    </a:cubicBezTo>
                    <a:cubicBezTo>
                      <a:pt x="9148" y="656"/>
                      <a:pt x="9304" y="633"/>
                      <a:pt x="9459" y="615"/>
                    </a:cubicBezTo>
                    <a:cubicBezTo>
                      <a:pt x="9592" y="599"/>
                      <a:pt x="9685" y="479"/>
                      <a:pt x="9668" y="348"/>
                    </a:cubicBezTo>
                    <a:cubicBezTo>
                      <a:pt x="9655" y="226"/>
                      <a:pt x="9542" y="137"/>
                      <a:pt x="9430" y="137"/>
                    </a:cubicBezTo>
                    <a:close/>
                    <a:moveTo>
                      <a:pt x="14684" y="248"/>
                    </a:moveTo>
                    <a:cubicBezTo>
                      <a:pt x="14569" y="248"/>
                      <a:pt x="14467" y="332"/>
                      <a:pt x="14449" y="448"/>
                    </a:cubicBezTo>
                    <a:cubicBezTo>
                      <a:pt x="14426" y="578"/>
                      <a:pt x="14515" y="703"/>
                      <a:pt x="14645" y="724"/>
                    </a:cubicBezTo>
                    <a:cubicBezTo>
                      <a:pt x="14799" y="748"/>
                      <a:pt x="14955" y="777"/>
                      <a:pt x="15109" y="808"/>
                    </a:cubicBezTo>
                    <a:cubicBezTo>
                      <a:pt x="15125" y="810"/>
                      <a:pt x="15139" y="811"/>
                      <a:pt x="15156" y="811"/>
                    </a:cubicBezTo>
                    <a:cubicBezTo>
                      <a:pt x="15267" y="811"/>
                      <a:pt x="15368" y="732"/>
                      <a:pt x="15391" y="618"/>
                    </a:cubicBezTo>
                    <a:cubicBezTo>
                      <a:pt x="15417" y="487"/>
                      <a:pt x="15332" y="362"/>
                      <a:pt x="15201" y="338"/>
                    </a:cubicBezTo>
                    <a:cubicBezTo>
                      <a:pt x="15042" y="307"/>
                      <a:pt x="14883" y="278"/>
                      <a:pt x="14724" y="252"/>
                    </a:cubicBezTo>
                    <a:cubicBezTo>
                      <a:pt x="14711" y="249"/>
                      <a:pt x="14697" y="248"/>
                      <a:pt x="14684" y="248"/>
                    </a:cubicBezTo>
                    <a:close/>
                    <a:moveTo>
                      <a:pt x="8015" y="365"/>
                    </a:moveTo>
                    <a:cubicBezTo>
                      <a:pt x="7999" y="365"/>
                      <a:pt x="7982" y="367"/>
                      <a:pt x="7966" y="370"/>
                    </a:cubicBezTo>
                    <a:cubicBezTo>
                      <a:pt x="7808" y="403"/>
                      <a:pt x="7650" y="435"/>
                      <a:pt x="7492" y="471"/>
                    </a:cubicBezTo>
                    <a:cubicBezTo>
                      <a:pt x="7363" y="500"/>
                      <a:pt x="7281" y="626"/>
                      <a:pt x="7311" y="756"/>
                    </a:cubicBezTo>
                    <a:cubicBezTo>
                      <a:pt x="7335" y="868"/>
                      <a:pt x="7436" y="943"/>
                      <a:pt x="7544" y="943"/>
                    </a:cubicBezTo>
                    <a:cubicBezTo>
                      <a:pt x="7562" y="943"/>
                      <a:pt x="7578" y="941"/>
                      <a:pt x="7598" y="939"/>
                    </a:cubicBezTo>
                    <a:cubicBezTo>
                      <a:pt x="7752" y="902"/>
                      <a:pt x="7906" y="870"/>
                      <a:pt x="8060" y="840"/>
                    </a:cubicBezTo>
                    <a:cubicBezTo>
                      <a:pt x="8190" y="813"/>
                      <a:pt x="8274" y="688"/>
                      <a:pt x="8248" y="558"/>
                    </a:cubicBezTo>
                    <a:cubicBezTo>
                      <a:pt x="8227" y="445"/>
                      <a:pt x="8126" y="365"/>
                      <a:pt x="8015" y="365"/>
                    </a:cubicBezTo>
                    <a:close/>
                    <a:moveTo>
                      <a:pt x="16088" y="541"/>
                    </a:moveTo>
                    <a:cubicBezTo>
                      <a:pt x="15980" y="541"/>
                      <a:pt x="15884" y="614"/>
                      <a:pt x="15856" y="722"/>
                    </a:cubicBezTo>
                    <a:cubicBezTo>
                      <a:pt x="15824" y="850"/>
                      <a:pt x="15903" y="980"/>
                      <a:pt x="16031" y="1012"/>
                    </a:cubicBezTo>
                    <a:cubicBezTo>
                      <a:pt x="16185" y="1051"/>
                      <a:pt x="16338" y="1092"/>
                      <a:pt x="16488" y="1134"/>
                    </a:cubicBezTo>
                    <a:cubicBezTo>
                      <a:pt x="16511" y="1139"/>
                      <a:pt x="16534" y="1142"/>
                      <a:pt x="16553" y="1142"/>
                    </a:cubicBezTo>
                    <a:cubicBezTo>
                      <a:pt x="16659" y="1142"/>
                      <a:pt x="16754" y="1072"/>
                      <a:pt x="16785" y="967"/>
                    </a:cubicBezTo>
                    <a:cubicBezTo>
                      <a:pt x="16819" y="840"/>
                      <a:pt x="16746" y="708"/>
                      <a:pt x="16618" y="672"/>
                    </a:cubicBezTo>
                    <a:cubicBezTo>
                      <a:pt x="16461" y="630"/>
                      <a:pt x="16305" y="586"/>
                      <a:pt x="16148" y="549"/>
                    </a:cubicBezTo>
                    <a:cubicBezTo>
                      <a:pt x="16128" y="544"/>
                      <a:pt x="16108" y="541"/>
                      <a:pt x="16088" y="541"/>
                    </a:cubicBezTo>
                    <a:close/>
                    <a:moveTo>
                      <a:pt x="6616" y="699"/>
                    </a:moveTo>
                    <a:cubicBezTo>
                      <a:pt x="6595" y="699"/>
                      <a:pt x="6573" y="702"/>
                      <a:pt x="6552" y="708"/>
                    </a:cubicBezTo>
                    <a:cubicBezTo>
                      <a:pt x="6395" y="751"/>
                      <a:pt x="6239" y="797"/>
                      <a:pt x="6085" y="845"/>
                    </a:cubicBezTo>
                    <a:cubicBezTo>
                      <a:pt x="5957" y="884"/>
                      <a:pt x="5889" y="1020"/>
                      <a:pt x="5928" y="1145"/>
                    </a:cubicBezTo>
                    <a:cubicBezTo>
                      <a:pt x="5960" y="1249"/>
                      <a:pt x="6054" y="1314"/>
                      <a:pt x="6156" y="1314"/>
                    </a:cubicBezTo>
                    <a:cubicBezTo>
                      <a:pt x="6179" y="1314"/>
                      <a:pt x="6203" y="1312"/>
                      <a:pt x="6229" y="1304"/>
                    </a:cubicBezTo>
                    <a:cubicBezTo>
                      <a:pt x="6378" y="1257"/>
                      <a:pt x="6529" y="1213"/>
                      <a:pt x="6682" y="1170"/>
                    </a:cubicBezTo>
                    <a:cubicBezTo>
                      <a:pt x="6808" y="1134"/>
                      <a:pt x="6884" y="1001"/>
                      <a:pt x="6847" y="875"/>
                    </a:cubicBezTo>
                    <a:cubicBezTo>
                      <a:pt x="6817" y="768"/>
                      <a:pt x="6722" y="699"/>
                      <a:pt x="6616" y="699"/>
                    </a:cubicBezTo>
                    <a:close/>
                    <a:moveTo>
                      <a:pt x="17468" y="945"/>
                    </a:moveTo>
                    <a:cubicBezTo>
                      <a:pt x="17368" y="945"/>
                      <a:pt x="17274" y="1007"/>
                      <a:pt x="17241" y="1108"/>
                    </a:cubicBezTo>
                    <a:cubicBezTo>
                      <a:pt x="17199" y="1233"/>
                      <a:pt x="17265" y="1369"/>
                      <a:pt x="17392" y="1411"/>
                    </a:cubicBezTo>
                    <a:cubicBezTo>
                      <a:pt x="17541" y="1462"/>
                      <a:pt x="17688" y="1515"/>
                      <a:pt x="17838" y="1570"/>
                    </a:cubicBezTo>
                    <a:cubicBezTo>
                      <a:pt x="17864" y="1582"/>
                      <a:pt x="17891" y="1586"/>
                      <a:pt x="17920" y="1586"/>
                    </a:cubicBezTo>
                    <a:cubicBezTo>
                      <a:pt x="18018" y="1586"/>
                      <a:pt x="18108" y="1526"/>
                      <a:pt x="18142" y="1429"/>
                    </a:cubicBezTo>
                    <a:cubicBezTo>
                      <a:pt x="18189" y="1306"/>
                      <a:pt x="18126" y="1168"/>
                      <a:pt x="18003" y="1121"/>
                    </a:cubicBezTo>
                    <a:cubicBezTo>
                      <a:pt x="17851" y="1064"/>
                      <a:pt x="17698" y="1011"/>
                      <a:pt x="17546" y="957"/>
                    </a:cubicBezTo>
                    <a:cubicBezTo>
                      <a:pt x="17520" y="949"/>
                      <a:pt x="17494" y="945"/>
                      <a:pt x="17468" y="945"/>
                    </a:cubicBezTo>
                    <a:close/>
                    <a:moveTo>
                      <a:pt x="5251" y="1151"/>
                    </a:moveTo>
                    <a:cubicBezTo>
                      <a:pt x="5223" y="1151"/>
                      <a:pt x="5195" y="1156"/>
                      <a:pt x="5167" y="1166"/>
                    </a:cubicBezTo>
                    <a:cubicBezTo>
                      <a:pt x="5013" y="1223"/>
                      <a:pt x="4862" y="1283"/>
                      <a:pt x="4713" y="1346"/>
                    </a:cubicBezTo>
                    <a:cubicBezTo>
                      <a:pt x="4591" y="1397"/>
                      <a:pt x="4535" y="1539"/>
                      <a:pt x="4585" y="1661"/>
                    </a:cubicBezTo>
                    <a:cubicBezTo>
                      <a:pt x="4624" y="1752"/>
                      <a:pt x="4713" y="1807"/>
                      <a:pt x="4805" y="1807"/>
                    </a:cubicBezTo>
                    <a:cubicBezTo>
                      <a:pt x="4836" y="1807"/>
                      <a:pt x="4867" y="1800"/>
                      <a:pt x="4898" y="1789"/>
                    </a:cubicBezTo>
                    <a:cubicBezTo>
                      <a:pt x="5041" y="1727"/>
                      <a:pt x="5188" y="1669"/>
                      <a:pt x="5334" y="1614"/>
                    </a:cubicBezTo>
                    <a:cubicBezTo>
                      <a:pt x="5459" y="1567"/>
                      <a:pt x="5522" y="1429"/>
                      <a:pt x="5475" y="1306"/>
                    </a:cubicBezTo>
                    <a:cubicBezTo>
                      <a:pt x="5439" y="1210"/>
                      <a:pt x="5348" y="1151"/>
                      <a:pt x="5251" y="1151"/>
                    </a:cubicBezTo>
                    <a:close/>
                    <a:moveTo>
                      <a:pt x="18808" y="1467"/>
                    </a:moveTo>
                    <a:cubicBezTo>
                      <a:pt x="18716" y="1467"/>
                      <a:pt x="18626" y="1519"/>
                      <a:pt x="18587" y="1609"/>
                    </a:cubicBezTo>
                    <a:cubicBezTo>
                      <a:pt x="18535" y="1731"/>
                      <a:pt x="18588" y="1873"/>
                      <a:pt x="18710" y="1927"/>
                    </a:cubicBezTo>
                    <a:cubicBezTo>
                      <a:pt x="18830" y="1977"/>
                      <a:pt x="18947" y="2031"/>
                      <a:pt x="19065" y="2086"/>
                    </a:cubicBezTo>
                    <a:lnTo>
                      <a:pt x="19143" y="2123"/>
                    </a:lnTo>
                    <a:cubicBezTo>
                      <a:pt x="19177" y="2139"/>
                      <a:pt x="19209" y="2146"/>
                      <a:pt x="19243" y="2146"/>
                    </a:cubicBezTo>
                    <a:cubicBezTo>
                      <a:pt x="19334" y="2146"/>
                      <a:pt x="19420" y="2094"/>
                      <a:pt x="19461" y="2005"/>
                    </a:cubicBezTo>
                    <a:cubicBezTo>
                      <a:pt x="19514" y="1885"/>
                      <a:pt x="19462" y="1742"/>
                      <a:pt x="19342" y="1687"/>
                    </a:cubicBezTo>
                    <a:lnTo>
                      <a:pt x="19269" y="1653"/>
                    </a:lnTo>
                    <a:cubicBezTo>
                      <a:pt x="19148" y="1596"/>
                      <a:pt x="19025" y="1541"/>
                      <a:pt x="18903" y="1486"/>
                    </a:cubicBezTo>
                    <a:cubicBezTo>
                      <a:pt x="18872" y="1473"/>
                      <a:pt x="18840" y="1467"/>
                      <a:pt x="18808" y="1467"/>
                    </a:cubicBezTo>
                    <a:close/>
                    <a:moveTo>
                      <a:pt x="3935" y="1726"/>
                    </a:moveTo>
                    <a:cubicBezTo>
                      <a:pt x="3899" y="1726"/>
                      <a:pt x="3862" y="1735"/>
                      <a:pt x="3828" y="1752"/>
                    </a:cubicBezTo>
                    <a:cubicBezTo>
                      <a:pt x="3682" y="1826"/>
                      <a:pt x="3537" y="1903"/>
                      <a:pt x="3395" y="1980"/>
                    </a:cubicBezTo>
                    <a:cubicBezTo>
                      <a:pt x="3280" y="2045"/>
                      <a:pt x="3237" y="2191"/>
                      <a:pt x="3302" y="2308"/>
                    </a:cubicBezTo>
                    <a:cubicBezTo>
                      <a:pt x="3344" y="2386"/>
                      <a:pt x="3426" y="2431"/>
                      <a:pt x="3511" y="2431"/>
                    </a:cubicBezTo>
                    <a:cubicBezTo>
                      <a:pt x="3552" y="2431"/>
                      <a:pt x="3589" y="2421"/>
                      <a:pt x="3628" y="2400"/>
                    </a:cubicBezTo>
                    <a:cubicBezTo>
                      <a:pt x="3766" y="2326"/>
                      <a:pt x="3904" y="2253"/>
                      <a:pt x="4043" y="2181"/>
                    </a:cubicBezTo>
                    <a:cubicBezTo>
                      <a:pt x="4162" y="2120"/>
                      <a:pt x="4209" y="1977"/>
                      <a:pt x="4149" y="1859"/>
                    </a:cubicBezTo>
                    <a:cubicBezTo>
                      <a:pt x="4106" y="1774"/>
                      <a:pt x="4022" y="1726"/>
                      <a:pt x="3935" y="1726"/>
                    </a:cubicBezTo>
                    <a:close/>
                    <a:moveTo>
                      <a:pt x="20098" y="2104"/>
                    </a:moveTo>
                    <a:cubicBezTo>
                      <a:pt x="20013" y="2104"/>
                      <a:pt x="19930" y="2149"/>
                      <a:pt x="19886" y="2228"/>
                    </a:cubicBezTo>
                    <a:cubicBezTo>
                      <a:pt x="19824" y="2344"/>
                      <a:pt x="19866" y="2490"/>
                      <a:pt x="19981" y="2553"/>
                    </a:cubicBezTo>
                    <a:cubicBezTo>
                      <a:pt x="20119" y="2627"/>
                      <a:pt x="20255" y="2707"/>
                      <a:pt x="20391" y="2786"/>
                    </a:cubicBezTo>
                    <a:cubicBezTo>
                      <a:pt x="20429" y="2807"/>
                      <a:pt x="20469" y="2819"/>
                      <a:pt x="20513" y="2819"/>
                    </a:cubicBezTo>
                    <a:cubicBezTo>
                      <a:pt x="20596" y="2819"/>
                      <a:pt x="20675" y="2775"/>
                      <a:pt x="20719" y="2702"/>
                    </a:cubicBezTo>
                    <a:cubicBezTo>
                      <a:pt x="20785" y="2588"/>
                      <a:pt x="20748" y="2441"/>
                      <a:pt x="20635" y="2374"/>
                    </a:cubicBezTo>
                    <a:cubicBezTo>
                      <a:pt x="20494" y="2292"/>
                      <a:pt x="20353" y="2211"/>
                      <a:pt x="20210" y="2133"/>
                    </a:cubicBezTo>
                    <a:cubicBezTo>
                      <a:pt x="20174" y="2113"/>
                      <a:pt x="20136" y="2104"/>
                      <a:pt x="20098" y="2104"/>
                    </a:cubicBezTo>
                    <a:close/>
                    <a:moveTo>
                      <a:pt x="2692" y="2449"/>
                    </a:moveTo>
                    <a:cubicBezTo>
                      <a:pt x="2647" y="2449"/>
                      <a:pt x="2601" y="2462"/>
                      <a:pt x="2560" y="2490"/>
                    </a:cubicBezTo>
                    <a:cubicBezTo>
                      <a:pt x="2425" y="2579"/>
                      <a:pt x="2290" y="2673"/>
                      <a:pt x="2159" y="2770"/>
                    </a:cubicBezTo>
                    <a:cubicBezTo>
                      <a:pt x="2054" y="2846"/>
                      <a:pt x="2029" y="2997"/>
                      <a:pt x="2109" y="3104"/>
                    </a:cubicBezTo>
                    <a:cubicBezTo>
                      <a:pt x="2154" y="3167"/>
                      <a:pt x="2227" y="3201"/>
                      <a:pt x="2300" y="3201"/>
                    </a:cubicBezTo>
                    <a:cubicBezTo>
                      <a:pt x="2349" y="3201"/>
                      <a:pt x="2397" y="3187"/>
                      <a:pt x="2443" y="3156"/>
                    </a:cubicBezTo>
                    <a:cubicBezTo>
                      <a:pt x="2568" y="3065"/>
                      <a:pt x="2696" y="2976"/>
                      <a:pt x="2826" y="2888"/>
                    </a:cubicBezTo>
                    <a:cubicBezTo>
                      <a:pt x="2936" y="2815"/>
                      <a:pt x="2965" y="2666"/>
                      <a:pt x="2892" y="2556"/>
                    </a:cubicBezTo>
                    <a:cubicBezTo>
                      <a:pt x="2845" y="2487"/>
                      <a:pt x="2769" y="2449"/>
                      <a:pt x="2692" y="2449"/>
                    </a:cubicBezTo>
                    <a:close/>
                    <a:moveTo>
                      <a:pt x="21326" y="2851"/>
                    </a:moveTo>
                    <a:cubicBezTo>
                      <a:pt x="21250" y="2851"/>
                      <a:pt x="21174" y="2888"/>
                      <a:pt x="21126" y="2957"/>
                    </a:cubicBezTo>
                    <a:cubicBezTo>
                      <a:pt x="21051" y="3065"/>
                      <a:pt x="21082" y="3213"/>
                      <a:pt x="21191" y="3287"/>
                    </a:cubicBezTo>
                    <a:cubicBezTo>
                      <a:pt x="21321" y="3375"/>
                      <a:pt x="21449" y="3467"/>
                      <a:pt x="21577" y="3558"/>
                    </a:cubicBezTo>
                    <a:cubicBezTo>
                      <a:pt x="21619" y="3591"/>
                      <a:pt x="21668" y="3605"/>
                      <a:pt x="21716" y="3605"/>
                    </a:cubicBezTo>
                    <a:cubicBezTo>
                      <a:pt x="21789" y="3605"/>
                      <a:pt x="21862" y="3569"/>
                      <a:pt x="21911" y="3505"/>
                    </a:cubicBezTo>
                    <a:cubicBezTo>
                      <a:pt x="21989" y="3398"/>
                      <a:pt x="21966" y="3248"/>
                      <a:pt x="21859" y="3171"/>
                    </a:cubicBezTo>
                    <a:cubicBezTo>
                      <a:pt x="21726" y="3075"/>
                      <a:pt x="21593" y="2982"/>
                      <a:pt x="21458" y="2892"/>
                    </a:cubicBezTo>
                    <a:cubicBezTo>
                      <a:pt x="21418" y="2864"/>
                      <a:pt x="21372" y="2851"/>
                      <a:pt x="21326" y="2851"/>
                    </a:cubicBezTo>
                    <a:close/>
                    <a:moveTo>
                      <a:pt x="1556" y="3325"/>
                    </a:moveTo>
                    <a:cubicBezTo>
                      <a:pt x="1499" y="3325"/>
                      <a:pt x="1443" y="3345"/>
                      <a:pt x="1397" y="3386"/>
                    </a:cubicBezTo>
                    <a:cubicBezTo>
                      <a:pt x="1272" y="3495"/>
                      <a:pt x="1154" y="3607"/>
                      <a:pt x="1037" y="3722"/>
                    </a:cubicBezTo>
                    <a:cubicBezTo>
                      <a:pt x="945" y="3814"/>
                      <a:pt x="943" y="3967"/>
                      <a:pt x="1035" y="4061"/>
                    </a:cubicBezTo>
                    <a:cubicBezTo>
                      <a:pt x="1082" y="4108"/>
                      <a:pt x="1146" y="4132"/>
                      <a:pt x="1206" y="4132"/>
                    </a:cubicBezTo>
                    <a:cubicBezTo>
                      <a:pt x="1267" y="4132"/>
                      <a:pt x="1327" y="4109"/>
                      <a:pt x="1376" y="4062"/>
                    </a:cubicBezTo>
                    <a:cubicBezTo>
                      <a:pt x="1488" y="3952"/>
                      <a:pt x="1601" y="3845"/>
                      <a:pt x="1716" y="3741"/>
                    </a:cubicBezTo>
                    <a:cubicBezTo>
                      <a:pt x="1814" y="3652"/>
                      <a:pt x="1822" y="3503"/>
                      <a:pt x="1736" y="3404"/>
                    </a:cubicBezTo>
                    <a:cubicBezTo>
                      <a:pt x="1687" y="3352"/>
                      <a:pt x="1622" y="3325"/>
                      <a:pt x="1556" y="3325"/>
                    </a:cubicBezTo>
                    <a:close/>
                    <a:moveTo>
                      <a:pt x="22473" y="3713"/>
                    </a:moveTo>
                    <a:cubicBezTo>
                      <a:pt x="22404" y="3713"/>
                      <a:pt x="22336" y="3743"/>
                      <a:pt x="22289" y="3800"/>
                    </a:cubicBezTo>
                    <a:cubicBezTo>
                      <a:pt x="22203" y="3900"/>
                      <a:pt x="22217" y="4051"/>
                      <a:pt x="22318" y="4135"/>
                    </a:cubicBezTo>
                    <a:cubicBezTo>
                      <a:pt x="22438" y="4238"/>
                      <a:pt x="22558" y="4338"/>
                      <a:pt x="22675" y="4443"/>
                    </a:cubicBezTo>
                    <a:cubicBezTo>
                      <a:pt x="22722" y="4484"/>
                      <a:pt x="22778" y="4505"/>
                      <a:pt x="22835" y="4505"/>
                    </a:cubicBezTo>
                    <a:cubicBezTo>
                      <a:pt x="22902" y="4505"/>
                      <a:pt x="22966" y="4476"/>
                      <a:pt x="23012" y="4426"/>
                    </a:cubicBezTo>
                    <a:cubicBezTo>
                      <a:pt x="23101" y="4327"/>
                      <a:pt x="23093" y="4174"/>
                      <a:pt x="22992" y="4087"/>
                    </a:cubicBezTo>
                    <a:cubicBezTo>
                      <a:pt x="22871" y="3978"/>
                      <a:pt x="22749" y="3873"/>
                      <a:pt x="22624" y="3769"/>
                    </a:cubicBezTo>
                    <a:cubicBezTo>
                      <a:pt x="22581" y="3731"/>
                      <a:pt x="22527" y="3713"/>
                      <a:pt x="22473" y="3713"/>
                    </a:cubicBezTo>
                    <a:close/>
                    <a:moveTo>
                      <a:pt x="562" y="4364"/>
                    </a:moveTo>
                    <a:cubicBezTo>
                      <a:pt x="494" y="4364"/>
                      <a:pt x="425" y="4393"/>
                      <a:pt x="377" y="4452"/>
                    </a:cubicBezTo>
                    <a:cubicBezTo>
                      <a:pt x="273" y="4580"/>
                      <a:pt x="174" y="4709"/>
                      <a:pt x="77" y="4842"/>
                    </a:cubicBezTo>
                    <a:cubicBezTo>
                      <a:pt x="1" y="4951"/>
                      <a:pt x="25" y="5100"/>
                      <a:pt x="132" y="5178"/>
                    </a:cubicBezTo>
                    <a:cubicBezTo>
                      <a:pt x="174" y="5207"/>
                      <a:pt x="223" y="5222"/>
                      <a:pt x="272" y="5222"/>
                    </a:cubicBezTo>
                    <a:cubicBezTo>
                      <a:pt x="346" y="5222"/>
                      <a:pt x="419" y="5188"/>
                      <a:pt x="466" y="5123"/>
                    </a:cubicBezTo>
                    <a:cubicBezTo>
                      <a:pt x="555" y="4996"/>
                      <a:pt x="651" y="4873"/>
                      <a:pt x="748" y="4753"/>
                    </a:cubicBezTo>
                    <a:cubicBezTo>
                      <a:pt x="831" y="4653"/>
                      <a:pt x="817" y="4500"/>
                      <a:pt x="713" y="4418"/>
                    </a:cubicBezTo>
                    <a:cubicBezTo>
                      <a:pt x="669" y="4381"/>
                      <a:pt x="616" y="4364"/>
                      <a:pt x="562" y="4364"/>
                    </a:cubicBezTo>
                    <a:close/>
                    <a:moveTo>
                      <a:pt x="23525" y="4689"/>
                    </a:moveTo>
                    <a:cubicBezTo>
                      <a:pt x="23465" y="4689"/>
                      <a:pt x="23404" y="4711"/>
                      <a:pt x="23357" y="4756"/>
                    </a:cubicBezTo>
                    <a:cubicBezTo>
                      <a:pt x="23263" y="4847"/>
                      <a:pt x="23263" y="5000"/>
                      <a:pt x="23354" y="5094"/>
                    </a:cubicBezTo>
                    <a:cubicBezTo>
                      <a:pt x="23464" y="5206"/>
                      <a:pt x="23571" y="5319"/>
                      <a:pt x="23677" y="5437"/>
                    </a:cubicBezTo>
                    <a:cubicBezTo>
                      <a:pt x="23725" y="5489"/>
                      <a:pt x="23790" y="5515"/>
                      <a:pt x="23855" y="5515"/>
                    </a:cubicBezTo>
                    <a:cubicBezTo>
                      <a:pt x="23913" y="5515"/>
                      <a:pt x="23970" y="5496"/>
                      <a:pt x="24012" y="5455"/>
                    </a:cubicBezTo>
                    <a:cubicBezTo>
                      <a:pt x="24111" y="5366"/>
                      <a:pt x="24119" y="5214"/>
                      <a:pt x="24030" y="5116"/>
                    </a:cubicBezTo>
                    <a:cubicBezTo>
                      <a:pt x="23921" y="4995"/>
                      <a:pt x="23810" y="4875"/>
                      <a:pt x="23696" y="4760"/>
                    </a:cubicBezTo>
                    <a:cubicBezTo>
                      <a:pt x="23650" y="4713"/>
                      <a:pt x="23588" y="4689"/>
                      <a:pt x="23525" y="4689"/>
                    </a:cubicBezTo>
                    <a:close/>
                    <a:moveTo>
                      <a:pt x="24471" y="5772"/>
                    </a:moveTo>
                    <a:cubicBezTo>
                      <a:pt x="24419" y="5772"/>
                      <a:pt x="24368" y="5788"/>
                      <a:pt x="24325" y="5822"/>
                    </a:cubicBezTo>
                    <a:cubicBezTo>
                      <a:pt x="24220" y="5903"/>
                      <a:pt x="24199" y="6054"/>
                      <a:pt x="24280" y="6159"/>
                    </a:cubicBezTo>
                    <a:cubicBezTo>
                      <a:pt x="24376" y="6282"/>
                      <a:pt x="24470" y="6407"/>
                      <a:pt x="24560" y="6535"/>
                    </a:cubicBezTo>
                    <a:cubicBezTo>
                      <a:pt x="24607" y="6602"/>
                      <a:pt x="24680" y="6637"/>
                      <a:pt x="24755" y="6637"/>
                    </a:cubicBezTo>
                    <a:cubicBezTo>
                      <a:pt x="24802" y="6637"/>
                      <a:pt x="24851" y="6623"/>
                      <a:pt x="24894" y="6592"/>
                    </a:cubicBezTo>
                    <a:cubicBezTo>
                      <a:pt x="25001" y="6514"/>
                      <a:pt x="25029" y="6365"/>
                      <a:pt x="24951" y="6258"/>
                    </a:cubicBezTo>
                    <a:cubicBezTo>
                      <a:pt x="24855" y="6123"/>
                      <a:pt x="24761" y="5992"/>
                      <a:pt x="24661" y="5864"/>
                    </a:cubicBezTo>
                    <a:cubicBezTo>
                      <a:pt x="24614" y="5803"/>
                      <a:pt x="24542" y="5772"/>
                      <a:pt x="24471" y="5772"/>
                    </a:cubicBezTo>
                    <a:close/>
                    <a:moveTo>
                      <a:pt x="25281" y="6959"/>
                    </a:moveTo>
                    <a:cubicBezTo>
                      <a:pt x="25238" y="6959"/>
                      <a:pt x="25195" y="6971"/>
                      <a:pt x="25155" y="6994"/>
                    </a:cubicBezTo>
                    <a:cubicBezTo>
                      <a:pt x="25042" y="7061"/>
                      <a:pt x="25005" y="7208"/>
                      <a:pt x="25073" y="7322"/>
                    </a:cubicBezTo>
                    <a:cubicBezTo>
                      <a:pt x="25154" y="7456"/>
                      <a:pt x="25233" y="7591"/>
                      <a:pt x="25308" y="7729"/>
                    </a:cubicBezTo>
                    <a:cubicBezTo>
                      <a:pt x="25350" y="7808"/>
                      <a:pt x="25431" y="7854"/>
                      <a:pt x="25517" y="7854"/>
                    </a:cubicBezTo>
                    <a:cubicBezTo>
                      <a:pt x="25558" y="7854"/>
                      <a:pt x="25597" y="7845"/>
                      <a:pt x="25634" y="7826"/>
                    </a:cubicBezTo>
                    <a:cubicBezTo>
                      <a:pt x="25749" y="7761"/>
                      <a:pt x="25793" y="7615"/>
                      <a:pt x="25728" y="7500"/>
                    </a:cubicBezTo>
                    <a:cubicBezTo>
                      <a:pt x="25648" y="7359"/>
                      <a:pt x="25567" y="7216"/>
                      <a:pt x="25485" y="7077"/>
                    </a:cubicBezTo>
                    <a:cubicBezTo>
                      <a:pt x="25441" y="7000"/>
                      <a:pt x="25362" y="6959"/>
                      <a:pt x="25281" y="6959"/>
                    </a:cubicBezTo>
                    <a:close/>
                    <a:moveTo>
                      <a:pt x="25956" y="8229"/>
                    </a:moveTo>
                    <a:cubicBezTo>
                      <a:pt x="25921" y="8229"/>
                      <a:pt x="25886" y="8237"/>
                      <a:pt x="25853" y="8252"/>
                    </a:cubicBezTo>
                    <a:cubicBezTo>
                      <a:pt x="25731" y="8308"/>
                      <a:pt x="25681" y="8450"/>
                      <a:pt x="25738" y="8570"/>
                    </a:cubicBezTo>
                    <a:cubicBezTo>
                      <a:pt x="25802" y="8713"/>
                      <a:pt x="25867" y="8856"/>
                      <a:pt x="25931" y="9000"/>
                    </a:cubicBezTo>
                    <a:cubicBezTo>
                      <a:pt x="25968" y="9089"/>
                      <a:pt x="26055" y="9144"/>
                      <a:pt x="26149" y="9144"/>
                    </a:cubicBezTo>
                    <a:cubicBezTo>
                      <a:pt x="26180" y="9144"/>
                      <a:pt x="26211" y="9136"/>
                      <a:pt x="26247" y="9125"/>
                    </a:cubicBezTo>
                    <a:cubicBezTo>
                      <a:pt x="26368" y="9075"/>
                      <a:pt x="26425" y="8933"/>
                      <a:pt x="26372" y="8812"/>
                    </a:cubicBezTo>
                    <a:cubicBezTo>
                      <a:pt x="26307" y="8661"/>
                      <a:pt x="26240" y="8513"/>
                      <a:pt x="26171" y="8368"/>
                    </a:cubicBezTo>
                    <a:cubicBezTo>
                      <a:pt x="26132" y="8281"/>
                      <a:pt x="26046" y="8229"/>
                      <a:pt x="25956" y="8229"/>
                    </a:cubicBezTo>
                    <a:close/>
                    <a:moveTo>
                      <a:pt x="26501" y="9551"/>
                    </a:moveTo>
                    <a:cubicBezTo>
                      <a:pt x="26473" y="9551"/>
                      <a:pt x="26446" y="9556"/>
                      <a:pt x="26419" y="9566"/>
                    </a:cubicBezTo>
                    <a:cubicBezTo>
                      <a:pt x="26295" y="9613"/>
                      <a:pt x="26232" y="9751"/>
                      <a:pt x="26278" y="9874"/>
                    </a:cubicBezTo>
                    <a:cubicBezTo>
                      <a:pt x="26331" y="10021"/>
                      <a:pt x="26385" y="10169"/>
                      <a:pt x="26435" y="10320"/>
                    </a:cubicBezTo>
                    <a:cubicBezTo>
                      <a:pt x="26469" y="10419"/>
                      <a:pt x="26563" y="10482"/>
                      <a:pt x="26662" y="10482"/>
                    </a:cubicBezTo>
                    <a:cubicBezTo>
                      <a:pt x="26688" y="10482"/>
                      <a:pt x="26715" y="10477"/>
                      <a:pt x="26736" y="10467"/>
                    </a:cubicBezTo>
                    <a:cubicBezTo>
                      <a:pt x="26863" y="10425"/>
                      <a:pt x="26929" y="10289"/>
                      <a:pt x="26887" y="10164"/>
                    </a:cubicBezTo>
                    <a:cubicBezTo>
                      <a:pt x="26837" y="10010"/>
                      <a:pt x="26782" y="9859"/>
                      <a:pt x="26727" y="9707"/>
                    </a:cubicBezTo>
                    <a:cubicBezTo>
                      <a:pt x="26690" y="9611"/>
                      <a:pt x="26598" y="9551"/>
                      <a:pt x="26501" y="9551"/>
                    </a:cubicBezTo>
                    <a:close/>
                    <a:moveTo>
                      <a:pt x="26953" y="10918"/>
                    </a:moveTo>
                    <a:cubicBezTo>
                      <a:pt x="26930" y="10918"/>
                      <a:pt x="26907" y="10921"/>
                      <a:pt x="26884" y="10928"/>
                    </a:cubicBezTo>
                    <a:cubicBezTo>
                      <a:pt x="26758" y="10964"/>
                      <a:pt x="26685" y="11097"/>
                      <a:pt x="26720" y="11223"/>
                    </a:cubicBezTo>
                    <a:cubicBezTo>
                      <a:pt x="26764" y="11375"/>
                      <a:pt x="26808" y="11528"/>
                      <a:pt x="26848" y="11680"/>
                    </a:cubicBezTo>
                    <a:cubicBezTo>
                      <a:pt x="26878" y="11786"/>
                      <a:pt x="26975" y="11855"/>
                      <a:pt x="27080" y="11855"/>
                    </a:cubicBezTo>
                    <a:cubicBezTo>
                      <a:pt x="27100" y="11855"/>
                      <a:pt x="27121" y="11854"/>
                      <a:pt x="27143" y="11847"/>
                    </a:cubicBezTo>
                    <a:cubicBezTo>
                      <a:pt x="27272" y="11813"/>
                      <a:pt x="27346" y="11682"/>
                      <a:pt x="27312" y="11554"/>
                    </a:cubicBezTo>
                    <a:cubicBezTo>
                      <a:pt x="27270" y="11398"/>
                      <a:pt x="27228" y="11244"/>
                      <a:pt x="27182" y="11090"/>
                    </a:cubicBezTo>
                    <a:cubicBezTo>
                      <a:pt x="27150" y="10986"/>
                      <a:pt x="27056" y="10918"/>
                      <a:pt x="26953" y="10918"/>
                    </a:cubicBezTo>
                    <a:close/>
                    <a:moveTo>
                      <a:pt x="27316" y="12306"/>
                    </a:moveTo>
                    <a:cubicBezTo>
                      <a:pt x="27298" y="12306"/>
                      <a:pt x="27279" y="12308"/>
                      <a:pt x="27260" y="12313"/>
                    </a:cubicBezTo>
                    <a:cubicBezTo>
                      <a:pt x="27130" y="12342"/>
                      <a:pt x="27051" y="12470"/>
                      <a:pt x="27082" y="12600"/>
                    </a:cubicBezTo>
                    <a:cubicBezTo>
                      <a:pt x="27117" y="12754"/>
                      <a:pt x="27153" y="12908"/>
                      <a:pt x="27187" y="13062"/>
                    </a:cubicBezTo>
                    <a:cubicBezTo>
                      <a:pt x="27212" y="13174"/>
                      <a:pt x="27310" y="13250"/>
                      <a:pt x="27421" y="13250"/>
                    </a:cubicBezTo>
                    <a:cubicBezTo>
                      <a:pt x="27439" y="13250"/>
                      <a:pt x="27455" y="13248"/>
                      <a:pt x="27473" y="13247"/>
                    </a:cubicBezTo>
                    <a:cubicBezTo>
                      <a:pt x="27602" y="13217"/>
                      <a:pt x="27683" y="13091"/>
                      <a:pt x="27656" y="12961"/>
                    </a:cubicBezTo>
                    <a:cubicBezTo>
                      <a:pt x="27620" y="12802"/>
                      <a:pt x="27584" y="12647"/>
                      <a:pt x="27547" y="12491"/>
                    </a:cubicBezTo>
                    <a:cubicBezTo>
                      <a:pt x="27522" y="12381"/>
                      <a:pt x="27426" y="12306"/>
                      <a:pt x="27316" y="12306"/>
                    </a:cubicBezTo>
                    <a:close/>
                    <a:moveTo>
                      <a:pt x="27615" y="13708"/>
                    </a:moveTo>
                    <a:cubicBezTo>
                      <a:pt x="27600" y="13708"/>
                      <a:pt x="27585" y="13709"/>
                      <a:pt x="27570" y="13712"/>
                    </a:cubicBezTo>
                    <a:cubicBezTo>
                      <a:pt x="27440" y="13738"/>
                      <a:pt x="27356" y="13864"/>
                      <a:pt x="27382" y="13994"/>
                    </a:cubicBezTo>
                    <a:lnTo>
                      <a:pt x="27473" y="14463"/>
                    </a:lnTo>
                    <a:cubicBezTo>
                      <a:pt x="27495" y="14578"/>
                      <a:pt x="27596" y="14657"/>
                      <a:pt x="27708" y="14657"/>
                    </a:cubicBezTo>
                    <a:cubicBezTo>
                      <a:pt x="27724" y="14657"/>
                      <a:pt x="27739" y="14656"/>
                      <a:pt x="27753" y="14651"/>
                    </a:cubicBezTo>
                    <a:cubicBezTo>
                      <a:pt x="27883" y="14627"/>
                      <a:pt x="27967" y="14500"/>
                      <a:pt x="27943" y="14372"/>
                    </a:cubicBezTo>
                    <a:lnTo>
                      <a:pt x="27852" y="13902"/>
                    </a:lnTo>
                    <a:cubicBezTo>
                      <a:pt x="27829" y="13786"/>
                      <a:pt x="27727" y="13708"/>
                      <a:pt x="27615" y="13708"/>
                    </a:cubicBezTo>
                    <a:close/>
                    <a:moveTo>
                      <a:pt x="27882" y="15119"/>
                    </a:moveTo>
                    <a:cubicBezTo>
                      <a:pt x="27868" y="15119"/>
                      <a:pt x="27853" y="15120"/>
                      <a:pt x="27839" y="15123"/>
                    </a:cubicBezTo>
                    <a:cubicBezTo>
                      <a:pt x="27708" y="15145"/>
                      <a:pt x="27620" y="15272"/>
                      <a:pt x="27644" y="15402"/>
                    </a:cubicBezTo>
                    <a:lnTo>
                      <a:pt x="27729" y="15872"/>
                    </a:lnTo>
                    <a:cubicBezTo>
                      <a:pt x="27748" y="15987"/>
                      <a:pt x="27850" y="16070"/>
                      <a:pt x="27964" y="16070"/>
                    </a:cubicBezTo>
                    <a:cubicBezTo>
                      <a:pt x="27977" y="16070"/>
                      <a:pt x="27991" y="16070"/>
                      <a:pt x="28006" y="16068"/>
                    </a:cubicBezTo>
                    <a:cubicBezTo>
                      <a:pt x="28136" y="16044"/>
                      <a:pt x="28222" y="15921"/>
                      <a:pt x="28201" y="15791"/>
                    </a:cubicBezTo>
                    <a:lnTo>
                      <a:pt x="28116" y="15317"/>
                    </a:lnTo>
                    <a:cubicBezTo>
                      <a:pt x="28098" y="15201"/>
                      <a:pt x="27995" y="15119"/>
                      <a:pt x="27882" y="15119"/>
                    </a:cubicBezTo>
                    <a:close/>
                    <a:moveTo>
                      <a:pt x="28128" y="16535"/>
                    </a:moveTo>
                    <a:cubicBezTo>
                      <a:pt x="28114" y="16535"/>
                      <a:pt x="28101" y="16536"/>
                      <a:pt x="28087" y="16538"/>
                    </a:cubicBezTo>
                    <a:cubicBezTo>
                      <a:pt x="27957" y="16563"/>
                      <a:pt x="27870" y="16686"/>
                      <a:pt x="27893" y="16816"/>
                    </a:cubicBezTo>
                    <a:lnTo>
                      <a:pt x="27974" y="17287"/>
                    </a:lnTo>
                    <a:cubicBezTo>
                      <a:pt x="27993" y="17404"/>
                      <a:pt x="28095" y="17487"/>
                      <a:pt x="28209" y="17487"/>
                    </a:cubicBezTo>
                    <a:cubicBezTo>
                      <a:pt x="28223" y="17487"/>
                      <a:pt x="28236" y="17487"/>
                      <a:pt x="28251" y="17482"/>
                    </a:cubicBezTo>
                    <a:cubicBezTo>
                      <a:pt x="28381" y="17458"/>
                      <a:pt x="28468" y="17334"/>
                      <a:pt x="28446" y="17205"/>
                    </a:cubicBezTo>
                    <a:lnTo>
                      <a:pt x="28364" y="16733"/>
                    </a:lnTo>
                    <a:cubicBezTo>
                      <a:pt x="28344" y="16617"/>
                      <a:pt x="28241" y="16535"/>
                      <a:pt x="28128" y="16535"/>
                    </a:cubicBezTo>
                    <a:close/>
                    <a:moveTo>
                      <a:pt x="28373" y="17954"/>
                    </a:moveTo>
                    <a:cubicBezTo>
                      <a:pt x="28360" y="17954"/>
                      <a:pt x="28346" y="17955"/>
                      <a:pt x="28332" y="17957"/>
                    </a:cubicBezTo>
                    <a:cubicBezTo>
                      <a:pt x="28202" y="17980"/>
                      <a:pt x="28115" y="18105"/>
                      <a:pt x="28139" y="18234"/>
                    </a:cubicBezTo>
                    <a:lnTo>
                      <a:pt x="28227" y="18706"/>
                    </a:lnTo>
                    <a:cubicBezTo>
                      <a:pt x="28249" y="18823"/>
                      <a:pt x="28348" y="18904"/>
                      <a:pt x="28462" y="18904"/>
                    </a:cubicBezTo>
                    <a:cubicBezTo>
                      <a:pt x="28476" y="18904"/>
                      <a:pt x="28493" y="18901"/>
                      <a:pt x="28502" y="18899"/>
                    </a:cubicBezTo>
                    <a:cubicBezTo>
                      <a:pt x="28634" y="18875"/>
                      <a:pt x="28720" y="18750"/>
                      <a:pt x="28695" y="18620"/>
                    </a:cubicBezTo>
                    <a:lnTo>
                      <a:pt x="28609" y="18150"/>
                    </a:lnTo>
                    <a:cubicBezTo>
                      <a:pt x="28589" y="18034"/>
                      <a:pt x="28486" y="17954"/>
                      <a:pt x="28373" y="17954"/>
                    </a:cubicBezTo>
                    <a:close/>
                    <a:moveTo>
                      <a:pt x="51074" y="19308"/>
                    </a:moveTo>
                    <a:cubicBezTo>
                      <a:pt x="51061" y="19308"/>
                      <a:pt x="51048" y="19309"/>
                      <a:pt x="51035" y="19311"/>
                    </a:cubicBezTo>
                    <a:cubicBezTo>
                      <a:pt x="50905" y="19331"/>
                      <a:pt x="50816" y="19455"/>
                      <a:pt x="50837" y="19585"/>
                    </a:cubicBezTo>
                    <a:cubicBezTo>
                      <a:pt x="50861" y="19736"/>
                      <a:pt x="50878" y="19887"/>
                      <a:pt x="50887" y="20039"/>
                    </a:cubicBezTo>
                    <a:cubicBezTo>
                      <a:pt x="50895" y="20166"/>
                      <a:pt x="51001" y="20263"/>
                      <a:pt x="51127" y="20263"/>
                    </a:cubicBezTo>
                    <a:lnTo>
                      <a:pt x="51143" y="20263"/>
                    </a:lnTo>
                    <a:cubicBezTo>
                      <a:pt x="51275" y="20253"/>
                      <a:pt x="51374" y="20140"/>
                      <a:pt x="51366" y="20008"/>
                    </a:cubicBezTo>
                    <a:cubicBezTo>
                      <a:pt x="51356" y="19841"/>
                      <a:pt x="51338" y="19676"/>
                      <a:pt x="51311" y="19509"/>
                    </a:cubicBezTo>
                    <a:cubicBezTo>
                      <a:pt x="51292" y="19391"/>
                      <a:pt x="51191" y="19308"/>
                      <a:pt x="51074" y="19308"/>
                    </a:cubicBezTo>
                    <a:close/>
                    <a:moveTo>
                      <a:pt x="28644" y="19367"/>
                    </a:moveTo>
                    <a:cubicBezTo>
                      <a:pt x="28629" y="19367"/>
                      <a:pt x="28614" y="19368"/>
                      <a:pt x="28598" y="19371"/>
                    </a:cubicBezTo>
                    <a:cubicBezTo>
                      <a:pt x="28468" y="19399"/>
                      <a:pt x="28384" y="19524"/>
                      <a:pt x="28411" y="19653"/>
                    </a:cubicBezTo>
                    <a:cubicBezTo>
                      <a:pt x="28444" y="19812"/>
                      <a:pt x="28476" y="19968"/>
                      <a:pt x="28510" y="20125"/>
                    </a:cubicBezTo>
                    <a:cubicBezTo>
                      <a:pt x="28535" y="20237"/>
                      <a:pt x="28634" y="20315"/>
                      <a:pt x="28744" y="20315"/>
                    </a:cubicBezTo>
                    <a:cubicBezTo>
                      <a:pt x="28760" y="20315"/>
                      <a:pt x="28778" y="20312"/>
                      <a:pt x="28794" y="20308"/>
                    </a:cubicBezTo>
                    <a:cubicBezTo>
                      <a:pt x="28922" y="20282"/>
                      <a:pt x="29005" y="20154"/>
                      <a:pt x="28977" y="20025"/>
                    </a:cubicBezTo>
                    <a:cubicBezTo>
                      <a:pt x="28943" y="19871"/>
                      <a:pt x="28909" y="19715"/>
                      <a:pt x="28880" y="19558"/>
                    </a:cubicBezTo>
                    <a:cubicBezTo>
                      <a:pt x="28857" y="19443"/>
                      <a:pt x="28758" y="19367"/>
                      <a:pt x="28644" y="19367"/>
                    </a:cubicBezTo>
                    <a:close/>
                    <a:moveTo>
                      <a:pt x="51107" y="20740"/>
                    </a:moveTo>
                    <a:cubicBezTo>
                      <a:pt x="50986" y="20740"/>
                      <a:pt x="50880" y="20831"/>
                      <a:pt x="50868" y="20955"/>
                    </a:cubicBezTo>
                    <a:cubicBezTo>
                      <a:pt x="50852" y="21109"/>
                      <a:pt x="50829" y="21259"/>
                      <a:pt x="50800" y="21411"/>
                    </a:cubicBezTo>
                    <a:cubicBezTo>
                      <a:pt x="50775" y="21542"/>
                      <a:pt x="50863" y="21666"/>
                      <a:pt x="50993" y="21690"/>
                    </a:cubicBezTo>
                    <a:cubicBezTo>
                      <a:pt x="51009" y="21691"/>
                      <a:pt x="51024" y="21695"/>
                      <a:pt x="51038" y="21695"/>
                    </a:cubicBezTo>
                    <a:cubicBezTo>
                      <a:pt x="51148" y="21695"/>
                      <a:pt x="51251" y="21614"/>
                      <a:pt x="51273" y="21499"/>
                    </a:cubicBezTo>
                    <a:cubicBezTo>
                      <a:pt x="51302" y="21333"/>
                      <a:pt x="51327" y="21169"/>
                      <a:pt x="51343" y="21006"/>
                    </a:cubicBezTo>
                    <a:cubicBezTo>
                      <a:pt x="51358" y="20874"/>
                      <a:pt x="51262" y="20756"/>
                      <a:pt x="51131" y="20741"/>
                    </a:cubicBezTo>
                    <a:cubicBezTo>
                      <a:pt x="51123" y="20740"/>
                      <a:pt x="51115" y="20740"/>
                      <a:pt x="51107" y="20740"/>
                    </a:cubicBezTo>
                    <a:close/>
                    <a:moveTo>
                      <a:pt x="28957" y="20770"/>
                    </a:moveTo>
                    <a:cubicBezTo>
                      <a:pt x="28938" y="20770"/>
                      <a:pt x="28919" y="20772"/>
                      <a:pt x="28900" y="20777"/>
                    </a:cubicBezTo>
                    <a:cubicBezTo>
                      <a:pt x="28770" y="20809"/>
                      <a:pt x="28694" y="20939"/>
                      <a:pt x="28723" y="21066"/>
                    </a:cubicBezTo>
                    <a:cubicBezTo>
                      <a:pt x="28762" y="21223"/>
                      <a:pt x="28801" y="21379"/>
                      <a:pt x="28841" y="21534"/>
                    </a:cubicBezTo>
                    <a:cubicBezTo>
                      <a:pt x="28869" y="21644"/>
                      <a:pt x="28966" y="21714"/>
                      <a:pt x="29075" y="21714"/>
                    </a:cubicBezTo>
                    <a:cubicBezTo>
                      <a:pt x="29094" y="21714"/>
                      <a:pt x="29115" y="21711"/>
                      <a:pt x="29133" y="21706"/>
                    </a:cubicBezTo>
                    <a:cubicBezTo>
                      <a:pt x="29261" y="21674"/>
                      <a:pt x="29337" y="21542"/>
                      <a:pt x="29305" y="21414"/>
                    </a:cubicBezTo>
                    <a:lnTo>
                      <a:pt x="29190" y="20952"/>
                    </a:lnTo>
                    <a:cubicBezTo>
                      <a:pt x="29162" y="20843"/>
                      <a:pt x="29065" y="20770"/>
                      <a:pt x="28957" y="20770"/>
                    </a:cubicBezTo>
                    <a:close/>
                    <a:moveTo>
                      <a:pt x="39420" y="22092"/>
                    </a:moveTo>
                    <a:cubicBezTo>
                      <a:pt x="39245" y="22092"/>
                      <a:pt x="39075" y="22110"/>
                      <a:pt x="38912" y="22150"/>
                    </a:cubicBezTo>
                    <a:cubicBezTo>
                      <a:pt x="38783" y="22183"/>
                      <a:pt x="38706" y="22313"/>
                      <a:pt x="38736" y="22441"/>
                    </a:cubicBezTo>
                    <a:cubicBezTo>
                      <a:pt x="38763" y="22549"/>
                      <a:pt x="38862" y="22622"/>
                      <a:pt x="38969" y="22622"/>
                    </a:cubicBezTo>
                    <a:cubicBezTo>
                      <a:pt x="38987" y="22622"/>
                      <a:pt x="39008" y="22621"/>
                      <a:pt x="39026" y="22617"/>
                    </a:cubicBezTo>
                    <a:cubicBezTo>
                      <a:pt x="39149" y="22587"/>
                      <a:pt x="39284" y="22570"/>
                      <a:pt x="39420" y="22570"/>
                    </a:cubicBezTo>
                    <a:lnTo>
                      <a:pt x="39444" y="22570"/>
                    </a:lnTo>
                    <a:cubicBezTo>
                      <a:pt x="39576" y="22570"/>
                      <a:pt x="39671" y="22463"/>
                      <a:pt x="39671" y="22330"/>
                    </a:cubicBezTo>
                    <a:cubicBezTo>
                      <a:pt x="39671" y="22199"/>
                      <a:pt x="39551" y="22092"/>
                      <a:pt x="39420" y="22092"/>
                    </a:cubicBezTo>
                    <a:close/>
                    <a:moveTo>
                      <a:pt x="40375" y="22302"/>
                    </a:moveTo>
                    <a:cubicBezTo>
                      <a:pt x="40282" y="22302"/>
                      <a:pt x="40193" y="22356"/>
                      <a:pt x="40153" y="22447"/>
                    </a:cubicBezTo>
                    <a:cubicBezTo>
                      <a:pt x="40103" y="22569"/>
                      <a:pt x="40158" y="22708"/>
                      <a:pt x="40279" y="22760"/>
                    </a:cubicBezTo>
                    <a:cubicBezTo>
                      <a:pt x="40411" y="22817"/>
                      <a:pt x="40540" y="22887"/>
                      <a:pt x="40664" y="22968"/>
                    </a:cubicBezTo>
                    <a:cubicBezTo>
                      <a:pt x="40704" y="22994"/>
                      <a:pt x="40751" y="23007"/>
                      <a:pt x="40795" y="23007"/>
                    </a:cubicBezTo>
                    <a:cubicBezTo>
                      <a:pt x="40874" y="23007"/>
                      <a:pt x="40952" y="22968"/>
                      <a:pt x="40994" y="22901"/>
                    </a:cubicBezTo>
                    <a:cubicBezTo>
                      <a:pt x="41067" y="22789"/>
                      <a:pt x="41037" y="22642"/>
                      <a:pt x="40925" y="22569"/>
                    </a:cubicBezTo>
                    <a:cubicBezTo>
                      <a:pt x="40779" y="22471"/>
                      <a:pt x="40625" y="22390"/>
                      <a:pt x="40467" y="22321"/>
                    </a:cubicBezTo>
                    <a:cubicBezTo>
                      <a:pt x="40437" y="22308"/>
                      <a:pt x="40406" y="22302"/>
                      <a:pt x="40375" y="22302"/>
                    </a:cubicBezTo>
                    <a:close/>
                    <a:moveTo>
                      <a:pt x="50798" y="22144"/>
                    </a:moveTo>
                    <a:cubicBezTo>
                      <a:pt x="50698" y="22144"/>
                      <a:pt x="50605" y="22208"/>
                      <a:pt x="50573" y="22308"/>
                    </a:cubicBezTo>
                    <a:cubicBezTo>
                      <a:pt x="50524" y="22457"/>
                      <a:pt x="50472" y="22603"/>
                      <a:pt x="50415" y="22745"/>
                    </a:cubicBezTo>
                    <a:cubicBezTo>
                      <a:pt x="50367" y="22867"/>
                      <a:pt x="50425" y="23008"/>
                      <a:pt x="50548" y="23057"/>
                    </a:cubicBezTo>
                    <a:cubicBezTo>
                      <a:pt x="50578" y="23067"/>
                      <a:pt x="50605" y="23073"/>
                      <a:pt x="50636" y="23073"/>
                    </a:cubicBezTo>
                    <a:cubicBezTo>
                      <a:pt x="50732" y="23073"/>
                      <a:pt x="50821" y="23016"/>
                      <a:pt x="50861" y="22922"/>
                    </a:cubicBezTo>
                    <a:cubicBezTo>
                      <a:pt x="50921" y="22768"/>
                      <a:pt x="50978" y="22614"/>
                      <a:pt x="51030" y="22458"/>
                    </a:cubicBezTo>
                    <a:cubicBezTo>
                      <a:pt x="51071" y="22332"/>
                      <a:pt x="51001" y="22197"/>
                      <a:pt x="50876" y="22157"/>
                    </a:cubicBezTo>
                    <a:cubicBezTo>
                      <a:pt x="50850" y="22148"/>
                      <a:pt x="50824" y="22144"/>
                      <a:pt x="50798" y="22144"/>
                    </a:cubicBezTo>
                    <a:close/>
                    <a:moveTo>
                      <a:pt x="29332" y="22158"/>
                    </a:moveTo>
                    <a:cubicBezTo>
                      <a:pt x="29310" y="22158"/>
                      <a:pt x="29287" y="22162"/>
                      <a:pt x="29264" y="22168"/>
                    </a:cubicBezTo>
                    <a:cubicBezTo>
                      <a:pt x="29140" y="22207"/>
                      <a:pt x="29067" y="22338"/>
                      <a:pt x="29104" y="22467"/>
                    </a:cubicBezTo>
                    <a:cubicBezTo>
                      <a:pt x="29151" y="22622"/>
                      <a:pt x="29198" y="22776"/>
                      <a:pt x="29248" y="22930"/>
                    </a:cubicBezTo>
                    <a:cubicBezTo>
                      <a:pt x="29281" y="23031"/>
                      <a:pt x="29375" y="23096"/>
                      <a:pt x="29475" y="23096"/>
                    </a:cubicBezTo>
                    <a:cubicBezTo>
                      <a:pt x="29500" y="23096"/>
                      <a:pt x="29524" y="23091"/>
                      <a:pt x="29548" y="23083"/>
                    </a:cubicBezTo>
                    <a:cubicBezTo>
                      <a:pt x="29675" y="23042"/>
                      <a:pt x="29743" y="22906"/>
                      <a:pt x="29702" y="22781"/>
                    </a:cubicBezTo>
                    <a:cubicBezTo>
                      <a:pt x="29654" y="22630"/>
                      <a:pt x="29607" y="22481"/>
                      <a:pt x="29563" y="22329"/>
                    </a:cubicBezTo>
                    <a:cubicBezTo>
                      <a:pt x="29532" y="22226"/>
                      <a:pt x="29437" y="22158"/>
                      <a:pt x="29332" y="22158"/>
                    </a:cubicBezTo>
                    <a:close/>
                    <a:moveTo>
                      <a:pt x="38149" y="22618"/>
                    </a:moveTo>
                    <a:cubicBezTo>
                      <a:pt x="38095" y="22618"/>
                      <a:pt x="38041" y="22635"/>
                      <a:pt x="37996" y="22672"/>
                    </a:cubicBezTo>
                    <a:cubicBezTo>
                      <a:pt x="37988" y="22682"/>
                      <a:pt x="37978" y="22689"/>
                      <a:pt x="37970" y="22700"/>
                    </a:cubicBezTo>
                    <a:cubicBezTo>
                      <a:pt x="37852" y="22823"/>
                      <a:pt x="37747" y="22966"/>
                      <a:pt x="37657" y="23122"/>
                    </a:cubicBezTo>
                    <a:cubicBezTo>
                      <a:pt x="37592" y="23235"/>
                      <a:pt x="37631" y="23383"/>
                      <a:pt x="37747" y="23448"/>
                    </a:cubicBezTo>
                    <a:cubicBezTo>
                      <a:pt x="37785" y="23470"/>
                      <a:pt x="37826" y="23480"/>
                      <a:pt x="37867" y="23480"/>
                    </a:cubicBezTo>
                    <a:cubicBezTo>
                      <a:pt x="37949" y="23480"/>
                      <a:pt x="38030" y="23438"/>
                      <a:pt x="38071" y="23360"/>
                    </a:cubicBezTo>
                    <a:cubicBezTo>
                      <a:pt x="38142" y="23237"/>
                      <a:pt x="38225" y="23123"/>
                      <a:pt x="38319" y="23026"/>
                    </a:cubicBezTo>
                    <a:lnTo>
                      <a:pt x="38327" y="23018"/>
                    </a:lnTo>
                    <a:cubicBezTo>
                      <a:pt x="38406" y="22929"/>
                      <a:pt x="38410" y="22797"/>
                      <a:pt x="38334" y="22703"/>
                    </a:cubicBezTo>
                    <a:cubicBezTo>
                      <a:pt x="38285" y="22647"/>
                      <a:pt x="38217" y="22618"/>
                      <a:pt x="38149" y="22618"/>
                    </a:cubicBezTo>
                    <a:close/>
                    <a:moveTo>
                      <a:pt x="41492" y="23179"/>
                    </a:moveTo>
                    <a:cubicBezTo>
                      <a:pt x="41443" y="23179"/>
                      <a:pt x="41392" y="23195"/>
                      <a:pt x="41350" y="23227"/>
                    </a:cubicBezTo>
                    <a:cubicBezTo>
                      <a:pt x="41244" y="23307"/>
                      <a:pt x="41221" y="23456"/>
                      <a:pt x="41301" y="23561"/>
                    </a:cubicBezTo>
                    <a:cubicBezTo>
                      <a:pt x="41387" y="23679"/>
                      <a:pt x="41463" y="23803"/>
                      <a:pt x="41523" y="23931"/>
                    </a:cubicBezTo>
                    <a:cubicBezTo>
                      <a:pt x="41565" y="24015"/>
                      <a:pt x="41651" y="24065"/>
                      <a:pt x="41740" y="24065"/>
                    </a:cubicBezTo>
                    <a:cubicBezTo>
                      <a:pt x="41774" y="24065"/>
                      <a:pt x="41808" y="24057"/>
                      <a:pt x="41841" y="24043"/>
                    </a:cubicBezTo>
                    <a:cubicBezTo>
                      <a:pt x="41961" y="23986"/>
                      <a:pt x="42011" y="23845"/>
                      <a:pt x="41954" y="23725"/>
                    </a:cubicBezTo>
                    <a:cubicBezTo>
                      <a:pt x="41880" y="23569"/>
                      <a:pt x="41789" y="23417"/>
                      <a:pt x="41684" y="23276"/>
                    </a:cubicBezTo>
                    <a:cubicBezTo>
                      <a:pt x="41636" y="23212"/>
                      <a:pt x="41565" y="23179"/>
                      <a:pt x="41492" y="23179"/>
                    </a:cubicBezTo>
                    <a:close/>
                    <a:moveTo>
                      <a:pt x="50239" y="23463"/>
                    </a:moveTo>
                    <a:cubicBezTo>
                      <a:pt x="50152" y="23463"/>
                      <a:pt x="50068" y="23509"/>
                      <a:pt x="50026" y="23592"/>
                    </a:cubicBezTo>
                    <a:cubicBezTo>
                      <a:pt x="49953" y="23730"/>
                      <a:pt x="49879" y="23868"/>
                      <a:pt x="49799" y="24001"/>
                    </a:cubicBezTo>
                    <a:cubicBezTo>
                      <a:pt x="49733" y="24117"/>
                      <a:pt x="49770" y="24263"/>
                      <a:pt x="49884" y="24330"/>
                    </a:cubicBezTo>
                    <a:cubicBezTo>
                      <a:pt x="49922" y="24352"/>
                      <a:pt x="49965" y="24362"/>
                      <a:pt x="50005" y="24362"/>
                    </a:cubicBezTo>
                    <a:cubicBezTo>
                      <a:pt x="50086" y="24362"/>
                      <a:pt x="50167" y="24320"/>
                      <a:pt x="50214" y="24244"/>
                    </a:cubicBezTo>
                    <a:cubicBezTo>
                      <a:pt x="50295" y="24103"/>
                      <a:pt x="50377" y="23958"/>
                      <a:pt x="50451" y="23814"/>
                    </a:cubicBezTo>
                    <a:cubicBezTo>
                      <a:pt x="50513" y="23697"/>
                      <a:pt x="50467" y="23551"/>
                      <a:pt x="50351" y="23490"/>
                    </a:cubicBezTo>
                    <a:cubicBezTo>
                      <a:pt x="50315" y="23472"/>
                      <a:pt x="50277" y="23463"/>
                      <a:pt x="50239" y="23463"/>
                    </a:cubicBezTo>
                    <a:close/>
                    <a:moveTo>
                      <a:pt x="29793" y="23521"/>
                    </a:moveTo>
                    <a:cubicBezTo>
                      <a:pt x="29765" y="23521"/>
                      <a:pt x="29736" y="23526"/>
                      <a:pt x="29709" y="23537"/>
                    </a:cubicBezTo>
                    <a:cubicBezTo>
                      <a:pt x="29585" y="23584"/>
                      <a:pt x="29522" y="23722"/>
                      <a:pt x="29569" y="23845"/>
                    </a:cubicBezTo>
                    <a:cubicBezTo>
                      <a:pt x="29626" y="23997"/>
                      <a:pt x="29684" y="24146"/>
                      <a:pt x="29744" y="24297"/>
                    </a:cubicBezTo>
                    <a:cubicBezTo>
                      <a:pt x="29782" y="24390"/>
                      <a:pt x="29871" y="24446"/>
                      <a:pt x="29966" y="24446"/>
                    </a:cubicBezTo>
                    <a:cubicBezTo>
                      <a:pt x="29996" y="24446"/>
                      <a:pt x="30026" y="24442"/>
                      <a:pt x="30057" y="24429"/>
                    </a:cubicBezTo>
                    <a:cubicBezTo>
                      <a:pt x="30181" y="24378"/>
                      <a:pt x="30239" y="24239"/>
                      <a:pt x="30189" y="24117"/>
                    </a:cubicBezTo>
                    <a:cubicBezTo>
                      <a:pt x="30130" y="23971"/>
                      <a:pt x="30072" y="23825"/>
                      <a:pt x="30017" y="23676"/>
                    </a:cubicBezTo>
                    <a:cubicBezTo>
                      <a:pt x="29980" y="23581"/>
                      <a:pt x="29889" y="23521"/>
                      <a:pt x="29793" y="23521"/>
                    </a:cubicBezTo>
                    <a:close/>
                    <a:moveTo>
                      <a:pt x="37572" y="23906"/>
                    </a:moveTo>
                    <a:cubicBezTo>
                      <a:pt x="37458" y="23906"/>
                      <a:pt x="37351" y="23992"/>
                      <a:pt x="37333" y="24112"/>
                    </a:cubicBezTo>
                    <a:cubicBezTo>
                      <a:pt x="37314" y="24268"/>
                      <a:pt x="37301" y="24430"/>
                      <a:pt x="37301" y="24623"/>
                    </a:cubicBezTo>
                    <a:cubicBezTo>
                      <a:pt x="37301" y="24755"/>
                      <a:pt x="37409" y="24849"/>
                      <a:pt x="37541" y="24849"/>
                    </a:cubicBezTo>
                    <a:cubicBezTo>
                      <a:pt x="37672" y="24849"/>
                      <a:pt x="37779" y="24727"/>
                      <a:pt x="37779" y="24592"/>
                    </a:cubicBezTo>
                    <a:cubicBezTo>
                      <a:pt x="37779" y="24453"/>
                      <a:pt x="37789" y="24315"/>
                      <a:pt x="37808" y="24177"/>
                    </a:cubicBezTo>
                    <a:cubicBezTo>
                      <a:pt x="37826" y="24048"/>
                      <a:pt x="37735" y="23926"/>
                      <a:pt x="37604" y="23908"/>
                    </a:cubicBezTo>
                    <a:cubicBezTo>
                      <a:pt x="37593" y="23907"/>
                      <a:pt x="37583" y="23906"/>
                      <a:pt x="37572" y="23906"/>
                    </a:cubicBezTo>
                    <a:close/>
                    <a:moveTo>
                      <a:pt x="41969" y="24511"/>
                    </a:moveTo>
                    <a:cubicBezTo>
                      <a:pt x="41963" y="24511"/>
                      <a:pt x="41958" y="24511"/>
                      <a:pt x="41953" y="24511"/>
                    </a:cubicBezTo>
                    <a:cubicBezTo>
                      <a:pt x="41821" y="24523"/>
                      <a:pt x="41721" y="24638"/>
                      <a:pt x="41732" y="24769"/>
                    </a:cubicBezTo>
                    <a:cubicBezTo>
                      <a:pt x="41739" y="24840"/>
                      <a:pt x="41740" y="24912"/>
                      <a:pt x="41740" y="24982"/>
                    </a:cubicBezTo>
                    <a:cubicBezTo>
                      <a:pt x="41740" y="25059"/>
                      <a:pt x="41739" y="25134"/>
                      <a:pt x="41732" y="25212"/>
                    </a:cubicBezTo>
                    <a:cubicBezTo>
                      <a:pt x="41719" y="25343"/>
                      <a:pt x="41820" y="25458"/>
                      <a:pt x="41951" y="25468"/>
                    </a:cubicBezTo>
                    <a:lnTo>
                      <a:pt x="41969" y="25468"/>
                    </a:lnTo>
                    <a:cubicBezTo>
                      <a:pt x="42092" y="25468"/>
                      <a:pt x="42198" y="25374"/>
                      <a:pt x="42207" y="25247"/>
                    </a:cubicBezTo>
                    <a:cubicBezTo>
                      <a:pt x="42217" y="25158"/>
                      <a:pt x="42219" y="25069"/>
                      <a:pt x="42219" y="24980"/>
                    </a:cubicBezTo>
                    <a:cubicBezTo>
                      <a:pt x="42219" y="24897"/>
                      <a:pt x="42217" y="24816"/>
                      <a:pt x="42211" y="24733"/>
                    </a:cubicBezTo>
                    <a:cubicBezTo>
                      <a:pt x="42200" y="24607"/>
                      <a:pt x="42080" y="24511"/>
                      <a:pt x="41969" y="24511"/>
                    </a:cubicBezTo>
                    <a:close/>
                    <a:moveTo>
                      <a:pt x="49487" y="24686"/>
                    </a:moveTo>
                    <a:cubicBezTo>
                      <a:pt x="49412" y="24686"/>
                      <a:pt x="49338" y="24722"/>
                      <a:pt x="49290" y="24787"/>
                    </a:cubicBezTo>
                    <a:cubicBezTo>
                      <a:pt x="49199" y="24915"/>
                      <a:pt x="49105" y="25040"/>
                      <a:pt x="49011" y="25165"/>
                    </a:cubicBezTo>
                    <a:cubicBezTo>
                      <a:pt x="48930" y="25270"/>
                      <a:pt x="48950" y="25419"/>
                      <a:pt x="49053" y="25500"/>
                    </a:cubicBezTo>
                    <a:cubicBezTo>
                      <a:pt x="49096" y="25536"/>
                      <a:pt x="49149" y="25552"/>
                      <a:pt x="49199" y="25552"/>
                    </a:cubicBezTo>
                    <a:cubicBezTo>
                      <a:pt x="49272" y="25552"/>
                      <a:pt x="49344" y="25521"/>
                      <a:pt x="49389" y="25458"/>
                    </a:cubicBezTo>
                    <a:cubicBezTo>
                      <a:pt x="49490" y="25330"/>
                      <a:pt x="49587" y="25199"/>
                      <a:pt x="49681" y="25064"/>
                    </a:cubicBezTo>
                    <a:cubicBezTo>
                      <a:pt x="49759" y="24957"/>
                      <a:pt x="49733" y="24808"/>
                      <a:pt x="49624" y="24730"/>
                    </a:cubicBezTo>
                    <a:cubicBezTo>
                      <a:pt x="49583" y="24701"/>
                      <a:pt x="49535" y="24686"/>
                      <a:pt x="49487" y="24686"/>
                    </a:cubicBezTo>
                    <a:close/>
                    <a:moveTo>
                      <a:pt x="30353" y="24844"/>
                    </a:moveTo>
                    <a:cubicBezTo>
                      <a:pt x="30319" y="24844"/>
                      <a:pt x="30285" y="24851"/>
                      <a:pt x="30252" y="24866"/>
                    </a:cubicBezTo>
                    <a:cubicBezTo>
                      <a:pt x="30130" y="24922"/>
                      <a:pt x="30080" y="25066"/>
                      <a:pt x="30137" y="25184"/>
                    </a:cubicBezTo>
                    <a:lnTo>
                      <a:pt x="30171" y="25257"/>
                    </a:lnTo>
                    <a:cubicBezTo>
                      <a:pt x="30229" y="25379"/>
                      <a:pt x="30291" y="25500"/>
                      <a:pt x="30352" y="25620"/>
                    </a:cubicBezTo>
                    <a:cubicBezTo>
                      <a:pt x="30396" y="25703"/>
                      <a:pt x="30479" y="25750"/>
                      <a:pt x="30566" y="25750"/>
                    </a:cubicBezTo>
                    <a:cubicBezTo>
                      <a:pt x="30602" y="25750"/>
                      <a:pt x="30641" y="25742"/>
                      <a:pt x="30675" y="25726"/>
                    </a:cubicBezTo>
                    <a:cubicBezTo>
                      <a:pt x="30792" y="25664"/>
                      <a:pt x="30839" y="25521"/>
                      <a:pt x="30779" y="25403"/>
                    </a:cubicBezTo>
                    <a:cubicBezTo>
                      <a:pt x="30717" y="25286"/>
                      <a:pt x="30659" y="25171"/>
                      <a:pt x="30602" y="25051"/>
                    </a:cubicBezTo>
                    <a:lnTo>
                      <a:pt x="30570" y="24982"/>
                    </a:lnTo>
                    <a:cubicBezTo>
                      <a:pt x="30530" y="24895"/>
                      <a:pt x="30443" y="24844"/>
                      <a:pt x="30353" y="24844"/>
                    </a:cubicBezTo>
                    <a:close/>
                    <a:moveTo>
                      <a:pt x="37675" y="25328"/>
                    </a:moveTo>
                    <a:cubicBezTo>
                      <a:pt x="37654" y="25328"/>
                      <a:pt x="37633" y="25331"/>
                      <a:pt x="37612" y="25337"/>
                    </a:cubicBezTo>
                    <a:cubicBezTo>
                      <a:pt x="37484" y="25371"/>
                      <a:pt x="37406" y="25504"/>
                      <a:pt x="37442" y="25630"/>
                    </a:cubicBezTo>
                    <a:cubicBezTo>
                      <a:pt x="37485" y="25797"/>
                      <a:pt x="37539" y="25958"/>
                      <a:pt x="37601" y="26113"/>
                    </a:cubicBezTo>
                    <a:cubicBezTo>
                      <a:pt x="37640" y="26206"/>
                      <a:pt x="37729" y="26263"/>
                      <a:pt x="37824" y="26263"/>
                    </a:cubicBezTo>
                    <a:cubicBezTo>
                      <a:pt x="37855" y="26263"/>
                      <a:pt x="37884" y="26258"/>
                      <a:pt x="37914" y="26245"/>
                    </a:cubicBezTo>
                    <a:cubicBezTo>
                      <a:pt x="38037" y="26194"/>
                      <a:pt x="38095" y="26057"/>
                      <a:pt x="38047" y="25933"/>
                    </a:cubicBezTo>
                    <a:cubicBezTo>
                      <a:pt x="37993" y="25796"/>
                      <a:pt x="37944" y="25653"/>
                      <a:pt x="37905" y="25507"/>
                    </a:cubicBezTo>
                    <a:cubicBezTo>
                      <a:pt x="37877" y="25398"/>
                      <a:pt x="37781" y="25328"/>
                      <a:pt x="37675" y="25328"/>
                    </a:cubicBezTo>
                    <a:close/>
                    <a:moveTo>
                      <a:pt x="48587" y="25808"/>
                    </a:moveTo>
                    <a:cubicBezTo>
                      <a:pt x="48521" y="25808"/>
                      <a:pt x="48456" y="25834"/>
                      <a:pt x="48408" y="25886"/>
                    </a:cubicBezTo>
                    <a:cubicBezTo>
                      <a:pt x="48303" y="26001"/>
                      <a:pt x="48196" y="26117"/>
                      <a:pt x="48087" y="26228"/>
                    </a:cubicBezTo>
                    <a:cubicBezTo>
                      <a:pt x="47993" y="26324"/>
                      <a:pt x="47995" y="26473"/>
                      <a:pt x="48090" y="26567"/>
                    </a:cubicBezTo>
                    <a:cubicBezTo>
                      <a:pt x="48137" y="26614"/>
                      <a:pt x="48197" y="26635"/>
                      <a:pt x="48259" y="26635"/>
                    </a:cubicBezTo>
                    <a:cubicBezTo>
                      <a:pt x="48319" y="26635"/>
                      <a:pt x="48382" y="26611"/>
                      <a:pt x="48431" y="26562"/>
                    </a:cubicBezTo>
                    <a:cubicBezTo>
                      <a:pt x="48544" y="26446"/>
                      <a:pt x="48656" y="26327"/>
                      <a:pt x="48765" y="26206"/>
                    </a:cubicBezTo>
                    <a:cubicBezTo>
                      <a:pt x="48852" y="26107"/>
                      <a:pt x="48844" y="25958"/>
                      <a:pt x="48747" y="25868"/>
                    </a:cubicBezTo>
                    <a:cubicBezTo>
                      <a:pt x="48701" y="25828"/>
                      <a:pt x="48644" y="25808"/>
                      <a:pt x="48587" y="25808"/>
                    </a:cubicBezTo>
                    <a:close/>
                    <a:moveTo>
                      <a:pt x="41771" y="25925"/>
                    </a:moveTo>
                    <a:cubicBezTo>
                      <a:pt x="41672" y="25925"/>
                      <a:pt x="41579" y="25985"/>
                      <a:pt x="41544" y="26084"/>
                    </a:cubicBezTo>
                    <a:cubicBezTo>
                      <a:pt x="41495" y="26225"/>
                      <a:pt x="41435" y="26365"/>
                      <a:pt x="41369" y="26501"/>
                    </a:cubicBezTo>
                    <a:cubicBezTo>
                      <a:pt x="41311" y="26619"/>
                      <a:pt x="41359" y="26762"/>
                      <a:pt x="41479" y="26820"/>
                    </a:cubicBezTo>
                    <a:cubicBezTo>
                      <a:pt x="41513" y="26837"/>
                      <a:pt x="41547" y="26845"/>
                      <a:pt x="41585" y="26845"/>
                    </a:cubicBezTo>
                    <a:cubicBezTo>
                      <a:pt x="41671" y="26845"/>
                      <a:pt x="41757" y="26794"/>
                      <a:pt x="41799" y="26712"/>
                    </a:cubicBezTo>
                    <a:cubicBezTo>
                      <a:pt x="41873" y="26559"/>
                      <a:pt x="41938" y="26404"/>
                      <a:pt x="41995" y="26245"/>
                    </a:cubicBezTo>
                    <a:cubicBezTo>
                      <a:pt x="42040" y="26120"/>
                      <a:pt x="41975" y="25984"/>
                      <a:pt x="41849" y="25938"/>
                    </a:cubicBezTo>
                    <a:cubicBezTo>
                      <a:pt x="41823" y="25929"/>
                      <a:pt x="41797" y="25925"/>
                      <a:pt x="41771" y="25925"/>
                    </a:cubicBezTo>
                    <a:close/>
                    <a:moveTo>
                      <a:pt x="31039" y="26104"/>
                    </a:moveTo>
                    <a:cubicBezTo>
                      <a:pt x="30995" y="26104"/>
                      <a:pt x="30951" y="26115"/>
                      <a:pt x="30912" y="26139"/>
                    </a:cubicBezTo>
                    <a:cubicBezTo>
                      <a:pt x="30802" y="26211"/>
                      <a:pt x="30766" y="26358"/>
                      <a:pt x="30837" y="26470"/>
                    </a:cubicBezTo>
                    <a:cubicBezTo>
                      <a:pt x="30925" y="26610"/>
                      <a:pt x="31014" y="26746"/>
                      <a:pt x="31106" y="26879"/>
                    </a:cubicBezTo>
                    <a:cubicBezTo>
                      <a:pt x="31153" y="26947"/>
                      <a:pt x="31228" y="26982"/>
                      <a:pt x="31304" y="26982"/>
                    </a:cubicBezTo>
                    <a:cubicBezTo>
                      <a:pt x="31353" y="26982"/>
                      <a:pt x="31398" y="26968"/>
                      <a:pt x="31439" y="26939"/>
                    </a:cubicBezTo>
                    <a:cubicBezTo>
                      <a:pt x="31549" y="26862"/>
                      <a:pt x="31575" y="26715"/>
                      <a:pt x="31500" y="26606"/>
                    </a:cubicBezTo>
                    <a:cubicBezTo>
                      <a:pt x="31413" y="26478"/>
                      <a:pt x="31325" y="26347"/>
                      <a:pt x="31243" y="26214"/>
                    </a:cubicBezTo>
                    <a:cubicBezTo>
                      <a:pt x="31196" y="26143"/>
                      <a:pt x="31118" y="26104"/>
                      <a:pt x="31039" y="26104"/>
                    </a:cubicBezTo>
                    <a:close/>
                    <a:moveTo>
                      <a:pt x="38275" y="26628"/>
                    </a:moveTo>
                    <a:cubicBezTo>
                      <a:pt x="38228" y="26628"/>
                      <a:pt x="38181" y="26642"/>
                      <a:pt x="38141" y="26671"/>
                    </a:cubicBezTo>
                    <a:cubicBezTo>
                      <a:pt x="38034" y="26746"/>
                      <a:pt x="38004" y="26893"/>
                      <a:pt x="38079" y="27004"/>
                    </a:cubicBezTo>
                    <a:cubicBezTo>
                      <a:pt x="38175" y="27141"/>
                      <a:pt x="38278" y="27274"/>
                      <a:pt x="38387" y="27402"/>
                    </a:cubicBezTo>
                    <a:cubicBezTo>
                      <a:pt x="38436" y="27458"/>
                      <a:pt x="38504" y="27485"/>
                      <a:pt x="38570" y="27485"/>
                    </a:cubicBezTo>
                    <a:cubicBezTo>
                      <a:pt x="38625" y="27485"/>
                      <a:pt x="38679" y="27466"/>
                      <a:pt x="38723" y="27428"/>
                    </a:cubicBezTo>
                    <a:cubicBezTo>
                      <a:pt x="38823" y="27341"/>
                      <a:pt x="38833" y="27192"/>
                      <a:pt x="38749" y="27089"/>
                    </a:cubicBezTo>
                    <a:cubicBezTo>
                      <a:pt x="38650" y="26974"/>
                      <a:pt x="38557" y="26854"/>
                      <a:pt x="38473" y="26731"/>
                    </a:cubicBezTo>
                    <a:cubicBezTo>
                      <a:pt x="38427" y="26665"/>
                      <a:pt x="38351" y="26628"/>
                      <a:pt x="38275" y="26628"/>
                    </a:cubicBezTo>
                    <a:close/>
                    <a:moveTo>
                      <a:pt x="47562" y="26813"/>
                    </a:moveTo>
                    <a:cubicBezTo>
                      <a:pt x="47507" y="26813"/>
                      <a:pt x="47451" y="26832"/>
                      <a:pt x="47406" y="26871"/>
                    </a:cubicBezTo>
                    <a:cubicBezTo>
                      <a:pt x="47288" y="26974"/>
                      <a:pt x="47166" y="27073"/>
                      <a:pt x="47044" y="27171"/>
                    </a:cubicBezTo>
                    <a:cubicBezTo>
                      <a:pt x="46939" y="27252"/>
                      <a:pt x="46923" y="27404"/>
                      <a:pt x="47004" y="27508"/>
                    </a:cubicBezTo>
                    <a:cubicBezTo>
                      <a:pt x="47052" y="27568"/>
                      <a:pt x="47122" y="27599"/>
                      <a:pt x="47192" y="27599"/>
                    </a:cubicBezTo>
                    <a:cubicBezTo>
                      <a:pt x="47245" y="27599"/>
                      <a:pt x="47296" y="27582"/>
                      <a:pt x="47343" y="27545"/>
                    </a:cubicBezTo>
                    <a:cubicBezTo>
                      <a:pt x="47471" y="27445"/>
                      <a:pt x="47596" y="27341"/>
                      <a:pt x="47719" y="27234"/>
                    </a:cubicBezTo>
                    <a:cubicBezTo>
                      <a:pt x="47819" y="27146"/>
                      <a:pt x="47831" y="26994"/>
                      <a:pt x="47743" y="26895"/>
                    </a:cubicBezTo>
                    <a:cubicBezTo>
                      <a:pt x="47696" y="26841"/>
                      <a:pt x="47629" y="26813"/>
                      <a:pt x="47562" y="26813"/>
                    </a:cubicBezTo>
                    <a:close/>
                    <a:moveTo>
                      <a:pt x="41081" y="27178"/>
                    </a:moveTo>
                    <a:cubicBezTo>
                      <a:pt x="41009" y="27178"/>
                      <a:pt x="40937" y="27210"/>
                      <a:pt x="40889" y="27273"/>
                    </a:cubicBezTo>
                    <a:cubicBezTo>
                      <a:pt x="40795" y="27394"/>
                      <a:pt x="40698" y="27511"/>
                      <a:pt x="40596" y="27623"/>
                    </a:cubicBezTo>
                    <a:cubicBezTo>
                      <a:pt x="40506" y="27720"/>
                      <a:pt x="40511" y="27873"/>
                      <a:pt x="40609" y="27962"/>
                    </a:cubicBezTo>
                    <a:cubicBezTo>
                      <a:pt x="40656" y="28004"/>
                      <a:pt x="40712" y="28025"/>
                      <a:pt x="40771" y="28025"/>
                    </a:cubicBezTo>
                    <a:cubicBezTo>
                      <a:pt x="40836" y="28025"/>
                      <a:pt x="40900" y="27998"/>
                      <a:pt x="40949" y="27947"/>
                    </a:cubicBezTo>
                    <a:cubicBezTo>
                      <a:pt x="41063" y="27824"/>
                      <a:pt x="41171" y="27696"/>
                      <a:pt x="41272" y="27563"/>
                    </a:cubicBezTo>
                    <a:cubicBezTo>
                      <a:pt x="41351" y="27454"/>
                      <a:pt x="41330" y="27305"/>
                      <a:pt x="41225" y="27226"/>
                    </a:cubicBezTo>
                    <a:cubicBezTo>
                      <a:pt x="41182" y="27193"/>
                      <a:pt x="41131" y="27178"/>
                      <a:pt x="41081" y="27178"/>
                    </a:cubicBezTo>
                    <a:close/>
                    <a:moveTo>
                      <a:pt x="31891" y="27261"/>
                    </a:moveTo>
                    <a:cubicBezTo>
                      <a:pt x="31835" y="27261"/>
                      <a:pt x="31779" y="27281"/>
                      <a:pt x="31734" y="27320"/>
                    </a:cubicBezTo>
                    <a:cubicBezTo>
                      <a:pt x="31633" y="27406"/>
                      <a:pt x="31622" y="27558"/>
                      <a:pt x="31710" y="27657"/>
                    </a:cubicBezTo>
                    <a:cubicBezTo>
                      <a:pt x="31818" y="27782"/>
                      <a:pt x="31929" y="27903"/>
                      <a:pt x="32044" y="28020"/>
                    </a:cubicBezTo>
                    <a:cubicBezTo>
                      <a:pt x="32091" y="28069"/>
                      <a:pt x="32151" y="28093"/>
                      <a:pt x="32214" y="28093"/>
                    </a:cubicBezTo>
                    <a:cubicBezTo>
                      <a:pt x="32274" y="28093"/>
                      <a:pt x="32336" y="28071"/>
                      <a:pt x="32383" y="28025"/>
                    </a:cubicBezTo>
                    <a:cubicBezTo>
                      <a:pt x="32477" y="27933"/>
                      <a:pt x="32478" y="27782"/>
                      <a:pt x="32386" y="27686"/>
                    </a:cubicBezTo>
                    <a:cubicBezTo>
                      <a:pt x="32279" y="27574"/>
                      <a:pt x="32173" y="27461"/>
                      <a:pt x="32071" y="27344"/>
                    </a:cubicBezTo>
                    <a:cubicBezTo>
                      <a:pt x="32024" y="27289"/>
                      <a:pt x="31958" y="27261"/>
                      <a:pt x="31891" y="27261"/>
                    </a:cubicBezTo>
                    <a:close/>
                    <a:moveTo>
                      <a:pt x="46412" y="27676"/>
                    </a:moveTo>
                    <a:cubicBezTo>
                      <a:pt x="46367" y="27676"/>
                      <a:pt x="46322" y="27689"/>
                      <a:pt x="46282" y="27714"/>
                    </a:cubicBezTo>
                    <a:cubicBezTo>
                      <a:pt x="46151" y="27800"/>
                      <a:pt x="46016" y="27878"/>
                      <a:pt x="45883" y="27955"/>
                    </a:cubicBezTo>
                    <a:cubicBezTo>
                      <a:pt x="45770" y="28020"/>
                      <a:pt x="45729" y="28166"/>
                      <a:pt x="45794" y="28281"/>
                    </a:cubicBezTo>
                    <a:cubicBezTo>
                      <a:pt x="45838" y="28361"/>
                      <a:pt x="45919" y="28403"/>
                      <a:pt x="46003" y="28403"/>
                    </a:cubicBezTo>
                    <a:cubicBezTo>
                      <a:pt x="46041" y="28403"/>
                      <a:pt x="46084" y="28393"/>
                      <a:pt x="46118" y="28370"/>
                    </a:cubicBezTo>
                    <a:cubicBezTo>
                      <a:pt x="46263" y="28293"/>
                      <a:pt x="46402" y="28207"/>
                      <a:pt x="46540" y="28118"/>
                    </a:cubicBezTo>
                    <a:cubicBezTo>
                      <a:pt x="46652" y="28046"/>
                      <a:pt x="46684" y="27899"/>
                      <a:pt x="46613" y="27787"/>
                    </a:cubicBezTo>
                    <a:cubicBezTo>
                      <a:pt x="46567" y="27714"/>
                      <a:pt x="46490" y="27676"/>
                      <a:pt x="46412" y="27676"/>
                    </a:cubicBezTo>
                    <a:close/>
                    <a:moveTo>
                      <a:pt x="45144" y="28348"/>
                    </a:moveTo>
                    <a:cubicBezTo>
                      <a:pt x="45113" y="28348"/>
                      <a:pt x="45081" y="28354"/>
                      <a:pt x="45050" y="28367"/>
                    </a:cubicBezTo>
                    <a:cubicBezTo>
                      <a:pt x="44906" y="28426"/>
                      <a:pt x="44763" y="28481"/>
                      <a:pt x="44617" y="28531"/>
                    </a:cubicBezTo>
                    <a:cubicBezTo>
                      <a:pt x="44492" y="28573"/>
                      <a:pt x="44426" y="28709"/>
                      <a:pt x="44468" y="28836"/>
                    </a:cubicBezTo>
                    <a:cubicBezTo>
                      <a:pt x="44503" y="28935"/>
                      <a:pt x="44596" y="28998"/>
                      <a:pt x="44695" y="28998"/>
                    </a:cubicBezTo>
                    <a:cubicBezTo>
                      <a:pt x="44722" y="28998"/>
                      <a:pt x="44748" y="28993"/>
                      <a:pt x="44774" y="28985"/>
                    </a:cubicBezTo>
                    <a:cubicBezTo>
                      <a:pt x="44930" y="28933"/>
                      <a:pt x="45084" y="28873"/>
                      <a:pt x="45236" y="28808"/>
                    </a:cubicBezTo>
                    <a:cubicBezTo>
                      <a:pt x="45358" y="28758"/>
                      <a:pt x="45415" y="28617"/>
                      <a:pt x="45364" y="28495"/>
                    </a:cubicBezTo>
                    <a:cubicBezTo>
                      <a:pt x="45327" y="28404"/>
                      <a:pt x="45238" y="28348"/>
                      <a:pt x="45144" y="28348"/>
                    </a:cubicBezTo>
                    <a:close/>
                    <a:moveTo>
                      <a:pt x="32927" y="28253"/>
                    </a:moveTo>
                    <a:cubicBezTo>
                      <a:pt x="32856" y="28253"/>
                      <a:pt x="32786" y="28285"/>
                      <a:pt x="32739" y="28346"/>
                    </a:cubicBezTo>
                    <a:cubicBezTo>
                      <a:pt x="32658" y="28452"/>
                      <a:pt x="32676" y="28602"/>
                      <a:pt x="32781" y="28683"/>
                    </a:cubicBezTo>
                    <a:cubicBezTo>
                      <a:pt x="32913" y="28784"/>
                      <a:pt x="33047" y="28880"/>
                      <a:pt x="33187" y="28970"/>
                    </a:cubicBezTo>
                    <a:cubicBezTo>
                      <a:pt x="33227" y="28998"/>
                      <a:pt x="33274" y="29009"/>
                      <a:pt x="33318" y="29009"/>
                    </a:cubicBezTo>
                    <a:cubicBezTo>
                      <a:pt x="33398" y="29009"/>
                      <a:pt x="33472" y="28970"/>
                      <a:pt x="33519" y="28902"/>
                    </a:cubicBezTo>
                    <a:cubicBezTo>
                      <a:pt x="33592" y="28790"/>
                      <a:pt x="33561" y="28643"/>
                      <a:pt x="33450" y="28570"/>
                    </a:cubicBezTo>
                    <a:cubicBezTo>
                      <a:pt x="33320" y="28487"/>
                      <a:pt x="33197" y="28398"/>
                      <a:pt x="33075" y="28304"/>
                    </a:cubicBezTo>
                    <a:cubicBezTo>
                      <a:pt x="33031" y="28270"/>
                      <a:pt x="32979" y="28253"/>
                      <a:pt x="32927" y="28253"/>
                    </a:cubicBezTo>
                    <a:close/>
                    <a:moveTo>
                      <a:pt x="39256" y="27667"/>
                    </a:moveTo>
                    <a:cubicBezTo>
                      <a:pt x="39185" y="27667"/>
                      <a:pt x="39115" y="27697"/>
                      <a:pt x="39068" y="27756"/>
                    </a:cubicBezTo>
                    <a:cubicBezTo>
                      <a:pt x="38985" y="27860"/>
                      <a:pt x="39003" y="28011"/>
                      <a:pt x="39107" y="28093"/>
                    </a:cubicBezTo>
                    <a:cubicBezTo>
                      <a:pt x="39237" y="28197"/>
                      <a:pt x="39373" y="28296"/>
                      <a:pt x="39512" y="28387"/>
                    </a:cubicBezTo>
                    <a:cubicBezTo>
                      <a:pt x="39555" y="28416"/>
                      <a:pt x="39603" y="28424"/>
                      <a:pt x="39650" y="28427"/>
                    </a:cubicBezTo>
                    <a:cubicBezTo>
                      <a:pt x="39613" y="28452"/>
                      <a:pt x="39577" y="28474"/>
                      <a:pt x="39542" y="28499"/>
                    </a:cubicBezTo>
                    <a:cubicBezTo>
                      <a:pt x="39430" y="28570"/>
                      <a:pt x="39397" y="28717"/>
                      <a:pt x="39469" y="28829"/>
                    </a:cubicBezTo>
                    <a:cubicBezTo>
                      <a:pt x="39513" y="28901"/>
                      <a:pt x="39591" y="28940"/>
                      <a:pt x="39669" y="28940"/>
                    </a:cubicBezTo>
                    <a:cubicBezTo>
                      <a:pt x="39714" y="28940"/>
                      <a:pt x="39758" y="28928"/>
                      <a:pt x="39798" y="28902"/>
                    </a:cubicBezTo>
                    <a:cubicBezTo>
                      <a:pt x="39902" y="28837"/>
                      <a:pt x="40004" y="28768"/>
                      <a:pt x="40103" y="28698"/>
                    </a:cubicBezTo>
                    <a:lnTo>
                      <a:pt x="40208" y="28620"/>
                    </a:lnTo>
                    <a:cubicBezTo>
                      <a:pt x="40231" y="28606"/>
                      <a:pt x="40249" y="28586"/>
                      <a:pt x="40262" y="28565"/>
                    </a:cubicBezTo>
                    <a:lnTo>
                      <a:pt x="40262" y="28565"/>
                    </a:lnTo>
                    <a:cubicBezTo>
                      <a:pt x="40221" y="28683"/>
                      <a:pt x="40276" y="28815"/>
                      <a:pt x="40393" y="28865"/>
                    </a:cubicBezTo>
                    <a:cubicBezTo>
                      <a:pt x="40545" y="28932"/>
                      <a:pt x="40699" y="28993"/>
                      <a:pt x="40858" y="29047"/>
                    </a:cubicBezTo>
                    <a:cubicBezTo>
                      <a:pt x="40884" y="29055"/>
                      <a:pt x="40908" y="29058"/>
                      <a:pt x="40936" y="29058"/>
                    </a:cubicBezTo>
                    <a:cubicBezTo>
                      <a:pt x="41035" y="29058"/>
                      <a:pt x="41127" y="28995"/>
                      <a:pt x="41160" y="28896"/>
                    </a:cubicBezTo>
                    <a:cubicBezTo>
                      <a:pt x="41202" y="28769"/>
                      <a:pt x="41136" y="28635"/>
                      <a:pt x="41011" y="28591"/>
                    </a:cubicBezTo>
                    <a:cubicBezTo>
                      <a:pt x="40866" y="28542"/>
                      <a:pt x="40722" y="28486"/>
                      <a:pt x="40583" y="28426"/>
                    </a:cubicBezTo>
                    <a:cubicBezTo>
                      <a:pt x="40551" y="28412"/>
                      <a:pt x="40518" y="28405"/>
                      <a:pt x="40486" y="28405"/>
                    </a:cubicBezTo>
                    <a:cubicBezTo>
                      <a:pt x="40409" y="28405"/>
                      <a:pt x="40335" y="28443"/>
                      <a:pt x="40289" y="28508"/>
                    </a:cubicBezTo>
                    <a:cubicBezTo>
                      <a:pt x="40315" y="28435"/>
                      <a:pt x="40302" y="28353"/>
                      <a:pt x="40253" y="28286"/>
                    </a:cubicBezTo>
                    <a:cubicBezTo>
                      <a:pt x="40205" y="28223"/>
                      <a:pt x="40133" y="28189"/>
                      <a:pt x="40061" y="28189"/>
                    </a:cubicBezTo>
                    <a:cubicBezTo>
                      <a:pt x="40011" y="28189"/>
                      <a:pt x="39961" y="28205"/>
                      <a:pt x="39918" y="28238"/>
                    </a:cubicBezTo>
                    <a:lnTo>
                      <a:pt x="39867" y="28273"/>
                    </a:lnTo>
                    <a:cubicBezTo>
                      <a:pt x="39908" y="28171"/>
                      <a:pt x="39871" y="28051"/>
                      <a:pt x="39775" y="27988"/>
                    </a:cubicBezTo>
                    <a:cubicBezTo>
                      <a:pt x="39649" y="27903"/>
                      <a:pt x="39524" y="27813"/>
                      <a:pt x="39405" y="27719"/>
                    </a:cubicBezTo>
                    <a:cubicBezTo>
                      <a:pt x="39361" y="27684"/>
                      <a:pt x="39308" y="27667"/>
                      <a:pt x="39256" y="27667"/>
                    </a:cubicBezTo>
                    <a:close/>
                    <a:moveTo>
                      <a:pt x="43770" y="28764"/>
                    </a:moveTo>
                    <a:cubicBezTo>
                      <a:pt x="43756" y="28764"/>
                      <a:pt x="43741" y="28765"/>
                      <a:pt x="43727" y="28768"/>
                    </a:cubicBezTo>
                    <a:cubicBezTo>
                      <a:pt x="43576" y="28797"/>
                      <a:pt x="43422" y="28820"/>
                      <a:pt x="43271" y="28837"/>
                    </a:cubicBezTo>
                    <a:cubicBezTo>
                      <a:pt x="43138" y="28854"/>
                      <a:pt x="43046" y="28970"/>
                      <a:pt x="43060" y="29103"/>
                    </a:cubicBezTo>
                    <a:cubicBezTo>
                      <a:pt x="43073" y="29225"/>
                      <a:pt x="43177" y="29316"/>
                      <a:pt x="43297" y="29316"/>
                    </a:cubicBezTo>
                    <a:cubicBezTo>
                      <a:pt x="43307" y="29316"/>
                      <a:pt x="43315" y="29316"/>
                      <a:pt x="43325" y="29313"/>
                    </a:cubicBezTo>
                    <a:cubicBezTo>
                      <a:pt x="43490" y="29295"/>
                      <a:pt x="43654" y="29269"/>
                      <a:pt x="43816" y="29238"/>
                    </a:cubicBezTo>
                    <a:cubicBezTo>
                      <a:pt x="43946" y="29214"/>
                      <a:pt x="44030" y="29089"/>
                      <a:pt x="44006" y="28959"/>
                    </a:cubicBezTo>
                    <a:cubicBezTo>
                      <a:pt x="43984" y="28844"/>
                      <a:pt x="43882" y="28764"/>
                      <a:pt x="43770" y="28764"/>
                    </a:cubicBezTo>
                    <a:close/>
                    <a:moveTo>
                      <a:pt x="41861" y="28810"/>
                    </a:moveTo>
                    <a:cubicBezTo>
                      <a:pt x="41745" y="28810"/>
                      <a:pt x="41644" y="28893"/>
                      <a:pt x="41627" y="29011"/>
                    </a:cubicBezTo>
                    <a:cubicBezTo>
                      <a:pt x="41606" y="29141"/>
                      <a:pt x="41695" y="29266"/>
                      <a:pt x="41828" y="29285"/>
                    </a:cubicBezTo>
                    <a:cubicBezTo>
                      <a:pt x="41992" y="29309"/>
                      <a:pt x="42157" y="29330"/>
                      <a:pt x="42324" y="29340"/>
                    </a:cubicBezTo>
                    <a:lnTo>
                      <a:pt x="42340" y="29340"/>
                    </a:lnTo>
                    <a:cubicBezTo>
                      <a:pt x="42465" y="29340"/>
                      <a:pt x="42571" y="29244"/>
                      <a:pt x="42579" y="29120"/>
                    </a:cubicBezTo>
                    <a:cubicBezTo>
                      <a:pt x="42587" y="28987"/>
                      <a:pt x="42488" y="28872"/>
                      <a:pt x="42357" y="28863"/>
                    </a:cubicBezTo>
                    <a:cubicBezTo>
                      <a:pt x="42204" y="28854"/>
                      <a:pt x="42052" y="28837"/>
                      <a:pt x="41901" y="28813"/>
                    </a:cubicBezTo>
                    <a:cubicBezTo>
                      <a:pt x="41888" y="28811"/>
                      <a:pt x="41874" y="28810"/>
                      <a:pt x="41861" y="28810"/>
                    </a:cubicBezTo>
                    <a:close/>
                    <a:moveTo>
                      <a:pt x="38821" y="28911"/>
                    </a:moveTo>
                    <a:cubicBezTo>
                      <a:pt x="38789" y="28911"/>
                      <a:pt x="38758" y="28917"/>
                      <a:pt x="38728" y="28930"/>
                    </a:cubicBezTo>
                    <a:cubicBezTo>
                      <a:pt x="38586" y="28992"/>
                      <a:pt x="38444" y="29047"/>
                      <a:pt x="38298" y="29097"/>
                    </a:cubicBezTo>
                    <a:cubicBezTo>
                      <a:pt x="38175" y="29139"/>
                      <a:pt x="38108" y="29275"/>
                      <a:pt x="38150" y="29400"/>
                    </a:cubicBezTo>
                    <a:cubicBezTo>
                      <a:pt x="38184" y="29501"/>
                      <a:pt x="38278" y="29562"/>
                      <a:pt x="38377" y="29562"/>
                    </a:cubicBezTo>
                    <a:cubicBezTo>
                      <a:pt x="38403" y="29562"/>
                      <a:pt x="38431" y="29559"/>
                      <a:pt x="38452" y="29551"/>
                    </a:cubicBezTo>
                    <a:cubicBezTo>
                      <a:pt x="38611" y="29496"/>
                      <a:pt x="38765" y="29436"/>
                      <a:pt x="38917" y="29371"/>
                    </a:cubicBezTo>
                    <a:cubicBezTo>
                      <a:pt x="39039" y="29319"/>
                      <a:pt x="39096" y="29178"/>
                      <a:pt x="39042" y="29056"/>
                    </a:cubicBezTo>
                    <a:cubicBezTo>
                      <a:pt x="39005" y="28965"/>
                      <a:pt x="38914" y="28911"/>
                      <a:pt x="38821" y="28911"/>
                    </a:cubicBezTo>
                    <a:close/>
                    <a:moveTo>
                      <a:pt x="34162" y="28984"/>
                    </a:moveTo>
                    <a:cubicBezTo>
                      <a:pt x="34068" y="28984"/>
                      <a:pt x="33980" y="29038"/>
                      <a:pt x="33941" y="29129"/>
                    </a:cubicBezTo>
                    <a:cubicBezTo>
                      <a:pt x="33891" y="29251"/>
                      <a:pt x="33947" y="29390"/>
                      <a:pt x="34069" y="29442"/>
                    </a:cubicBezTo>
                    <a:cubicBezTo>
                      <a:pt x="34223" y="29509"/>
                      <a:pt x="34379" y="29567"/>
                      <a:pt x="34536" y="29617"/>
                    </a:cubicBezTo>
                    <a:cubicBezTo>
                      <a:pt x="34560" y="29626"/>
                      <a:pt x="34585" y="29630"/>
                      <a:pt x="34609" y="29630"/>
                    </a:cubicBezTo>
                    <a:cubicBezTo>
                      <a:pt x="34711" y="29630"/>
                      <a:pt x="34803" y="29566"/>
                      <a:pt x="34839" y="29465"/>
                    </a:cubicBezTo>
                    <a:cubicBezTo>
                      <a:pt x="34880" y="29340"/>
                      <a:pt x="34810" y="29204"/>
                      <a:pt x="34685" y="29163"/>
                    </a:cubicBezTo>
                    <a:cubicBezTo>
                      <a:pt x="34539" y="29116"/>
                      <a:pt x="34395" y="29064"/>
                      <a:pt x="34255" y="29003"/>
                    </a:cubicBezTo>
                    <a:cubicBezTo>
                      <a:pt x="34225" y="28990"/>
                      <a:pt x="34193" y="28984"/>
                      <a:pt x="34162" y="28984"/>
                    </a:cubicBezTo>
                    <a:close/>
                    <a:moveTo>
                      <a:pt x="37452" y="29323"/>
                    </a:moveTo>
                    <a:cubicBezTo>
                      <a:pt x="37438" y="29323"/>
                      <a:pt x="37424" y="29324"/>
                      <a:pt x="37409" y="29327"/>
                    </a:cubicBezTo>
                    <a:cubicBezTo>
                      <a:pt x="37257" y="29356"/>
                      <a:pt x="37104" y="29376"/>
                      <a:pt x="36952" y="29392"/>
                    </a:cubicBezTo>
                    <a:cubicBezTo>
                      <a:pt x="36822" y="29407"/>
                      <a:pt x="36725" y="29525"/>
                      <a:pt x="36740" y="29656"/>
                    </a:cubicBezTo>
                    <a:cubicBezTo>
                      <a:pt x="36753" y="29780"/>
                      <a:pt x="36855" y="29870"/>
                      <a:pt x="36976" y="29870"/>
                    </a:cubicBezTo>
                    <a:cubicBezTo>
                      <a:pt x="36984" y="29870"/>
                      <a:pt x="36993" y="29870"/>
                      <a:pt x="36999" y="29867"/>
                    </a:cubicBezTo>
                    <a:cubicBezTo>
                      <a:pt x="37163" y="29851"/>
                      <a:pt x="37328" y="29827"/>
                      <a:pt x="37492" y="29797"/>
                    </a:cubicBezTo>
                    <a:cubicBezTo>
                      <a:pt x="37623" y="29776"/>
                      <a:pt x="37711" y="29650"/>
                      <a:pt x="37687" y="29520"/>
                    </a:cubicBezTo>
                    <a:cubicBezTo>
                      <a:pt x="37666" y="29405"/>
                      <a:pt x="37563" y="29323"/>
                      <a:pt x="37452" y="29323"/>
                    </a:cubicBezTo>
                    <a:close/>
                    <a:moveTo>
                      <a:pt x="35543" y="29365"/>
                    </a:moveTo>
                    <a:cubicBezTo>
                      <a:pt x="35427" y="29365"/>
                      <a:pt x="35324" y="29451"/>
                      <a:pt x="35306" y="29570"/>
                    </a:cubicBezTo>
                    <a:cubicBezTo>
                      <a:pt x="35287" y="29703"/>
                      <a:pt x="35377" y="29825"/>
                      <a:pt x="35509" y="29843"/>
                    </a:cubicBezTo>
                    <a:cubicBezTo>
                      <a:pt x="35676" y="29866"/>
                      <a:pt x="35840" y="29882"/>
                      <a:pt x="36007" y="29891"/>
                    </a:cubicBezTo>
                    <a:lnTo>
                      <a:pt x="36020" y="29891"/>
                    </a:lnTo>
                    <a:cubicBezTo>
                      <a:pt x="36146" y="29891"/>
                      <a:pt x="36251" y="29794"/>
                      <a:pt x="36260" y="29668"/>
                    </a:cubicBezTo>
                    <a:cubicBezTo>
                      <a:pt x="36268" y="29536"/>
                      <a:pt x="36166" y="29423"/>
                      <a:pt x="36034" y="29415"/>
                    </a:cubicBezTo>
                    <a:cubicBezTo>
                      <a:pt x="35882" y="29405"/>
                      <a:pt x="35731" y="29390"/>
                      <a:pt x="35579" y="29368"/>
                    </a:cubicBezTo>
                    <a:cubicBezTo>
                      <a:pt x="35567" y="29366"/>
                      <a:pt x="35555" y="29365"/>
                      <a:pt x="35543" y="2936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145" name="Google Shape;145;p42"/>
            <p:cNvSpPr/>
            <p:nvPr/>
          </p:nvSpPr>
          <p:spPr>
            <a:xfrm>
              <a:off x="261000" y="3093050"/>
              <a:ext cx="143125" cy="148375"/>
            </a:xfrm>
            <a:custGeom>
              <a:avLst/>
              <a:gdLst/>
              <a:ahLst/>
              <a:cxnLst/>
              <a:rect l="l" t="t" r="r" b="b"/>
              <a:pathLst>
                <a:path w="5725" h="5935" extrusionOk="0">
                  <a:moveTo>
                    <a:pt x="3368" y="751"/>
                  </a:moveTo>
                  <a:lnTo>
                    <a:pt x="3545" y="2158"/>
                  </a:lnTo>
                  <a:cubicBezTo>
                    <a:pt x="3555" y="2236"/>
                    <a:pt x="3603" y="2304"/>
                    <a:pt x="3671" y="2342"/>
                  </a:cubicBezTo>
                  <a:lnTo>
                    <a:pt x="4933" y="2997"/>
                  </a:lnTo>
                  <a:lnTo>
                    <a:pt x="3645" y="3598"/>
                  </a:lnTo>
                  <a:cubicBezTo>
                    <a:pt x="3574" y="3632"/>
                    <a:pt x="3524" y="3699"/>
                    <a:pt x="3511" y="3777"/>
                  </a:cubicBezTo>
                  <a:lnTo>
                    <a:pt x="3281" y="5178"/>
                  </a:lnTo>
                  <a:lnTo>
                    <a:pt x="2309" y="4140"/>
                  </a:lnTo>
                  <a:cubicBezTo>
                    <a:pt x="2266" y="4091"/>
                    <a:pt x="2202" y="4065"/>
                    <a:pt x="2136" y="4065"/>
                  </a:cubicBezTo>
                  <a:cubicBezTo>
                    <a:pt x="2126" y="4065"/>
                    <a:pt x="2113" y="4065"/>
                    <a:pt x="2102" y="4070"/>
                  </a:cubicBezTo>
                  <a:lnTo>
                    <a:pt x="696" y="4283"/>
                  </a:lnTo>
                  <a:lnTo>
                    <a:pt x="1382" y="3039"/>
                  </a:lnTo>
                  <a:cubicBezTo>
                    <a:pt x="1421" y="2969"/>
                    <a:pt x="1421" y="2886"/>
                    <a:pt x="1385" y="2815"/>
                  </a:cubicBezTo>
                  <a:lnTo>
                    <a:pt x="749" y="1545"/>
                  </a:lnTo>
                  <a:lnTo>
                    <a:pt x="2144" y="1813"/>
                  </a:lnTo>
                  <a:cubicBezTo>
                    <a:pt x="2158" y="1815"/>
                    <a:pt x="2172" y="1816"/>
                    <a:pt x="2186" y="1816"/>
                  </a:cubicBezTo>
                  <a:cubicBezTo>
                    <a:pt x="2250" y="1816"/>
                    <a:pt x="2311" y="1792"/>
                    <a:pt x="2356" y="1748"/>
                  </a:cubicBezTo>
                  <a:lnTo>
                    <a:pt x="3368" y="751"/>
                  </a:lnTo>
                  <a:close/>
                  <a:moveTo>
                    <a:pt x="3553" y="1"/>
                  </a:moveTo>
                  <a:cubicBezTo>
                    <a:pt x="3491" y="1"/>
                    <a:pt x="3431" y="25"/>
                    <a:pt x="3386" y="70"/>
                  </a:cubicBezTo>
                  <a:lnTo>
                    <a:pt x="2116" y="1318"/>
                  </a:lnTo>
                  <a:lnTo>
                    <a:pt x="370" y="981"/>
                  </a:lnTo>
                  <a:cubicBezTo>
                    <a:pt x="355" y="979"/>
                    <a:pt x="340" y="977"/>
                    <a:pt x="325" y="977"/>
                  </a:cubicBezTo>
                  <a:cubicBezTo>
                    <a:pt x="248" y="977"/>
                    <a:pt x="178" y="1012"/>
                    <a:pt x="133" y="1074"/>
                  </a:cubicBezTo>
                  <a:cubicBezTo>
                    <a:pt x="76" y="1147"/>
                    <a:pt x="68" y="1244"/>
                    <a:pt x="109" y="1325"/>
                  </a:cubicBezTo>
                  <a:lnTo>
                    <a:pt x="905" y="2916"/>
                  </a:lnTo>
                  <a:lnTo>
                    <a:pt x="46" y="4474"/>
                  </a:lnTo>
                  <a:cubicBezTo>
                    <a:pt x="0" y="4555"/>
                    <a:pt x="5" y="4652"/>
                    <a:pt x="57" y="4727"/>
                  </a:cubicBezTo>
                  <a:cubicBezTo>
                    <a:pt x="103" y="4794"/>
                    <a:pt x="179" y="4829"/>
                    <a:pt x="257" y="4829"/>
                  </a:cubicBezTo>
                  <a:cubicBezTo>
                    <a:pt x="268" y="4829"/>
                    <a:pt x="278" y="4829"/>
                    <a:pt x="289" y="4827"/>
                  </a:cubicBezTo>
                  <a:lnTo>
                    <a:pt x="2048" y="4561"/>
                  </a:lnTo>
                  <a:lnTo>
                    <a:pt x="3264" y="5860"/>
                  </a:lnTo>
                  <a:cubicBezTo>
                    <a:pt x="3311" y="5909"/>
                    <a:pt x="3375" y="5935"/>
                    <a:pt x="3440" y="5935"/>
                  </a:cubicBezTo>
                  <a:cubicBezTo>
                    <a:pt x="3464" y="5935"/>
                    <a:pt x="3485" y="5932"/>
                    <a:pt x="3516" y="5927"/>
                  </a:cubicBezTo>
                  <a:cubicBezTo>
                    <a:pt x="3603" y="5901"/>
                    <a:pt x="3668" y="5826"/>
                    <a:pt x="3681" y="5737"/>
                  </a:cubicBezTo>
                  <a:lnTo>
                    <a:pt x="3973" y="3981"/>
                  </a:lnTo>
                  <a:lnTo>
                    <a:pt x="5585" y="3225"/>
                  </a:lnTo>
                  <a:cubicBezTo>
                    <a:pt x="5667" y="3186"/>
                    <a:pt x="5721" y="3104"/>
                    <a:pt x="5723" y="3013"/>
                  </a:cubicBezTo>
                  <a:cubicBezTo>
                    <a:pt x="5724" y="2922"/>
                    <a:pt x="5674" y="2838"/>
                    <a:pt x="5593" y="2796"/>
                  </a:cubicBezTo>
                  <a:lnTo>
                    <a:pt x="4012" y="1977"/>
                  </a:lnTo>
                  <a:lnTo>
                    <a:pt x="3791" y="211"/>
                  </a:lnTo>
                  <a:cubicBezTo>
                    <a:pt x="3782" y="120"/>
                    <a:pt x="3718" y="46"/>
                    <a:pt x="3632" y="15"/>
                  </a:cubicBezTo>
                  <a:cubicBezTo>
                    <a:pt x="3606" y="5"/>
                    <a:pt x="3579" y="1"/>
                    <a:pt x="35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6" name="Google Shape;146;p42"/>
            <p:cNvSpPr/>
            <p:nvPr/>
          </p:nvSpPr>
          <p:spPr>
            <a:xfrm>
              <a:off x="142563" y="3364375"/>
              <a:ext cx="73675" cy="73675"/>
            </a:xfrm>
            <a:custGeom>
              <a:avLst/>
              <a:gdLst/>
              <a:ahLst/>
              <a:cxnLst/>
              <a:rect l="l" t="t" r="r" b="b"/>
              <a:pathLst>
                <a:path w="2947" h="2947" extrusionOk="0">
                  <a:moveTo>
                    <a:pt x="1473" y="479"/>
                  </a:moveTo>
                  <a:cubicBezTo>
                    <a:pt x="2021" y="479"/>
                    <a:pt x="2468" y="925"/>
                    <a:pt x="2468" y="1473"/>
                  </a:cubicBezTo>
                  <a:cubicBezTo>
                    <a:pt x="2468" y="2022"/>
                    <a:pt x="2022" y="2468"/>
                    <a:pt x="1473" y="2468"/>
                  </a:cubicBezTo>
                  <a:cubicBezTo>
                    <a:pt x="925" y="2468"/>
                    <a:pt x="479" y="2022"/>
                    <a:pt x="479" y="1473"/>
                  </a:cubicBezTo>
                  <a:cubicBezTo>
                    <a:pt x="479" y="925"/>
                    <a:pt x="925" y="479"/>
                    <a:pt x="1473" y="479"/>
                  </a:cubicBezTo>
                  <a:close/>
                  <a:moveTo>
                    <a:pt x="1473" y="0"/>
                  </a:moveTo>
                  <a:cubicBezTo>
                    <a:pt x="660" y="0"/>
                    <a:pt x="0" y="660"/>
                    <a:pt x="0" y="1473"/>
                  </a:cubicBezTo>
                  <a:cubicBezTo>
                    <a:pt x="0" y="2287"/>
                    <a:pt x="660" y="2947"/>
                    <a:pt x="1473" y="2947"/>
                  </a:cubicBezTo>
                  <a:cubicBezTo>
                    <a:pt x="2283" y="2947"/>
                    <a:pt x="2945" y="2287"/>
                    <a:pt x="2947" y="1473"/>
                  </a:cubicBezTo>
                  <a:cubicBezTo>
                    <a:pt x="2947" y="660"/>
                    <a:pt x="2287" y="0"/>
                    <a:pt x="14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7" name="Google Shape;147;p42"/>
            <p:cNvSpPr/>
            <p:nvPr/>
          </p:nvSpPr>
          <p:spPr>
            <a:xfrm>
              <a:off x="8424000" y="3531588"/>
              <a:ext cx="468575" cy="667825"/>
            </a:xfrm>
            <a:custGeom>
              <a:avLst/>
              <a:gdLst/>
              <a:ahLst/>
              <a:cxnLst/>
              <a:rect l="l" t="t" r="r" b="b"/>
              <a:pathLst>
                <a:path w="18743" h="26713" extrusionOk="0">
                  <a:moveTo>
                    <a:pt x="10908" y="1672"/>
                  </a:moveTo>
                  <a:cubicBezTo>
                    <a:pt x="10821" y="1672"/>
                    <a:pt x="10736" y="1718"/>
                    <a:pt x="10693" y="1801"/>
                  </a:cubicBezTo>
                  <a:cubicBezTo>
                    <a:pt x="10633" y="1918"/>
                    <a:pt x="10679" y="2062"/>
                    <a:pt x="10797" y="2122"/>
                  </a:cubicBezTo>
                  <a:cubicBezTo>
                    <a:pt x="11518" y="2493"/>
                    <a:pt x="12360" y="2712"/>
                    <a:pt x="13294" y="2771"/>
                  </a:cubicBezTo>
                  <a:lnTo>
                    <a:pt x="13309" y="2771"/>
                  </a:lnTo>
                  <a:cubicBezTo>
                    <a:pt x="13433" y="2771"/>
                    <a:pt x="13539" y="2673"/>
                    <a:pt x="13547" y="2547"/>
                  </a:cubicBezTo>
                  <a:cubicBezTo>
                    <a:pt x="13555" y="2414"/>
                    <a:pt x="13455" y="2300"/>
                    <a:pt x="13322" y="2292"/>
                  </a:cubicBezTo>
                  <a:cubicBezTo>
                    <a:pt x="12452" y="2239"/>
                    <a:pt x="11676" y="2038"/>
                    <a:pt x="11016" y="1697"/>
                  </a:cubicBezTo>
                  <a:cubicBezTo>
                    <a:pt x="10982" y="1680"/>
                    <a:pt x="10945" y="1672"/>
                    <a:pt x="10908" y="1672"/>
                  </a:cubicBezTo>
                  <a:close/>
                  <a:moveTo>
                    <a:pt x="14787" y="2246"/>
                  </a:moveTo>
                  <a:cubicBezTo>
                    <a:pt x="14775" y="2246"/>
                    <a:pt x="14764" y="2247"/>
                    <a:pt x="14752" y="2249"/>
                  </a:cubicBezTo>
                  <a:cubicBezTo>
                    <a:pt x="14552" y="2273"/>
                    <a:pt x="14366" y="2289"/>
                    <a:pt x="14192" y="2297"/>
                  </a:cubicBezTo>
                  <a:cubicBezTo>
                    <a:pt x="14061" y="2304"/>
                    <a:pt x="13959" y="2417"/>
                    <a:pt x="13965" y="2549"/>
                  </a:cubicBezTo>
                  <a:cubicBezTo>
                    <a:pt x="13972" y="2677"/>
                    <a:pt x="14077" y="2776"/>
                    <a:pt x="14204" y="2776"/>
                  </a:cubicBezTo>
                  <a:cubicBezTo>
                    <a:pt x="14209" y="2776"/>
                    <a:pt x="14212" y="2776"/>
                    <a:pt x="14217" y="2777"/>
                  </a:cubicBezTo>
                  <a:cubicBezTo>
                    <a:pt x="14403" y="2767"/>
                    <a:pt x="14601" y="2751"/>
                    <a:pt x="14810" y="2725"/>
                  </a:cubicBezTo>
                  <a:cubicBezTo>
                    <a:pt x="14941" y="2709"/>
                    <a:pt x="15036" y="2589"/>
                    <a:pt x="15019" y="2458"/>
                  </a:cubicBezTo>
                  <a:cubicBezTo>
                    <a:pt x="15005" y="2337"/>
                    <a:pt x="14902" y="2246"/>
                    <a:pt x="14787" y="2246"/>
                  </a:cubicBezTo>
                  <a:close/>
                  <a:moveTo>
                    <a:pt x="11304" y="9752"/>
                  </a:moveTo>
                  <a:cubicBezTo>
                    <a:pt x="11327" y="9752"/>
                    <a:pt x="11351" y="9755"/>
                    <a:pt x="11376" y="9759"/>
                  </a:cubicBezTo>
                  <a:cubicBezTo>
                    <a:pt x="11481" y="9777"/>
                    <a:pt x="11510" y="9818"/>
                    <a:pt x="11520" y="9832"/>
                  </a:cubicBezTo>
                  <a:cubicBezTo>
                    <a:pt x="11565" y="9894"/>
                    <a:pt x="11577" y="9954"/>
                    <a:pt x="11565" y="10027"/>
                  </a:cubicBezTo>
                  <a:cubicBezTo>
                    <a:pt x="11553" y="10105"/>
                    <a:pt x="11518" y="10132"/>
                    <a:pt x="11486" y="10150"/>
                  </a:cubicBezTo>
                  <a:cubicBezTo>
                    <a:pt x="11471" y="10158"/>
                    <a:pt x="11455" y="10170"/>
                    <a:pt x="11444" y="10181"/>
                  </a:cubicBezTo>
                  <a:cubicBezTo>
                    <a:pt x="11421" y="10200"/>
                    <a:pt x="11395" y="10217"/>
                    <a:pt x="11345" y="10217"/>
                  </a:cubicBezTo>
                  <a:cubicBezTo>
                    <a:pt x="11332" y="10217"/>
                    <a:pt x="11317" y="10216"/>
                    <a:pt x="11300" y="10213"/>
                  </a:cubicBezTo>
                  <a:cubicBezTo>
                    <a:pt x="11227" y="10202"/>
                    <a:pt x="11175" y="10170"/>
                    <a:pt x="11131" y="10106"/>
                  </a:cubicBezTo>
                  <a:cubicBezTo>
                    <a:pt x="11121" y="10092"/>
                    <a:pt x="11094" y="10051"/>
                    <a:pt x="11111" y="9946"/>
                  </a:cubicBezTo>
                  <a:cubicBezTo>
                    <a:pt x="11123" y="9876"/>
                    <a:pt x="11147" y="9821"/>
                    <a:pt x="11189" y="9776"/>
                  </a:cubicBezTo>
                  <a:cubicBezTo>
                    <a:pt x="11225" y="9760"/>
                    <a:pt x="11263" y="9752"/>
                    <a:pt x="11304" y="9752"/>
                  </a:cubicBezTo>
                  <a:close/>
                  <a:moveTo>
                    <a:pt x="11311" y="9275"/>
                  </a:moveTo>
                  <a:cubicBezTo>
                    <a:pt x="11176" y="9275"/>
                    <a:pt x="11050" y="9307"/>
                    <a:pt x="10935" y="9370"/>
                  </a:cubicBezTo>
                  <a:cubicBezTo>
                    <a:pt x="10919" y="9378"/>
                    <a:pt x="10904" y="9390"/>
                    <a:pt x="10893" y="9401"/>
                  </a:cubicBezTo>
                  <a:cubicBezTo>
                    <a:pt x="10756" y="9521"/>
                    <a:pt x="10670" y="9677"/>
                    <a:pt x="10638" y="9868"/>
                  </a:cubicBezTo>
                  <a:cubicBezTo>
                    <a:pt x="10604" y="10066"/>
                    <a:pt x="10638" y="10241"/>
                    <a:pt x="10740" y="10384"/>
                  </a:cubicBezTo>
                  <a:cubicBezTo>
                    <a:pt x="10859" y="10549"/>
                    <a:pt x="11022" y="10651"/>
                    <a:pt x="11218" y="10687"/>
                  </a:cubicBezTo>
                  <a:cubicBezTo>
                    <a:pt x="11261" y="10695"/>
                    <a:pt x="11304" y="10698"/>
                    <a:pt x="11345" y="10698"/>
                  </a:cubicBezTo>
                  <a:cubicBezTo>
                    <a:pt x="11493" y="10698"/>
                    <a:pt x="11629" y="10650"/>
                    <a:pt x="11741" y="10559"/>
                  </a:cubicBezTo>
                  <a:cubicBezTo>
                    <a:pt x="11903" y="10461"/>
                    <a:pt x="12005" y="10306"/>
                    <a:pt x="12039" y="10108"/>
                  </a:cubicBezTo>
                  <a:cubicBezTo>
                    <a:pt x="12071" y="9912"/>
                    <a:pt x="12029" y="9722"/>
                    <a:pt x="11914" y="9557"/>
                  </a:cubicBezTo>
                  <a:cubicBezTo>
                    <a:pt x="11812" y="9414"/>
                    <a:pt x="11660" y="9322"/>
                    <a:pt x="11460" y="9288"/>
                  </a:cubicBezTo>
                  <a:cubicBezTo>
                    <a:pt x="11409" y="9279"/>
                    <a:pt x="11359" y="9275"/>
                    <a:pt x="11311" y="9275"/>
                  </a:cubicBezTo>
                  <a:close/>
                  <a:moveTo>
                    <a:pt x="10912" y="13064"/>
                  </a:moveTo>
                  <a:cubicBezTo>
                    <a:pt x="10956" y="13064"/>
                    <a:pt x="11000" y="13067"/>
                    <a:pt x="11047" y="13075"/>
                  </a:cubicBezTo>
                  <a:cubicBezTo>
                    <a:pt x="11235" y="13108"/>
                    <a:pt x="11379" y="13197"/>
                    <a:pt x="11484" y="13349"/>
                  </a:cubicBezTo>
                  <a:cubicBezTo>
                    <a:pt x="11606" y="13521"/>
                    <a:pt x="11650" y="13698"/>
                    <a:pt x="11617" y="13886"/>
                  </a:cubicBezTo>
                  <a:cubicBezTo>
                    <a:pt x="11585" y="14073"/>
                    <a:pt x="11494" y="14209"/>
                    <a:pt x="11306" y="14329"/>
                  </a:cubicBezTo>
                  <a:cubicBezTo>
                    <a:pt x="11185" y="14424"/>
                    <a:pt x="11059" y="14471"/>
                    <a:pt x="10922" y="14471"/>
                  </a:cubicBezTo>
                  <a:cubicBezTo>
                    <a:pt x="10885" y="14471"/>
                    <a:pt x="10846" y="14467"/>
                    <a:pt x="10807" y="14460"/>
                  </a:cubicBezTo>
                  <a:cubicBezTo>
                    <a:pt x="10619" y="14428"/>
                    <a:pt x="10468" y="14327"/>
                    <a:pt x="10344" y="14152"/>
                  </a:cubicBezTo>
                  <a:cubicBezTo>
                    <a:pt x="10239" y="14000"/>
                    <a:pt x="10203" y="13836"/>
                    <a:pt x="10236" y="13648"/>
                  </a:cubicBezTo>
                  <a:cubicBezTo>
                    <a:pt x="10268" y="13455"/>
                    <a:pt x="10364" y="13299"/>
                    <a:pt x="10503" y="13187"/>
                  </a:cubicBezTo>
                  <a:cubicBezTo>
                    <a:pt x="10635" y="13105"/>
                    <a:pt x="10771" y="13064"/>
                    <a:pt x="10912" y="13064"/>
                  </a:cubicBezTo>
                  <a:close/>
                  <a:moveTo>
                    <a:pt x="10917" y="12583"/>
                  </a:moveTo>
                  <a:cubicBezTo>
                    <a:pt x="10682" y="12583"/>
                    <a:pt x="10454" y="12653"/>
                    <a:pt x="10228" y="12796"/>
                  </a:cubicBezTo>
                  <a:cubicBezTo>
                    <a:pt x="9972" y="12998"/>
                    <a:pt x="9816" y="13257"/>
                    <a:pt x="9764" y="13567"/>
                  </a:cubicBezTo>
                  <a:cubicBezTo>
                    <a:pt x="9709" y="13881"/>
                    <a:pt x="9772" y="14170"/>
                    <a:pt x="9954" y="14428"/>
                  </a:cubicBezTo>
                  <a:cubicBezTo>
                    <a:pt x="10150" y="14708"/>
                    <a:pt x="10409" y="14875"/>
                    <a:pt x="10726" y="14930"/>
                  </a:cubicBezTo>
                  <a:cubicBezTo>
                    <a:pt x="10794" y="14943"/>
                    <a:pt x="10860" y="14948"/>
                    <a:pt x="10925" y="14948"/>
                  </a:cubicBezTo>
                  <a:cubicBezTo>
                    <a:pt x="11168" y="14948"/>
                    <a:pt x="11392" y="14870"/>
                    <a:pt x="11585" y="14716"/>
                  </a:cubicBezTo>
                  <a:cubicBezTo>
                    <a:pt x="11867" y="14540"/>
                    <a:pt x="12039" y="14287"/>
                    <a:pt x="12094" y="13966"/>
                  </a:cubicBezTo>
                  <a:cubicBezTo>
                    <a:pt x="12148" y="13649"/>
                    <a:pt x="12075" y="13349"/>
                    <a:pt x="11877" y="13071"/>
                  </a:cubicBezTo>
                  <a:cubicBezTo>
                    <a:pt x="11697" y="12814"/>
                    <a:pt x="11445" y="12657"/>
                    <a:pt x="11129" y="12602"/>
                  </a:cubicBezTo>
                  <a:cubicBezTo>
                    <a:pt x="11058" y="12590"/>
                    <a:pt x="10987" y="12583"/>
                    <a:pt x="10917" y="12583"/>
                  </a:cubicBezTo>
                  <a:close/>
                  <a:moveTo>
                    <a:pt x="7176" y="15814"/>
                  </a:moveTo>
                  <a:cubicBezTo>
                    <a:pt x="8095" y="15835"/>
                    <a:pt x="9198" y="15954"/>
                    <a:pt x="10455" y="16171"/>
                  </a:cubicBezTo>
                  <a:cubicBezTo>
                    <a:pt x="11713" y="16388"/>
                    <a:pt x="12791" y="16643"/>
                    <a:pt x="13660" y="16930"/>
                  </a:cubicBezTo>
                  <a:cubicBezTo>
                    <a:pt x="14247" y="17136"/>
                    <a:pt x="14528" y="17282"/>
                    <a:pt x="14663" y="17371"/>
                  </a:cubicBezTo>
                  <a:cubicBezTo>
                    <a:pt x="14411" y="17442"/>
                    <a:pt x="14093" y="17478"/>
                    <a:pt x="13706" y="17478"/>
                  </a:cubicBezTo>
                  <a:cubicBezTo>
                    <a:pt x="13659" y="17478"/>
                    <a:pt x="13612" y="17477"/>
                    <a:pt x="13563" y="17476"/>
                  </a:cubicBezTo>
                  <a:cubicBezTo>
                    <a:pt x="12645" y="17475"/>
                    <a:pt x="11543" y="17364"/>
                    <a:pt x="10286" y="17149"/>
                  </a:cubicBezTo>
                  <a:lnTo>
                    <a:pt x="9985" y="17095"/>
                  </a:lnTo>
                  <a:cubicBezTo>
                    <a:pt x="8859" y="16886"/>
                    <a:pt x="7862" y="16631"/>
                    <a:pt x="7017" y="16333"/>
                  </a:cubicBezTo>
                  <a:cubicBezTo>
                    <a:pt x="6231" y="16059"/>
                    <a:pt x="5932" y="15919"/>
                    <a:pt x="5829" y="15868"/>
                  </a:cubicBezTo>
                  <a:cubicBezTo>
                    <a:pt x="5953" y="15845"/>
                    <a:pt x="6307" y="15814"/>
                    <a:pt x="7176" y="15814"/>
                  </a:cubicBezTo>
                  <a:close/>
                  <a:moveTo>
                    <a:pt x="7708" y="19675"/>
                  </a:moveTo>
                  <a:cubicBezTo>
                    <a:pt x="7734" y="19675"/>
                    <a:pt x="7761" y="19678"/>
                    <a:pt x="7787" y="19683"/>
                  </a:cubicBezTo>
                  <a:cubicBezTo>
                    <a:pt x="7899" y="19702"/>
                    <a:pt x="7977" y="19751"/>
                    <a:pt x="8035" y="19834"/>
                  </a:cubicBezTo>
                  <a:cubicBezTo>
                    <a:pt x="8095" y="19917"/>
                    <a:pt x="8113" y="20007"/>
                    <a:pt x="8095" y="20119"/>
                  </a:cubicBezTo>
                  <a:cubicBezTo>
                    <a:pt x="8076" y="20231"/>
                    <a:pt x="8027" y="20311"/>
                    <a:pt x="7945" y="20369"/>
                  </a:cubicBezTo>
                  <a:cubicBezTo>
                    <a:pt x="7882" y="20413"/>
                    <a:pt x="7816" y="20434"/>
                    <a:pt x="7739" y="20434"/>
                  </a:cubicBezTo>
                  <a:cubicBezTo>
                    <a:pt x="7714" y="20434"/>
                    <a:pt x="7687" y="20432"/>
                    <a:pt x="7659" y="20427"/>
                  </a:cubicBezTo>
                  <a:cubicBezTo>
                    <a:pt x="7547" y="20409"/>
                    <a:pt x="7468" y="20361"/>
                    <a:pt x="7410" y="20278"/>
                  </a:cubicBezTo>
                  <a:cubicBezTo>
                    <a:pt x="7351" y="20194"/>
                    <a:pt x="7333" y="20103"/>
                    <a:pt x="7351" y="19991"/>
                  </a:cubicBezTo>
                  <a:cubicBezTo>
                    <a:pt x="7369" y="19881"/>
                    <a:pt x="7418" y="19801"/>
                    <a:pt x="7500" y="19743"/>
                  </a:cubicBezTo>
                  <a:cubicBezTo>
                    <a:pt x="7564" y="19698"/>
                    <a:pt x="7632" y="19675"/>
                    <a:pt x="7708" y="19675"/>
                  </a:cubicBezTo>
                  <a:close/>
                  <a:moveTo>
                    <a:pt x="7704" y="19195"/>
                  </a:moveTo>
                  <a:cubicBezTo>
                    <a:pt x="7530" y="19195"/>
                    <a:pt x="7370" y="19246"/>
                    <a:pt x="7226" y="19349"/>
                  </a:cubicBezTo>
                  <a:cubicBezTo>
                    <a:pt x="7037" y="19484"/>
                    <a:pt x="6920" y="19672"/>
                    <a:pt x="6879" y="19908"/>
                  </a:cubicBezTo>
                  <a:cubicBezTo>
                    <a:pt x="6839" y="20148"/>
                    <a:pt x="6886" y="20364"/>
                    <a:pt x="7019" y="20554"/>
                  </a:cubicBezTo>
                  <a:cubicBezTo>
                    <a:pt x="7150" y="20742"/>
                    <a:pt x="7340" y="20859"/>
                    <a:pt x="7578" y="20899"/>
                  </a:cubicBezTo>
                  <a:cubicBezTo>
                    <a:pt x="7635" y="20911"/>
                    <a:pt x="7690" y="20914"/>
                    <a:pt x="7742" y="20914"/>
                  </a:cubicBezTo>
                  <a:cubicBezTo>
                    <a:pt x="7917" y="20914"/>
                    <a:pt x="8078" y="20863"/>
                    <a:pt x="8224" y="20760"/>
                  </a:cubicBezTo>
                  <a:cubicBezTo>
                    <a:pt x="8412" y="20627"/>
                    <a:pt x="8528" y="20437"/>
                    <a:pt x="8569" y="20200"/>
                  </a:cubicBezTo>
                  <a:cubicBezTo>
                    <a:pt x="8609" y="19962"/>
                    <a:pt x="8564" y="19745"/>
                    <a:pt x="8429" y="19557"/>
                  </a:cubicBezTo>
                  <a:cubicBezTo>
                    <a:pt x="8298" y="19367"/>
                    <a:pt x="8108" y="19250"/>
                    <a:pt x="7870" y="19210"/>
                  </a:cubicBezTo>
                  <a:cubicBezTo>
                    <a:pt x="7814" y="19200"/>
                    <a:pt x="7758" y="19195"/>
                    <a:pt x="7704" y="19195"/>
                  </a:cubicBezTo>
                  <a:close/>
                  <a:moveTo>
                    <a:pt x="13756" y="20508"/>
                  </a:moveTo>
                  <a:cubicBezTo>
                    <a:pt x="13789" y="20508"/>
                    <a:pt x="13821" y="20513"/>
                    <a:pt x="13855" y="20516"/>
                  </a:cubicBezTo>
                  <a:cubicBezTo>
                    <a:pt x="14007" y="20542"/>
                    <a:pt x="14121" y="20615"/>
                    <a:pt x="14212" y="20745"/>
                  </a:cubicBezTo>
                  <a:cubicBezTo>
                    <a:pt x="14306" y="20875"/>
                    <a:pt x="14335" y="21008"/>
                    <a:pt x="14309" y="21157"/>
                  </a:cubicBezTo>
                  <a:cubicBezTo>
                    <a:pt x="14283" y="21309"/>
                    <a:pt x="14210" y="21423"/>
                    <a:pt x="14080" y="21514"/>
                  </a:cubicBezTo>
                  <a:cubicBezTo>
                    <a:pt x="13981" y="21586"/>
                    <a:pt x="13879" y="21620"/>
                    <a:pt x="13769" y="21620"/>
                  </a:cubicBezTo>
                  <a:cubicBezTo>
                    <a:pt x="13737" y="21620"/>
                    <a:pt x="13703" y="21617"/>
                    <a:pt x="13669" y="21611"/>
                  </a:cubicBezTo>
                  <a:cubicBezTo>
                    <a:pt x="13519" y="21585"/>
                    <a:pt x="13404" y="21510"/>
                    <a:pt x="13312" y="21382"/>
                  </a:cubicBezTo>
                  <a:cubicBezTo>
                    <a:pt x="13219" y="21253"/>
                    <a:pt x="13189" y="21123"/>
                    <a:pt x="13215" y="20971"/>
                  </a:cubicBezTo>
                  <a:cubicBezTo>
                    <a:pt x="13242" y="20818"/>
                    <a:pt x="13315" y="20705"/>
                    <a:pt x="13445" y="20614"/>
                  </a:cubicBezTo>
                  <a:cubicBezTo>
                    <a:pt x="13545" y="20542"/>
                    <a:pt x="13648" y="20508"/>
                    <a:pt x="13756" y="20508"/>
                  </a:cubicBezTo>
                  <a:close/>
                  <a:moveTo>
                    <a:pt x="13755" y="20029"/>
                  </a:moveTo>
                  <a:cubicBezTo>
                    <a:pt x="13546" y="20029"/>
                    <a:pt x="13349" y="20093"/>
                    <a:pt x="13166" y="20223"/>
                  </a:cubicBezTo>
                  <a:cubicBezTo>
                    <a:pt x="12932" y="20387"/>
                    <a:pt x="12790" y="20612"/>
                    <a:pt x="12743" y="20888"/>
                  </a:cubicBezTo>
                  <a:cubicBezTo>
                    <a:pt x="12694" y="21165"/>
                    <a:pt x="12752" y="21423"/>
                    <a:pt x="12919" y="21658"/>
                  </a:cubicBezTo>
                  <a:cubicBezTo>
                    <a:pt x="13085" y="21893"/>
                    <a:pt x="13309" y="22037"/>
                    <a:pt x="13586" y="22083"/>
                  </a:cubicBezTo>
                  <a:cubicBezTo>
                    <a:pt x="13649" y="22094"/>
                    <a:pt x="13708" y="22099"/>
                    <a:pt x="13769" y="22099"/>
                  </a:cubicBezTo>
                  <a:cubicBezTo>
                    <a:pt x="13977" y="22099"/>
                    <a:pt x="14175" y="22034"/>
                    <a:pt x="14354" y="21904"/>
                  </a:cubicBezTo>
                  <a:cubicBezTo>
                    <a:pt x="14590" y="21739"/>
                    <a:pt x="14731" y="21515"/>
                    <a:pt x="14779" y="21238"/>
                  </a:cubicBezTo>
                  <a:cubicBezTo>
                    <a:pt x="14828" y="20961"/>
                    <a:pt x="14768" y="20703"/>
                    <a:pt x="14604" y="20468"/>
                  </a:cubicBezTo>
                  <a:cubicBezTo>
                    <a:pt x="14437" y="20234"/>
                    <a:pt x="14212" y="20092"/>
                    <a:pt x="13936" y="20045"/>
                  </a:cubicBezTo>
                  <a:cubicBezTo>
                    <a:pt x="13875" y="20034"/>
                    <a:pt x="13814" y="20029"/>
                    <a:pt x="13755" y="20029"/>
                  </a:cubicBezTo>
                  <a:close/>
                  <a:moveTo>
                    <a:pt x="10010" y="22104"/>
                  </a:moveTo>
                  <a:cubicBezTo>
                    <a:pt x="10045" y="22104"/>
                    <a:pt x="10080" y="22107"/>
                    <a:pt x="10121" y="22114"/>
                  </a:cubicBezTo>
                  <a:cubicBezTo>
                    <a:pt x="10288" y="22143"/>
                    <a:pt x="10422" y="22229"/>
                    <a:pt x="10529" y="22381"/>
                  </a:cubicBezTo>
                  <a:cubicBezTo>
                    <a:pt x="10636" y="22532"/>
                    <a:pt x="10674" y="22688"/>
                    <a:pt x="10644" y="22856"/>
                  </a:cubicBezTo>
                  <a:cubicBezTo>
                    <a:pt x="10617" y="23023"/>
                    <a:pt x="10529" y="23158"/>
                    <a:pt x="10377" y="23265"/>
                  </a:cubicBezTo>
                  <a:cubicBezTo>
                    <a:pt x="10259" y="23349"/>
                    <a:pt x="10139" y="23390"/>
                    <a:pt x="10011" y="23390"/>
                  </a:cubicBezTo>
                  <a:cubicBezTo>
                    <a:pt x="9975" y="23390"/>
                    <a:pt x="9939" y="23386"/>
                    <a:pt x="9902" y="23380"/>
                  </a:cubicBezTo>
                  <a:cubicBezTo>
                    <a:pt x="9733" y="23353"/>
                    <a:pt x="9599" y="23265"/>
                    <a:pt x="9492" y="23113"/>
                  </a:cubicBezTo>
                  <a:cubicBezTo>
                    <a:pt x="9385" y="22963"/>
                    <a:pt x="9346" y="22808"/>
                    <a:pt x="9376" y="22639"/>
                  </a:cubicBezTo>
                  <a:cubicBezTo>
                    <a:pt x="9404" y="22470"/>
                    <a:pt x="9492" y="22337"/>
                    <a:pt x="9644" y="22229"/>
                  </a:cubicBezTo>
                  <a:cubicBezTo>
                    <a:pt x="9761" y="22144"/>
                    <a:pt x="9882" y="22104"/>
                    <a:pt x="10010" y="22104"/>
                  </a:cubicBezTo>
                  <a:close/>
                  <a:moveTo>
                    <a:pt x="10006" y="21625"/>
                  </a:moveTo>
                  <a:cubicBezTo>
                    <a:pt x="9780" y="21625"/>
                    <a:pt x="9567" y="21696"/>
                    <a:pt x="9365" y="21838"/>
                  </a:cubicBezTo>
                  <a:cubicBezTo>
                    <a:pt x="9109" y="22021"/>
                    <a:pt x="8953" y="22261"/>
                    <a:pt x="8901" y="22558"/>
                  </a:cubicBezTo>
                  <a:cubicBezTo>
                    <a:pt x="8851" y="22853"/>
                    <a:pt x="8916" y="23134"/>
                    <a:pt x="9099" y="23391"/>
                  </a:cubicBezTo>
                  <a:cubicBezTo>
                    <a:pt x="9281" y="23648"/>
                    <a:pt x="9522" y="23805"/>
                    <a:pt x="9817" y="23855"/>
                  </a:cubicBezTo>
                  <a:cubicBezTo>
                    <a:pt x="9881" y="23865"/>
                    <a:pt x="9946" y="23871"/>
                    <a:pt x="10009" y="23871"/>
                  </a:cubicBezTo>
                  <a:cubicBezTo>
                    <a:pt x="10236" y="23871"/>
                    <a:pt x="10450" y="23800"/>
                    <a:pt x="10651" y="23659"/>
                  </a:cubicBezTo>
                  <a:cubicBezTo>
                    <a:pt x="10909" y="23476"/>
                    <a:pt x="11064" y="23234"/>
                    <a:pt x="11115" y="22939"/>
                  </a:cubicBezTo>
                  <a:cubicBezTo>
                    <a:pt x="11167" y="22642"/>
                    <a:pt x="11102" y="22363"/>
                    <a:pt x="10919" y="22106"/>
                  </a:cubicBezTo>
                  <a:cubicBezTo>
                    <a:pt x="10737" y="21848"/>
                    <a:pt x="10495" y="21692"/>
                    <a:pt x="10199" y="21642"/>
                  </a:cubicBezTo>
                  <a:cubicBezTo>
                    <a:pt x="10134" y="21631"/>
                    <a:pt x="10069" y="21625"/>
                    <a:pt x="10006" y="21625"/>
                  </a:cubicBezTo>
                  <a:close/>
                  <a:moveTo>
                    <a:pt x="5525" y="16236"/>
                  </a:moveTo>
                  <a:cubicBezTo>
                    <a:pt x="5704" y="16351"/>
                    <a:pt x="6069" y="16511"/>
                    <a:pt x="6857" y="16784"/>
                  </a:cubicBezTo>
                  <a:cubicBezTo>
                    <a:pt x="7724" y="17087"/>
                    <a:pt x="8746" y="17351"/>
                    <a:pt x="9899" y="17564"/>
                  </a:cubicBezTo>
                  <a:lnTo>
                    <a:pt x="10203" y="17616"/>
                  </a:lnTo>
                  <a:cubicBezTo>
                    <a:pt x="11486" y="17839"/>
                    <a:pt x="12615" y="17951"/>
                    <a:pt x="13555" y="17953"/>
                  </a:cubicBezTo>
                  <a:cubicBezTo>
                    <a:pt x="13615" y="17954"/>
                    <a:pt x="13673" y="17955"/>
                    <a:pt x="13730" y="17955"/>
                  </a:cubicBezTo>
                  <a:cubicBezTo>
                    <a:pt x="14230" y="17955"/>
                    <a:pt x="14626" y="17897"/>
                    <a:pt x="14941" y="17781"/>
                  </a:cubicBezTo>
                  <a:cubicBezTo>
                    <a:pt x="15402" y="19138"/>
                    <a:pt x="15728" y="20208"/>
                    <a:pt x="15914" y="20971"/>
                  </a:cubicBezTo>
                  <a:cubicBezTo>
                    <a:pt x="16187" y="21958"/>
                    <a:pt x="16270" y="22834"/>
                    <a:pt x="16159" y="23573"/>
                  </a:cubicBezTo>
                  <a:cubicBezTo>
                    <a:pt x="16064" y="24244"/>
                    <a:pt x="15574" y="24659"/>
                    <a:pt x="14664" y="24844"/>
                  </a:cubicBezTo>
                  <a:cubicBezTo>
                    <a:pt x="14318" y="24914"/>
                    <a:pt x="13900" y="24949"/>
                    <a:pt x="13412" y="24949"/>
                  </a:cubicBezTo>
                  <a:cubicBezTo>
                    <a:pt x="12520" y="24949"/>
                    <a:pt x="11394" y="24833"/>
                    <a:pt x="10045" y="24601"/>
                  </a:cubicBezTo>
                  <a:lnTo>
                    <a:pt x="7958" y="24243"/>
                  </a:lnTo>
                  <a:cubicBezTo>
                    <a:pt x="5869" y="23883"/>
                    <a:pt x="4377" y="23442"/>
                    <a:pt x="3524" y="22929"/>
                  </a:cubicBezTo>
                  <a:cubicBezTo>
                    <a:pt x="2731" y="22451"/>
                    <a:pt x="2409" y="21893"/>
                    <a:pt x="2537" y="21228"/>
                  </a:cubicBezTo>
                  <a:cubicBezTo>
                    <a:pt x="2680" y="20494"/>
                    <a:pt x="3046" y="19696"/>
                    <a:pt x="3625" y="18854"/>
                  </a:cubicBezTo>
                  <a:cubicBezTo>
                    <a:pt x="4059" y="18224"/>
                    <a:pt x="4698" y="17345"/>
                    <a:pt x="5525" y="16236"/>
                  </a:cubicBezTo>
                  <a:close/>
                  <a:moveTo>
                    <a:pt x="7183" y="15336"/>
                  </a:moveTo>
                  <a:cubicBezTo>
                    <a:pt x="5681" y="15337"/>
                    <a:pt x="5577" y="15427"/>
                    <a:pt x="5491" y="15496"/>
                  </a:cubicBezTo>
                  <a:cubicBezTo>
                    <a:pt x="5477" y="15508"/>
                    <a:pt x="5464" y="15522"/>
                    <a:pt x="5452" y="15538"/>
                  </a:cubicBezTo>
                  <a:cubicBezTo>
                    <a:pt x="5389" y="15592"/>
                    <a:pt x="5353" y="15649"/>
                    <a:pt x="5331" y="15699"/>
                  </a:cubicBezTo>
                  <a:cubicBezTo>
                    <a:pt x="4408" y="16931"/>
                    <a:pt x="3703" y="17903"/>
                    <a:pt x="3233" y="18585"/>
                  </a:cubicBezTo>
                  <a:cubicBezTo>
                    <a:pt x="2615" y="19480"/>
                    <a:pt x="2224" y="20340"/>
                    <a:pt x="2070" y="21139"/>
                  </a:cubicBezTo>
                  <a:cubicBezTo>
                    <a:pt x="1901" y="22013"/>
                    <a:pt x="2308" y="22754"/>
                    <a:pt x="3280" y="23340"/>
                  </a:cubicBezTo>
                  <a:cubicBezTo>
                    <a:pt x="4196" y="23891"/>
                    <a:pt x="5702" y="24342"/>
                    <a:pt x="7878" y="24716"/>
                  </a:cubicBezTo>
                  <a:lnTo>
                    <a:pt x="9967" y="25075"/>
                  </a:lnTo>
                  <a:cubicBezTo>
                    <a:pt x="11353" y="25313"/>
                    <a:pt x="12491" y="25431"/>
                    <a:pt x="13408" y="25431"/>
                  </a:cubicBezTo>
                  <a:cubicBezTo>
                    <a:pt x="13928" y="25431"/>
                    <a:pt x="14379" y="25394"/>
                    <a:pt x="14763" y="25321"/>
                  </a:cubicBezTo>
                  <a:cubicBezTo>
                    <a:pt x="15880" y="25096"/>
                    <a:pt x="16511" y="24531"/>
                    <a:pt x="16641" y="23648"/>
                  </a:cubicBezTo>
                  <a:cubicBezTo>
                    <a:pt x="16758" y="22842"/>
                    <a:pt x="16672" y="21900"/>
                    <a:pt x="16383" y="20855"/>
                  </a:cubicBezTo>
                  <a:cubicBezTo>
                    <a:pt x="16182" y="20040"/>
                    <a:pt x="15824" y="18876"/>
                    <a:pt x="15314" y="17387"/>
                  </a:cubicBezTo>
                  <a:cubicBezTo>
                    <a:pt x="15311" y="17371"/>
                    <a:pt x="15305" y="17356"/>
                    <a:pt x="15297" y="17343"/>
                  </a:cubicBezTo>
                  <a:cubicBezTo>
                    <a:pt x="15274" y="17304"/>
                    <a:pt x="15241" y="17272"/>
                    <a:pt x="15206" y="17251"/>
                  </a:cubicBezTo>
                  <a:cubicBezTo>
                    <a:pt x="15070" y="17003"/>
                    <a:pt x="14638" y="16769"/>
                    <a:pt x="13818" y="16479"/>
                  </a:cubicBezTo>
                  <a:cubicBezTo>
                    <a:pt x="13818" y="16479"/>
                    <a:pt x="13815" y="16477"/>
                    <a:pt x="13813" y="16477"/>
                  </a:cubicBezTo>
                  <a:cubicBezTo>
                    <a:pt x="12919" y="16184"/>
                    <a:pt x="11818" y="15921"/>
                    <a:pt x="10536" y="15701"/>
                  </a:cubicBezTo>
                  <a:cubicBezTo>
                    <a:pt x="9255" y="15480"/>
                    <a:pt x="8129" y="15358"/>
                    <a:pt x="7183" y="15336"/>
                  </a:cubicBezTo>
                  <a:close/>
                  <a:moveTo>
                    <a:pt x="11727" y="480"/>
                  </a:moveTo>
                  <a:cubicBezTo>
                    <a:pt x="12191" y="480"/>
                    <a:pt x="12778" y="537"/>
                    <a:pt x="13482" y="648"/>
                  </a:cubicBezTo>
                  <a:cubicBezTo>
                    <a:pt x="14166" y="786"/>
                    <a:pt x="14739" y="982"/>
                    <a:pt x="15180" y="1222"/>
                  </a:cubicBezTo>
                  <a:cubicBezTo>
                    <a:pt x="15611" y="1483"/>
                    <a:pt x="15856" y="1751"/>
                    <a:pt x="15890" y="2010"/>
                  </a:cubicBezTo>
                  <a:cubicBezTo>
                    <a:pt x="15991" y="2519"/>
                    <a:pt x="15882" y="2946"/>
                    <a:pt x="15564" y="3312"/>
                  </a:cubicBezTo>
                  <a:cubicBezTo>
                    <a:pt x="15441" y="3369"/>
                    <a:pt x="15279" y="3411"/>
                    <a:pt x="15086" y="3435"/>
                  </a:cubicBezTo>
                  <a:cubicBezTo>
                    <a:pt x="14985" y="3448"/>
                    <a:pt x="14904" y="3523"/>
                    <a:pt x="14881" y="3622"/>
                  </a:cubicBezTo>
                  <a:cubicBezTo>
                    <a:pt x="14288" y="6380"/>
                    <a:pt x="13803" y="9198"/>
                    <a:pt x="13440" y="11995"/>
                  </a:cubicBezTo>
                  <a:cubicBezTo>
                    <a:pt x="13432" y="12059"/>
                    <a:pt x="13450" y="12119"/>
                    <a:pt x="13487" y="12171"/>
                  </a:cubicBezTo>
                  <a:cubicBezTo>
                    <a:pt x="14680" y="13765"/>
                    <a:pt x="15832" y="16153"/>
                    <a:pt x="16908" y="19270"/>
                  </a:cubicBezTo>
                  <a:cubicBezTo>
                    <a:pt x="18249" y="23088"/>
                    <a:pt x="18074" y="24546"/>
                    <a:pt x="17690" y="25096"/>
                  </a:cubicBezTo>
                  <a:cubicBezTo>
                    <a:pt x="17163" y="25850"/>
                    <a:pt x="15942" y="26228"/>
                    <a:pt x="14083" y="26228"/>
                  </a:cubicBezTo>
                  <a:cubicBezTo>
                    <a:pt x="13981" y="26228"/>
                    <a:pt x="13877" y="26226"/>
                    <a:pt x="13771" y="26224"/>
                  </a:cubicBezTo>
                  <a:cubicBezTo>
                    <a:pt x="13641" y="26221"/>
                    <a:pt x="13506" y="26213"/>
                    <a:pt x="13373" y="26200"/>
                  </a:cubicBezTo>
                  <a:cubicBezTo>
                    <a:pt x="12110" y="26065"/>
                    <a:pt x="10927" y="25923"/>
                    <a:pt x="9845" y="25772"/>
                  </a:cubicBezTo>
                  <a:cubicBezTo>
                    <a:pt x="9757" y="25764"/>
                    <a:pt x="9672" y="25756"/>
                    <a:pt x="9594" y="25744"/>
                  </a:cubicBezTo>
                  <a:cubicBezTo>
                    <a:pt x="7495" y="25444"/>
                    <a:pt x="5769" y="25097"/>
                    <a:pt x="4470" y="24716"/>
                  </a:cubicBezTo>
                  <a:lnTo>
                    <a:pt x="4084" y="24591"/>
                  </a:lnTo>
                  <a:cubicBezTo>
                    <a:pt x="2138" y="23961"/>
                    <a:pt x="1021" y="23161"/>
                    <a:pt x="766" y="22217"/>
                  </a:cubicBezTo>
                  <a:cubicBezTo>
                    <a:pt x="589" y="21569"/>
                    <a:pt x="912" y="20134"/>
                    <a:pt x="3435" y="16983"/>
                  </a:cubicBezTo>
                  <a:cubicBezTo>
                    <a:pt x="5493" y="14405"/>
                    <a:pt x="7379" y="12540"/>
                    <a:pt x="9046" y="11441"/>
                  </a:cubicBezTo>
                  <a:cubicBezTo>
                    <a:pt x="9099" y="11405"/>
                    <a:pt x="9136" y="11352"/>
                    <a:pt x="9149" y="11290"/>
                  </a:cubicBezTo>
                  <a:cubicBezTo>
                    <a:pt x="9736" y="8527"/>
                    <a:pt x="10221" y="5706"/>
                    <a:pt x="10593" y="2905"/>
                  </a:cubicBezTo>
                  <a:cubicBezTo>
                    <a:pt x="10604" y="2808"/>
                    <a:pt x="10555" y="2712"/>
                    <a:pt x="10471" y="2664"/>
                  </a:cubicBezTo>
                  <a:cubicBezTo>
                    <a:pt x="10307" y="2573"/>
                    <a:pt x="10164" y="2471"/>
                    <a:pt x="10051" y="2364"/>
                  </a:cubicBezTo>
                  <a:cubicBezTo>
                    <a:pt x="9866" y="1919"/>
                    <a:pt x="9910" y="1485"/>
                    <a:pt x="10189" y="1018"/>
                  </a:cubicBezTo>
                  <a:cubicBezTo>
                    <a:pt x="10302" y="797"/>
                    <a:pt x="10623" y="627"/>
                    <a:pt x="11110" y="525"/>
                  </a:cubicBezTo>
                  <a:cubicBezTo>
                    <a:pt x="11283" y="495"/>
                    <a:pt x="11489" y="480"/>
                    <a:pt x="11727" y="480"/>
                  </a:cubicBezTo>
                  <a:close/>
                  <a:moveTo>
                    <a:pt x="11734" y="1"/>
                  </a:moveTo>
                  <a:cubicBezTo>
                    <a:pt x="11461" y="1"/>
                    <a:pt x="11223" y="19"/>
                    <a:pt x="11017" y="55"/>
                  </a:cubicBezTo>
                  <a:cubicBezTo>
                    <a:pt x="10357" y="192"/>
                    <a:pt x="9947" y="436"/>
                    <a:pt x="9769" y="784"/>
                  </a:cubicBezTo>
                  <a:cubicBezTo>
                    <a:pt x="9409" y="1383"/>
                    <a:pt x="9362" y="1992"/>
                    <a:pt x="9631" y="2597"/>
                  </a:cubicBezTo>
                  <a:cubicBezTo>
                    <a:pt x="9644" y="2625"/>
                    <a:pt x="9662" y="2649"/>
                    <a:pt x="9683" y="2670"/>
                  </a:cubicBezTo>
                  <a:cubicBezTo>
                    <a:pt x="9798" y="2787"/>
                    <a:pt x="9937" y="2897"/>
                    <a:pt x="10095" y="2996"/>
                  </a:cubicBezTo>
                  <a:cubicBezTo>
                    <a:pt x="9733" y="5702"/>
                    <a:pt x="9265" y="8425"/>
                    <a:pt x="8699" y="11094"/>
                  </a:cubicBezTo>
                  <a:cubicBezTo>
                    <a:pt x="7012" y="12229"/>
                    <a:pt x="5115" y="14107"/>
                    <a:pt x="3061" y="16683"/>
                  </a:cubicBezTo>
                  <a:cubicBezTo>
                    <a:pt x="904" y="19377"/>
                    <a:pt x="1" y="21228"/>
                    <a:pt x="301" y="22342"/>
                  </a:cubicBezTo>
                  <a:cubicBezTo>
                    <a:pt x="606" y="23469"/>
                    <a:pt x="1793" y="24356"/>
                    <a:pt x="3933" y="25049"/>
                  </a:cubicBezTo>
                  <a:lnTo>
                    <a:pt x="4321" y="25177"/>
                  </a:lnTo>
                  <a:cubicBezTo>
                    <a:pt x="5650" y="25566"/>
                    <a:pt x="7400" y="25918"/>
                    <a:pt x="9522" y="26223"/>
                  </a:cubicBezTo>
                  <a:cubicBezTo>
                    <a:pt x="9608" y="26234"/>
                    <a:pt x="9702" y="26245"/>
                    <a:pt x="9785" y="26253"/>
                  </a:cubicBezTo>
                  <a:cubicBezTo>
                    <a:pt x="10862" y="26403"/>
                    <a:pt x="12052" y="26547"/>
                    <a:pt x="13323" y="26683"/>
                  </a:cubicBezTo>
                  <a:cubicBezTo>
                    <a:pt x="13471" y="26694"/>
                    <a:pt x="13612" y="26704"/>
                    <a:pt x="13753" y="26709"/>
                  </a:cubicBezTo>
                  <a:cubicBezTo>
                    <a:pt x="13875" y="26711"/>
                    <a:pt x="13991" y="26712"/>
                    <a:pt x="14106" y="26712"/>
                  </a:cubicBezTo>
                  <a:cubicBezTo>
                    <a:pt x="16150" y="26712"/>
                    <a:pt x="17452" y="26273"/>
                    <a:pt x="18082" y="25371"/>
                  </a:cubicBezTo>
                  <a:cubicBezTo>
                    <a:pt x="18742" y="24424"/>
                    <a:pt x="18507" y="22378"/>
                    <a:pt x="17361" y="19114"/>
                  </a:cubicBezTo>
                  <a:cubicBezTo>
                    <a:pt x="16286" y="16002"/>
                    <a:pt x="15131" y="13597"/>
                    <a:pt x="13928" y="11963"/>
                  </a:cubicBezTo>
                  <a:cubicBezTo>
                    <a:pt x="14280" y="9265"/>
                    <a:pt x="14747" y="6549"/>
                    <a:pt x="15314" y="3886"/>
                  </a:cubicBezTo>
                  <a:cubicBezTo>
                    <a:pt x="15509" y="3849"/>
                    <a:pt x="15679" y="3795"/>
                    <a:pt x="15820" y="3722"/>
                  </a:cubicBezTo>
                  <a:cubicBezTo>
                    <a:pt x="15845" y="3708"/>
                    <a:pt x="15869" y="3692"/>
                    <a:pt x="15887" y="3669"/>
                  </a:cubicBezTo>
                  <a:cubicBezTo>
                    <a:pt x="16331" y="3181"/>
                    <a:pt x="16490" y="2592"/>
                    <a:pt x="16360" y="1934"/>
                  </a:cubicBezTo>
                  <a:cubicBezTo>
                    <a:pt x="16307" y="1529"/>
                    <a:pt x="16000" y="1162"/>
                    <a:pt x="15417" y="809"/>
                  </a:cubicBezTo>
                  <a:cubicBezTo>
                    <a:pt x="14924" y="538"/>
                    <a:pt x="14304" y="324"/>
                    <a:pt x="13570" y="178"/>
                  </a:cubicBezTo>
                  <a:cubicBezTo>
                    <a:pt x="13568" y="176"/>
                    <a:pt x="13566" y="176"/>
                    <a:pt x="13562" y="176"/>
                  </a:cubicBezTo>
                  <a:cubicBezTo>
                    <a:pt x="12831" y="59"/>
                    <a:pt x="12226" y="1"/>
                    <a:pt x="117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8" name="Google Shape;148;p42"/>
            <p:cNvSpPr/>
            <p:nvPr/>
          </p:nvSpPr>
          <p:spPr>
            <a:xfrm>
              <a:off x="2189413" y="4936438"/>
              <a:ext cx="73675" cy="73675"/>
            </a:xfrm>
            <a:custGeom>
              <a:avLst/>
              <a:gdLst/>
              <a:ahLst/>
              <a:cxnLst/>
              <a:rect l="l" t="t" r="r" b="b"/>
              <a:pathLst>
                <a:path w="2947" h="2947" extrusionOk="0">
                  <a:moveTo>
                    <a:pt x="1473" y="479"/>
                  </a:moveTo>
                  <a:cubicBezTo>
                    <a:pt x="2021" y="479"/>
                    <a:pt x="2468" y="925"/>
                    <a:pt x="2468" y="1473"/>
                  </a:cubicBezTo>
                  <a:cubicBezTo>
                    <a:pt x="2468" y="2022"/>
                    <a:pt x="2022" y="2468"/>
                    <a:pt x="1473" y="2468"/>
                  </a:cubicBezTo>
                  <a:cubicBezTo>
                    <a:pt x="925" y="2468"/>
                    <a:pt x="479" y="2022"/>
                    <a:pt x="479" y="1473"/>
                  </a:cubicBezTo>
                  <a:cubicBezTo>
                    <a:pt x="479" y="925"/>
                    <a:pt x="925" y="479"/>
                    <a:pt x="1473" y="479"/>
                  </a:cubicBezTo>
                  <a:close/>
                  <a:moveTo>
                    <a:pt x="1473" y="0"/>
                  </a:moveTo>
                  <a:cubicBezTo>
                    <a:pt x="660" y="0"/>
                    <a:pt x="0" y="660"/>
                    <a:pt x="0" y="1473"/>
                  </a:cubicBezTo>
                  <a:cubicBezTo>
                    <a:pt x="0" y="2287"/>
                    <a:pt x="660" y="2947"/>
                    <a:pt x="1473" y="2947"/>
                  </a:cubicBezTo>
                  <a:cubicBezTo>
                    <a:pt x="2283" y="2947"/>
                    <a:pt x="2945" y="2287"/>
                    <a:pt x="2947" y="1473"/>
                  </a:cubicBezTo>
                  <a:cubicBezTo>
                    <a:pt x="2947" y="660"/>
                    <a:pt x="2287" y="0"/>
                    <a:pt x="14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9" name="Google Shape;149;p42"/>
            <p:cNvSpPr/>
            <p:nvPr/>
          </p:nvSpPr>
          <p:spPr>
            <a:xfrm>
              <a:off x="2394000" y="4861750"/>
              <a:ext cx="143125" cy="148375"/>
            </a:xfrm>
            <a:custGeom>
              <a:avLst/>
              <a:gdLst/>
              <a:ahLst/>
              <a:cxnLst/>
              <a:rect l="l" t="t" r="r" b="b"/>
              <a:pathLst>
                <a:path w="5725" h="5935" extrusionOk="0">
                  <a:moveTo>
                    <a:pt x="3368" y="751"/>
                  </a:moveTo>
                  <a:lnTo>
                    <a:pt x="3545" y="2158"/>
                  </a:lnTo>
                  <a:cubicBezTo>
                    <a:pt x="3555" y="2236"/>
                    <a:pt x="3603" y="2304"/>
                    <a:pt x="3671" y="2342"/>
                  </a:cubicBezTo>
                  <a:lnTo>
                    <a:pt x="4933" y="2997"/>
                  </a:lnTo>
                  <a:lnTo>
                    <a:pt x="3645" y="3598"/>
                  </a:lnTo>
                  <a:cubicBezTo>
                    <a:pt x="3574" y="3632"/>
                    <a:pt x="3524" y="3699"/>
                    <a:pt x="3511" y="3777"/>
                  </a:cubicBezTo>
                  <a:lnTo>
                    <a:pt x="3281" y="5178"/>
                  </a:lnTo>
                  <a:lnTo>
                    <a:pt x="2309" y="4140"/>
                  </a:lnTo>
                  <a:cubicBezTo>
                    <a:pt x="2266" y="4091"/>
                    <a:pt x="2202" y="4065"/>
                    <a:pt x="2136" y="4065"/>
                  </a:cubicBezTo>
                  <a:cubicBezTo>
                    <a:pt x="2126" y="4065"/>
                    <a:pt x="2113" y="4065"/>
                    <a:pt x="2102" y="4070"/>
                  </a:cubicBezTo>
                  <a:lnTo>
                    <a:pt x="696" y="4283"/>
                  </a:lnTo>
                  <a:lnTo>
                    <a:pt x="1382" y="3039"/>
                  </a:lnTo>
                  <a:cubicBezTo>
                    <a:pt x="1421" y="2969"/>
                    <a:pt x="1421" y="2886"/>
                    <a:pt x="1385" y="2815"/>
                  </a:cubicBezTo>
                  <a:lnTo>
                    <a:pt x="749" y="1545"/>
                  </a:lnTo>
                  <a:lnTo>
                    <a:pt x="2144" y="1813"/>
                  </a:lnTo>
                  <a:cubicBezTo>
                    <a:pt x="2158" y="1815"/>
                    <a:pt x="2172" y="1816"/>
                    <a:pt x="2186" y="1816"/>
                  </a:cubicBezTo>
                  <a:cubicBezTo>
                    <a:pt x="2250" y="1816"/>
                    <a:pt x="2311" y="1792"/>
                    <a:pt x="2356" y="1748"/>
                  </a:cubicBezTo>
                  <a:lnTo>
                    <a:pt x="3368" y="751"/>
                  </a:lnTo>
                  <a:close/>
                  <a:moveTo>
                    <a:pt x="3553" y="1"/>
                  </a:moveTo>
                  <a:cubicBezTo>
                    <a:pt x="3491" y="1"/>
                    <a:pt x="3431" y="25"/>
                    <a:pt x="3386" y="70"/>
                  </a:cubicBezTo>
                  <a:lnTo>
                    <a:pt x="2116" y="1318"/>
                  </a:lnTo>
                  <a:lnTo>
                    <a:pt x="370" y="981"/>
                  </a:lnTo>
                  <a:cubicBezTo>
                    <a:pt x="355" y="979"/>
                    <a:pt x="340" y="977"/>
                    <a:pt x="325" y="977"/>
                  </a:cubicBezTo>
                  <a:cubicBezTo>
                    <a:pt x="248" y="977"/>
                    <a:pt x="178" y="1012"/>
                    <a:pt x="133" y="1074"/>
                  </a:cubicBezTo>
                  <a:cubicBezTo>
                    <a:pt x="76" y="1147"/>
                    <a:pt x="68" y="1244"/>
                    <a:pt x="109" y="1325"/>
                  </a:cubicBezTo>
                  <a:lnTo>
                    <a:pt x="905" y="2916"/>
                  </a:lnTo>
                  <a:lnTo>
                    <a:pt x="46" y="4474"/>
                  </a:lnTo>
                  <a:cubicBezTo>
                    <a:pt x="0" y="4555"/>
                    <a:pt x="5" y="4652"/>
                    <a:pt x="57" y="4727"/>
                  </a:cubicBezTo>
                  <a:cubicBezTo>
                    <a:pt x="103" y="4794"/>
                    <a:pt x="179" y="4829"/>
                    <a:pt x="257" y="4829"/>
                  </a:cubicBezTo>
                  <a:cubicBezTo>
                    <a:pt x="268" y="4829"/>
                    <a:pt x="278" y="4829"/>
                    <a:pt x="289" y="4827"/>
                  </a:cubicBezTo>
                  <a:lnTo>
                    <a:pt x="2048" y="4561"/>
                  </a:lnTo>
                  <a:lnTo>
                    <a:pt x="3264" y="5860"/>
                  </a:lnTo>
                  <a:cubicBezTo>
                    <a:pt x="3311" y="5909"/>
                    <a:pt x="3375" y="5935"/>
                    <a:pt x="3440" y="5935"/>
                  </a:cubicBezTo>
                  <a:cubicBezTo>
                    <a:pt x="3464" y="5935"/>
                    <a:pt x="3485" y="5932"/>
                    <a:pt x="3516" y="5927"/>
                  </a:cubicBezTo>
                  <a:cubicBezTo>
                    <a:pt x="3603" y="5901"/>
                    <a:pt x="3668" y="5826"/>
                    <a:pt x="3681" y="5737"/>
                  </a:cubicBezTo>
                  <a:lnTo>
                    <a:pt x="3973" y="3981"/>
                  </a:lnTo>
                  <a:lnTo>
                    <a:pt x="5585" y="3225"/>
                  </a:lnTo>
                  <a:cubicBezTo>
                    <a:pt x="5667" y="3186"/>
                    <a:pt x="5721" y="3104"/>
                    <a:pt x="5723" y="3013"/>
                  </a:cubicBezTo>
                  <a:cubicBezTo>
                    <a:pt x="5724" y="2922"/>
                    <a:pt x="5674" y="2838"/>
                    <a:pt x="5593" y="2796"/>
                  </a:cubicBezTo>
                  <a:lnTo>
                    <a:pt x="4012" y="1977"/>
                  </a:lnTo>
                  <a:lnTo>
                    <a:pt x="3791" y="211"/>
                  </a:lnTo>
                  <a:cubicBezTo>
                    <a:pt x="3782" y="120"/>
                    <a:pt x="3718" y="46"/>
                    <a:pt x="3632" y="15"/>
                  </a:cubicBezTo>
                  <a:cubicBezTo>
                    <a:pt x="3606" y="5"/>
                    <a:pt x="3579" y="1"/>
                    <a:pt x="35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0" name="Google Shape;150;p42"/>
            <p:cNvSpPr/>
            <p:nvPr/>
          </p:nvSpPr>
          <p:spPr>
            <a:xfrm>
              <a:off x="4398213" y="153488"/>
              <a:ext cx="73675" cy="73675"/>
            </a:xfrm>
            <a:custGeom>
              <a:avLst/>
              <a:gdLst/>
              <a:ahLst/>
              <a:cxnLst/>
              <a:rect l="l" t="t" r="r" b="b"/>
              <a:pathLst>
                <a:path w="2947" h="2947" extrusionOk="0">
                  <a:moveTo>
                    <a:pt x="1473" y="479"/>
                  </a:moveTo>
                  <a:cubicBezTo>
                    <a:pt x="2021" y="479"/>
                    <a:pt x="2468" y="925"/>
                    <a:pt x="2468" y="1473"/>
                  </a:cubicBezTo>
                  <a:cubicBezTo>
                    <a:pt x="2468" y="2022"/>
                    <a:pt x="2022" y="2468"/>
                    <a:pt x="1473" y="2468"/>
                  </a:cubicBezTo>
                  <a:cubicBezTo>
                    <a:pt x="925" y="2468"/>
                    <a:pt x="479" y="2022"/>
                    <a:pt x="479" y="1473"/>
                  </a:cubicBezTo>
                  <a:cubicBezTo>
                    <a:pt x="479" y="925"/>
                    <a:pt x="925" y="479"/>
                    <a:pt x="1473" y="479"/>
                  </a:cubicBezTo>
                  <a:close/>
                  <a:moveTo>
                    <a:pt x="1473" y="0"/>
                  </a:moveTo>
                  <a:cubicBezTo>
                    <a:pt x="660" y="0"/>
                    <a:pt x="0" y="660"/>
                    <a:pt x="0" y="1473"/>
                  </a:cubicBezTo>
                  <a:cubicBezTo>
                    <a:pt x="0" y="2287"/>
                    <a:pt x="660" y="2947"/>
                    <a:pt x="1473" y="2947"/>
                  </a:cubicBezTo>
                  <a:cubicBezTo>
                    <a:pt x="2283" y="2947"/>
                    <a:pt x="2945" y="2287"/>
                    <a:pt x="2947" y="1473"/>
                  </a:cubicBezTo>
                  <a:cubicBezTo>
                    <a:pt x="2947" y="660"/>
                    <a:pt x="2287" y="0"/>
                    <a:pt x="14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1" name="Google Shape;151;p42"/>
            <p:cNvSpPr/>
            <p:nvPr/>
          </p:nvSpPr>
          <p:spPr>
            <a:xfrm>
              <a:off x="4602800" y="78800"/>
              <a:ext cx="143125" cy="148375"/>
            </a:xfrm>
            <a:custGeom>
              <a:avLst/>
              <a:gdLst/>
              <a:ahLst/>
              <a:cxnLst/>
              <a:rect l="l" t="t" r="r" b="b"/>
              <a:pathLst>
                <a:path w="5725" h="5935" extrusionOk="0">
                  <a:moveTo>
                    <a:pt x="3368" y="751"/>
                  </a:moveTo>
                  <a:lnTo>
                    <a:pt x="3545" y="2158"/>
                  </a:lnTo>
                  <a:cubicBezTo>
                    <a:pt x="3555" y="2236"/>
                    <a:pt x="3603" y="2304"/>
                    <a:pt x="3671" y="2342"/>
                  </a:cubicBezTo>
                  <a:lnTo>
                    <a:pt x="4933" y="2997"/>
                  </a:lnTo>
                  <a:lnTo>
                    <a:pt x="3645" y="3598"/>
                  </a:lnTo>
                  <a:cubicBezTo>
                    <a:pt x="3574" y="3632"/>
                    <a:pt x="3524" y="3699"/>
                    <a:pt x="3511" y="3777"/>
                  </a:cubicBezTo>
                  <a:lnTo>
                    <a:pt x="3281" y="5178"/>
                  </a:lnTo>
                  <a:lnTo>
                    <a:pt x="2309" y="4140"/>
                  </a:lnTo>
                  <a:cubicBezTo>
                    <a:pt x="2266" y="4091"/>
                    <a:pt x="2202" y="4065"/>
                    <a:pt x="2136" y="4065"/>
                  </a:cubicBezTo>
                  <a:cubicBezTo>
                    <a:pt x="2126" y="4065"/>
                    <a:pt x="2113" y="4065"/>
                    <a:pt x="2102" y="4070"/>
                  </a:cubicBezTo>
                  <a:lnTo>
                    <a:pt x="696" y="4283"/>
                  </a:lnTo>
                  <a:lnTo>
                    <a:pt x="1382" y="3039"/>
                  </a:lnTo>
                  <a:cubicBezTo>
                    <a:pt x="1421" y="2969"/>
                    <a:pt x="1421" y="2886"/>
                    <a:pt x="1385" y="2815"/>
                  </a:cubicBezTo>
                  <a:lnTo>
                    <a:pt x="749" y="1545"/>
                  </a:lnTo>
                  <a:lnTo>
                    <a:pt x="2144" y="1813"/>
                  </a:lnTo>
                  <a:cubicBezTo>
                    <a:pt x="2158" y="1815"/>
                    <a:pt x="2172" y="1816"/>
                    <a:pt x="2186" y="1816"/>
                  </a:cubicBezTo>
                  <a:cubicBezTo>
                    <a:pt x="2250" y="1816"/>
                    <a:pt x="2311" y="1792"/>
                    <a:pt x="2356" y="1748"/>
                  </a:cubicBezTo>
                  <a:lnTo>
                    <a:pt x="3368" y="751"/>
                  </a:lnTo>
                  <a:close/>
                  <a:moveTo>
                    <a:pt x="3553" y="1"/>
                  </a:moveTo>
                  <a:cubicBezTo>
                    <a:pt x="3491" y="1"/>
                    <a:pt x="3431" y="25"/>
                    <a:pt x="3386" y="70"/>
                  </a:cubicBezTo>
                  <a:lnTo>
                    <a:pt x="2116" y="1318"/>
                  </a:lnTo>
                  <a:lnTo>
                    <a:pt x="370" y="981"/>
                  </a:lnTo>
                  <a:cubicBezTo>
                    <a:pt x="355" y="979"/>
                    <a:pt x="340" y="977"/>
                    <a:pt x="325" y="977"/>
                  </a:cubicBezTo>
                  <a:cubicBezTo>
                    <a:pt x="248" y="977"/>
                    <a:pt x="178" y="1012"/>
                    <a:pt x="133" y="1074"/>
                  </a:cubicBezTo>
                  <a:cubicBezTo>
                    <a:pt x="76" y="1147"/>
                    <a:pt x="68" y="1244"/>
                    <a:pt x="109" y="1325"/>
                  </a:cubicBezTo>
                  <a:lnTo>
                    <a:pt x="905" y="2916"/>
                  </a:lnTo>
                  <a:lnTo>
                    <a:pt x="46" y="4474"/>
                  </a:lnTo>
                  <a:cubicBezTo>
                    <a:pt x="0" y="4555"/>
                    <a:pt x="5" y="4652"/>
                    <a:pt x="57" y="4727"/>
                  </a:cubicBezTo>
                  <a:cubicBezTo>
                    <a:pt x="103" y="4794"/>
                    <a:pt x="179" y="4829"/>
                    <a:pt x="257" y="4829"/>
                  </a:cubicBezTo>
                  <a:cubicBezTo>
                    <a:pt x="268" y="4829"/>
                    <a:pt x="278" y="4829"/>
                    <a:pt x="289" y="4827"/>
                  </a:cubicBezTo>
                  <a:lnTo>
                    <a:pt x="2048" y="4561"/>
                  </a:lnTo>
                  <a:lnTo>
                    <a:pt x="3264" y="5860"/>
                  </a:lnTo>
                  <a:cubicBezTo>
                    <a:pt x="3311" y="5909"/>
                    <a:pt x="3375" y="5935"/>
                    <a:pt x="3440" y="5935"/>
                  </a:cubicBezTo>
                  <a:cubicBezTo>
                    <a:pt x="3464" y="5935"/>
                    <a:pt x="3485" y="5932"/>
                    <a:pt x="3516" y="5927"/>
                  </a:cubicBezTo>
                  <a:cubicBezTo>
                    <a:pt x="3603" y="5901"/>
                    <a:pt x="3668" y="5826"/>
                    <a:pt x="3681" y="5737"/>
                  </a:cubicBezTo>
                  <a:lnTo>
                    <a:pt x="3973" y="3981"/>
                  </a:lnTo>
                  <a:lnTo>
                    <a:pt x="5585" y="3225"/>
                  </a:lnTo>
                  <a:cubicBezTo>
                    <a:pt x="5667" y="3186"/>
                    <a:pt x="5721" y="3104"/>
                    <a:pt x="5723" y="3013"/>
                  </a:cubicBezTo>
                  <a:cubicBezTo>
                    <a:pt x="5724" y="2922"/>
                    <a:pt x="5674" y="2838"/>
                    <a:pt x="5593" y="2796"/>
                  </a:cubicBezTo>
                  <a:lnTo>
                    <a:pt x="4012" y="1977"/>
                  </a:lnTo>
                  <a:lnTo>
                    <a:pt x="3791" y="211"/>
                  </a:lnTo>
                  <a:cubicBezTo>
                    <a:pt x="3782" y="120"/>
                    <a:pt x="3718" y="46"/>
                    <a:pt x="3632" y="15"/>
                  </a:cubicBezTo>
                  <a:cubicBezTo>
                    <a:pt x="3606" y="5"/>
                    <a:pt x="3579" y="1"/>
                    <a:pt x="35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2" name="Google Shape;152;p42"/>
            <p:cNvSpPr/>
            <p:nvPr/>
          </p:nvSpPr>
          <p:spPr>
            <a:xfrm>
              <a:off x="8685250" y="78800"/>
              <a:ext cx="143125" cy="148375"/>
            </a:xfrm>
            <a:custGeom>
              <a:avLst/>
              <a:gdLst/>
              <a:ahLst/>
              <a:cxnLst/>
              <a:rect l="l" t="t" r="r" b="b"/>
              <a:pathLst>
                <a:path w="5725" h="5935" extrusionOk="0">
                  <a:moveTo>
                    <a:pt x="3368" y="751"/>
                  </a:moveTo>
                  <a:lnTo>
                    <a:pt x="3545" y="2158"/>
                  </a:lnTo>
                  <a:cubicBezTo>
                    <a:pt x="3555" y="2236"/>
                    <a:pt x="3603" y="2304"/>
                    <a:pt x="3671" y="2342"/>
                  </a:cubicBezTo>
                  <a:lnTo>
                    <a:pt x="4933" y="2997"/>
                  </a:lnTo>
                  <a:lnTo>
                    <a:pt x="3645" y="3598"/>
                  </a:lnTo>
                  <a:cubicBezTo>
                    <a:pt x="3574" y="3632"/>
                    <a:pt x="3524" y="3699"/>
                    <a:pt x="3511" y="3777"/>
                  </a:cubicBezTo>
                  <a:lnTo>
                    <a:pt x="3281" y="5178"/>
                  </a:lnTo>
                  <a:lnTo>
                    <a:pt x="2309" y="4140"/>
                  </a:lnTo>
                  <a:cubicBezTo>
                    <a:pt x="2266" y="4091"/>
                    <a:pt x="2202" y="4065"/>
                    <a:pt x="2136" y="4065"/>
                  </a:cubicBezTo>
                  <a:cubicBezTo>
                    <a:pt x="2126" y="4065"/>
                    <a:pt x="2113" y="4065"/>
                    <a:pt x="2102" y="4070"/>
                  </a:cubicBezTo>
                  <a:lnTo>
                    <a:pt x="696" y="4283"/>
                  </a:lnTo>
                  <a:lnTo>
                    <a:pt x="1382" y="3039"/>
                  </a:lnTo>
                  <a:cubicBezTo>
                    <a:pt x="1421" y="2969"/>
                    <a:pt x="1421" y="2886"/>
                    <a:pt x="1385" y="2815"/>
                  </a:cubicBezTo>
                  <a:lnTo>
                    <a:pt x="749" y="1545"/>
                  </a:lnTo>
                  <a:lnTo>
                    <a:pt x="2144" y="1813"/>
                  </a:lnTo>
                  <a:cubicBezTo>
                    <a:pt x="2158" y="1815"/>
                    <a:pt x="2172" y="1816"/>
                    <a:pt x="2186" y="1816"/>
                  </a:cubicBezTo>
                  <a:cubicBezTo>
                    <a:pt x="2250" y="1816"/>
                    <a:pt x="2311" y="1792"/>
                    <a:pt x="2356" y="1748"/>
                  </a:cubicBezTo>
                  <a:lnTo>
                    <a:pt x="3368" y="751"/>
                  </a:lnTo>
                  <a:close/>
                  <a:moveTo>
                    <a:pt x="3553" y="1"/>
                  </a:moveTo>
                  <a:cubicBezTo>
                    <a:pt x="3491" y="1"/>
                    <a:pt x="3431" y="25"/>
                    <a:pt x="3386" y="70"/>
                  </a:cubicBezTo>
                  <a:lnTo>
                    <a:pt x="2116" y="1318"/>
                  </a:lnTo>
                  <a:lnTo>
                    <a:pt x="370" y="981"/>
                  </a:lnTo>
                  <a:cubicBezTo>
                    <a:pt x="355" y="979"/>
                    <a:pt x="340" y="977"/>
                    <a:pt x="325" y="977"/>
                  </a:cubicBezTo>
                  <a:cubicBezTo>
                    <a:pt x="248" y="977"/>
                    <a:pt x="178" y="1012"/>
                    <a:pt x="133" y="1074"/>
                  </a:cubicBezTo>
                  <a:cubicBezTo>
                    <a:pt x="76" y="1147"/>
                    <a:pt x="68" y="1244"/>
                    <a:pt x="109" y="1325"/>
                  </a:cubicBezTo>
                  <a:lnTo>
                    <a:pt x="905" y="2916"/>
                  </a:lnTo>
                  <a:lnTo>
                    <a:pt x="46" y="4474"/>
                  </a:lnTo>
                  <a:cubicBezTo>
                    <a:pt x="0" y="4555"/>
                    <a:pt x="5" y="4652"/>
                    <a:pt x="57" y="4727"/>
                  </a:cubicBezTo>
                  <a:cubicBezTo>
                    <a:pt x="103" y="4794"/>
                    <a:pt x="179" y="4829"/>
                    <a:pt x="257" y="4829"/>
                  </a:cubicBezTo>
                  <a:cubicBezTo>
                    <a:pt x="268" y="4829"/>
                    <a:pt x="278" y="4829"/>
                    <a:pt x="289" y="4827"/>
                  </a:cubicBezTo>
                  <a:lnTo>
                    <a:pt x="2048" y="4561"/>
                  </a:lnTo>
                  <a:lnTo>
                    <a:pt x="3264" y="5860"/>
                  </a:lnTo>
                  <a:cubicBezTo>
                    <a:pt x="3311" y="5909"/>
                    <a:pt x="3375" y="5935"/>
                    <a:pt x="3440" y="5935"/>
                  </a:cubicBezTo>
                  <a:cubicBezTo>
                    <a:pt x="3464" y="5935"/>
                    <a:pt x="3485" y="5932"/>
                    <a:pt x="3516" y="5927"/>
                  </a:cubicBezTo>
                  <a:cubicBezTo>
                    <a:pt x="3603" y="5901"/>
                    <a:pt x="3668" y="5826"/>
                    <a:pt x="3681" y="5737"/>
                  </a:cubicBezTo>
                  <a:lnTo>
                    <a:pt x="3973" y="3981"/>
                  </a:lnTo>
                  <a:lnTo>
                    <a:pt x="5585" y="3225"/>
                  </a:lnTo>
                  <a:cubicBezTo>
                    <a:pt x="5667" y="3186"/>
                    <a:pt x="5721" y="3104"/>
                    <a:pt x="5723" y="3013"/>
                  </a:cubicBezTo>
                  <a:cubicBezTo>
                    <a:pt x="5724" y="2922"/>
                    <a:pt x="5674" y="2838"/>
                    <a:pt x="5593" y="2796"/>
                  </a:cubicBezTo>
                  <a:lnTo>
                    <a:pt x="4012" y="1977"/>
                  </a:lnTo>
                  <a:lnTo>
                    <a:pt x="3791" y="211"/>
                  </a:lnTo>
                  <a:cubicBezTo>
                    <a:pt x="3782" y="120"/>
                    <a:pt x="3718" y="46"/>
                    <a:pt x="3632" y="15"/>
                  </a:cubicBezTo>
                  <a:cubicBezTo>
                    <a:pt x="3606" y="5"/>
                    <a:pt x="3579" y="1"/>
                    <a:pt x="35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3" name="Google Shape;153;p42"/>
            <p:cNvSpPr/>
            <p:nvPr/>
          </p:nvSpPr>
          <p:spPr>
            <a:xfrm>
              <a:off x="8892563" y="277513"/>
              <a:ext cx="73675" cy="73675"/>
            </a:xfrm>
            <a:custGeom>
              <a:avLst/>
              <a:gdLst/>
              <a:ahLst/>
              <a:cxnLst/>
              <a:rect l="l" t="t" r="r" b="b"/>
              <a:pathLst>
                <a:path w="2947" h="2947" extrusionOk="0">
                  <a:moveTo>
                    <a:pt x="1473" y="479"/>
                  </a:moveTo>
                  <a:cubicBezTo>
                    <a:pt x="2021" y="479"/>
                    <a:pt x="2468" y="925"/>
                    <a:pt x="2468" y="1473"/>
                  </a:cubicBezTo>
                  <a:cubicBezTo>
                    <a:pt x="2468" y="2022"/>
                    <a:pt x="2022" y="2468"/>
                    <a:pt x="1473" y="2468"/>
                  </a:cubicBezTo>
                  <a:cubicBezTo>
                    <a:pt x="925" y="2468"/>
                    <a:pt x="479" y="2022"/>
                    <a:pt x="479" y="1473"/>
                  </a:cubicBezTo>
                  <a:cubicBezTo>
                    <a:pt x="479" y="925"/>
                    <a:pt x="925" y="479"/>
                    <a:pt x="1473" y="479"/>
                  </a:cubicBezTo>
                  <a:close/>
                  <a:moveTo>
                    <a:pt x="1473" y="0"/>
                  </a:moveTo>
                  <a:cubicBezTo>
                    <a:pt x="660" y="0"/>
                    <a:pt x="0" y="660"/>
                    <a:pt x="0" y="1473"/>
                  </a:cubicBezTo>
                  <a:cubicBezTo>
                    <a:pt x="0" y="2287"/>
                    <a:pt x="660" y="2947"/>
                    <a:pt x="1473" y="2947"/>
                  </a:cubicBezTo>
                  <a:cubicBezTo>
                    <a:pt x="2283" y="2947"/>
                    <a:pt x="2945" y="2287"/>
                    <a:pt x="2947" y="1473"/>
                  </a:cubicBezTo>
                  <a:cubicBezTo>
                    <a:pt x="2947" y="660"/>
                    <a:pt x="2287" y="0"/>
                    <a:pt x="14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4" name="Google Shape;154;p42"/>
            <p:cNvSpPr/>
            <p:nvPr/>
          </p:nvSpPr>
          <p:spPr>
            <a:xfrm>
              <a:off x="5516600" y="2048900"/>
              <a:ext cx="105125" cy="96700"/>
            </a:xfrm>
            <a:custGeom>
              <a:avLst/>
              <a:gdLst/>
              <a:ahLst/>
              <a:cxnLst/>
              <a:rect l="l" t="t" r="r" b="b"/>
              <a:pathLst>
                <a:path w="4205" h="3868" extrusionOk="0">
                  <a:moveTo>
                    <a:pt x="1172" y="1"/>
                  </a:moveTo>
                  <a:cubicBezTo>
                    <a:pt x="1039" y="1"/>
                    <a:pt x="924" y="162"/>
                    <a:pt x="1051" y="262"/>
                  </a:cubicBezTo>
                  <a:cubicBezTo>
                    <a:pt x="1438" y="568"/>
                    <a:pt x="1816" y="885"/>
                    <a:pt x="2189" y="1209"/>
                  </a:cubicBezTo>
                  <a:cubicBezTo>
                    <a:pt x="2492" y="1470"/>
                    <a:pt x="2789" y="1737"/>
                    <a:pt x="3073" y="2021"/>
                  </a:cubicBezTo>
                  <a:cubicBezTo>
                    <a:pt x="3217" y="2166"/>
                    <a:pt x="3744" y="2594"/>
                    <a:pt x="3709" y="2819"/>
                  </a:cubicBezTo>
                  <a:cubicBezTo>
                    <a:pt x="3647" y="3202"/>
                    <a:pt x="2105" y="3322"/>
                    <a:pt x="1789" y="3367"/>
                  </a:cubicBezTo>
                  <a:cubicBezTo>
                    <a:pt x="1263" y="3443"/>
                    <a:pt x="735" y="3503"/>
                    <a:pt x="206" y="3545"/>
                  </a:cubicBezTo>
                  <a:cubicBezTo>
                    <a:pt x="8" y="3561"/>
                    <a:pt x="0" y="3867"/>
                    <a:pt x="191" y="3867"/>
                  </a:cubicBezTo>
                  <a:cubicBezTo>
                    <a:pt x="196" y="3867"/>
                    <a:pt x="201" y="3867"/>
                    <a:pt x="206" y="3867"/>
                  </a:cubicBezTo>
                  <a:cubicBezTo>
                    <a:pt x="884" y="3811"/>
                    <a:pt x="1563" y="3732"/>
                    <a:pt x="2236" y="3622"/>
                  </a:cubicBezTo>
                  <a:cubicBezTo>
                    <a:pt x="2650" y="3552"/>
                    <a:pt x="3855" y="3479"/>
                    <a:pt x="4033" y="2962"/>
                  </a:cubicBezTo>
                  <a:cubicBezTo>
                    <a:pt x="4205" y="2462"/>
                    <a:pt x="3272" y="1762"/>
                    <a:pt x="2982" y="1491"/>
                  </a:cubicBezTo>
                  <a:cubicBezTo>
                    <a:pt x="2437" y="982"/>
                    <a:pt x="1863" y="500"/>
                    <a:pt x="1280" y="40"/>
                  </a:cubicBezTo>
                  <a:cubicBezTo>
                    <a:pt x="1245" y="12"/>
                    <a:pt x="1208" y="1"/>
                    <a:pt x="11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5" name="Google Shape;155;p42"/>
            <p:cNvSpPr/>
            <p:nvPr/>
          </p:nvSpPr>
          <p:spPr>
            <a:xfrm>
              <a:off x="8734938" y="4711363"/>
              <a:ext cx="157625" cy="150375"/>
            </a:xfrm>
            <a:custGeom>
              <a:avLst/>
              <a:gdLst/>
              <a:ahLst/>
              <a:cxnLst/>
              <a:rect l="l" t="t" r="r" b="b"/>
              <a:pathLst>
                <a:path w="6305" h="6015" extrusionOk="0">
                  <a:moveTo>
                    <a:pt x="3787" y="398"/>
                  </a:moveTo>
                  <a:cubicBezTo>
                    <a:pt x="3808" y="398"/>
                    <a:pt x="3825" y="405"/>
                    <a:pt x="3838" y="419"/>
                  </a:cubicBezTo>
                  <a:lnTo>
                    <a:pt x="3838" y="419"/>
                  </a:lnTo>
                  <a:cubicBezTo>
                    <a:pt x="3910" y="907"/>
                    <a:pt x="3875" y="1679"/>
                    <a:pt x="4167" y="2076"/>
                  </a:cubicBezTo>
                  <a:cubicBezTo>
                    <a:pt x="4443" y="2449"/>
                    <a:pt x="5671" y="2599"/>
                    <a:pt x="5679" y="2993"/>
                  </a:cubicBezTo>
                  <a:cubicBezTo>
                    <a:pt x="5687" y="3359"/>
                    <a:pt x="4518" y="3563"/>
                    <a:pt x="4262" y="3852"/>
                  </a:cubicBezTo>
                  <a:cubicBezTo>
                    <a:pt x="3879" y="4282"/>
                    <a:pt x="4265" y="5261"/>
                    <a:pt x="3911" y="5593"/>
                  </a:cubicBezTo>
                  <a:cubicBezTo>
                    <a:pt x="3872" y="5630"/>
                    <a:pt x="3829" y="5646"/>
                    <a:pt x="3783" y="5646"/>
                  </a:cubicBezTo>
                  <a:cubicBezTo>
                    <a:pt x="3433" y="5646"/>
                    <a:pt x="2900" y="4726"/>
                    <a:pt x="2603" y="4580"/>
                  </a:cubicBezTo>
                  <a:cubicBezTo>
                    <a:pt x="2503" y="4531"/>
                    <a:pt x="2398" y="4512"/>
                    <a:pt x="2292" y="4512"/>
                  </a:cubicBezTo>
                  <a:cubicBezTo>
                    <a:pt x="1884" y="4512"/>
                    <a:pt x="1441" y="4795"/>
                    <a:pt x="1068" y="4795"/>
                  </a:cubicBezTo>
                  <a:cubicBezTo>
                    <a:pt x="991" y="4795"/>
                    <a:pt x="917" y="4783"/>
                    <a:pt x="847" y="4754"/>
                  </a:cubicBezTo>
                  <a:cubicBezTo>
                    <a:pt x="359" y="4551"/>
                    <a:pt x="1265" y="3659"/>
                    <a:pt x="1340" y="3234"/>
                  </a:cubicBezTo>
                  <a:cubicBezTo>
                    <a:pt x="1443" y="2644"/>
                    <a:pt x="848" y="2263"/>
                    <a:pt x="717" y="1729"/>
                  </a:cubicBezTo>
                  <a:cubicBezTo>
                    <a:pt x="647" y="1448"/>
                    <a:pt x="756" y="1360"/>
                    <a:pt x="948" y="1360"/>
                  </a:cubicBezTo>
                  <a:cubicBezTo>
                    <a:pt x="1266" y="1360"/>
                    <a:pt x="1812" y="1598"/>
                    <a:pt x="2165" y="1598"/>
                  </a:cubicBezTo>
                  <a:cubicBezTo>
                    <a:pt x="2204" y="1598"/>
                    <a:pt x="2240" y="1595"/>
                    <a:pt x="2274" y="1588"/>
                  </a:cubicBezTo>
                  <a:cubicBezTo>
                    <a:pt x="2622" y="1522"/>
                    <a:pt x="3515" y="398"/>
                    <a:pt x="3787" y="398"/>
                  </a:cubicBezTo>
                  <a:close/>
                  <a:moveTo>
                    <a:pt x="3753" y="1"/>
                  </a:moveTo>
                  <a:cubicBezTo>
                    <a:pt x="3420" y="1"/>
                    <a:pt x="3064" y="499"/>
                    <a:pt x="2826" y="748"/>
                  </a:cubicBezTo>
                  <a:cubicBezTo>
                    <a:pt x="2514" y="1080"/>
                    <a:pt x="2434" y="1220"/>
                    <a:pt x="2066" y="1220"/>
                  </a:cubicBezTo>
                  <a:cubicBezTo>
                    <a:pt x="2021" y="1220"/>
                    <a:pt x="1972" y="1218"/>
                    <a:pt x="1918" y="1214"/>
                  </a:cubicBezTo>
                  <a:cubicBezTo>
                    <a:pt x="1593" y="1191"/>
                    <a:pt x="1186" y="1018"/>
                    <a:pt x="844" y="1018"/>
                  </a:cubicBezTo>
                  <a:cubicBezTo>
                    <a:pt x="803" y="1018"/>
                    <a:pt x="762" y="1020"/>
                    <a:pt x="723" y="1026"/>
                  </a:cubicBezTo>
                  <a:cubicBezTo>
                    <a:pt x="0" y="1133"/>
                    <a:pt x="342" y="1707"/>
                    <a:pt x="577" y="2140"/>
                  </a:cubicBezTo>
                  <a:cubicBezTo>
                    <a:pt x="767" y="2490"/>
                    <a:pt x="1048" y="2824"/>
                    <a:pt x="993" y="3207"/>
                  </a:cubicBezTo>
                  <a:cubicBezTo>
                    <a:pt x="929" y="3644"/>
                    <a:pt x="451" y="4016"/>
                    <a:pt x="360" y="4450"/>
                  </a:cubicBezTo>
                  <a:cubicBezTo>
                    <a:pt x="261" y="4926"/>
                    <a:pt x="463" y="5047"/>
                    <a:pt x="799" y="5047"/>
                  </a:cubicBezTo>
                  <a:cubicBezTo>
                    <a:pt x="884" y="5047"/>
                    <a:pt x="979" y="5039"/>
                    <a:pt x="1078" y="5028"/>
                  </a:cubicBezTo>
                  <a:cubicBezTo>
                    <a:pt x="1378" y="4993"/>
                    <a:pt x="1830" y="4798"/>
                    <a:pt x="2174" y="4798"/>
                  </a:cubicBezTo>
                  <a:cubicBezTo>
                    <a:pt x="2244" y="4798"/>
                    <a:pt x="2309" y="4806"/>
                    <a:pt x="2368" y="4825"/>
                  </a:cubicBezTo>
                  <a:cubicBezTo>
                    <a:pt x="2744" y="4945"/>
                    <a:pt x="3066" y="5532"/>
                    <a:pt x="3366" y="5782"/>
                  </a:cubicBezTo>
                  <a:cubicBezTo>
                    <a:pt x="3546" y="5930"/>
                    <a:pt x="3704" y="6015"/>
                    <a:pt x="3838" y="6015"/>
                  </a:cubicBezTo>
                  <a:cubicBezTo>
                    <a:pt x="4006" y="6015"/>
                    <a:pt x="4137" y="5885"/>
                    <a:pt x="4229" y="5587"/>
                  </a:cubicBezTo>
                  <a:cubicBezTo>
                    <a:pt x="4356" y="5185"/>
                    <a:pt x="4218" y="4625"/>
                    <a:pt x="4404" y="4256"/>
                  </a:cubicBezTo>
                  <a:cubicBezTo>
                    <a:pt x="4584" y="3901"/>
                    <a:pt x="5093" y="3750"/>
                    <a:pt x="5453" y="3567"/>
                  </a:cubicBezTo>
                  <a:cubicBezTo>
                    <a:pt x="6086" y="3244"/>
                    <a:pt x="6305" y="2895"/>
                    <a:pt x="5607" y="2500"/>
                  </a:cubicBezTo>
                  <a:cubicBezTo>
                    <a:pt x="5213" y="2273"/>
                    <a:pt x="4600" y="2169"/>
                    <a:pt x="4370" y="1770"/>
                  </a:cubicBezTo>
                  <a:cubicBezTo>
                    <a:pt x="4174" y="1435"/>
                    <a:pt x="4200" y="788"/>
                    <a:pt x="4146" y="372"/>
                  </a:cubicBezTo>
                  <a:lnTo>
                    <a:pt x="4146" y="372"/>
                  </a:lnTo>
                  <a:cubicBezTo>
                    <a:pt x="4150" y="345"/>
                    <a:pt x="4146" y="316"/>
                    <a:pt x="4132" y="286"/>
                  </a:cubicBezTo>
                  <a:lnTo>
                    <a:pt x="4132" y="286"/>
                  </a:lnTo>
                  <a:cubicBezTo>
                    <a:pt x="4125" y="259"/>
                    <a:pt x="4112" y="238"/>
                    <a:pt x="4095" y="224"/>
                  </a:cubicBezTo>
                  <a:lnTo>
                    <a:pt x="4095" y="224"/>
                  </a:lnTo>
                  <a:cubicBezTo>
                    <a:pt x="3988" y="64"/>
                    <a:pt x="3872" y="1"/>
                    <a:pt x="37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6" name="Google Shape;156;p42"/>
            <p:cNvSpPr/>
            <p:nvPr/>
          </p:nvSpPr>
          <p:spPr>
            <a:xfrm>
              <a:off x="8685238" y="4886913"/>
              <a:ext cx="96000" cy="98025"/>
            </a:xfrm>
            <a:custGeom>
              <a:avLst/>
              <a:gdLst/>
              <a:ahLst/>
              <a:cxnLst/>
              <a:rect l="l" t="t" r="r" b="b"/>
              <a:pathLst>
                <a:path w="3840" h="3921" extrusionOk="0">
                  <a:moveTo>
                    <a:pt x="2310" y="1"/>
                  </a:moveTo>
                  <a:cubicBezTo>
                    <a:pt x="2265" y="1"/>
                    <a:pt x="2219" y="18"/>
                    <a:pt x="2183" y="55"/>
                  </a:cubicBezTo>
                  <a:lnTo>
                    <a:pt x="1451" y="828"/>
                  </a:lnTo>
                  <a:cubicBezTo>
                    <a:pt x="1417" y="863"/>
                    <a:pt x="1371" y="882"/>
                    <a:pt x="1324" y="882"/>
                  </a:cubicBezTo>
                  <a:cubicBezTo>
                    <a:pt x="1315" y="882"/>
                    <a:pt x="1307" y="882"/>
                    <a:pt x="1298" y="880"/>
                  </a:cubicBezTo>
                  <a:lnTo>
                    <a:pt x="244" y="713"/>
                  </a:lnTo>
                  <a:cubicBezTo>
                    <a:pt x="234" y="712"/>
                    <a:pt x="225" y="711"/>
                    <a:pt x="216" y="711"/>
                  </a:cubicBezTo>
                  <a:cubicBezTo>
                    <a:pt x="88" y="711"/>
                    <a:pt x="1" y="850"/>
                    <a:pt x="66" y="966"/>
                  </a:cubicBezTo>
                  <a:lnTo>
                    <a:pt x="573" y="1905"/>
                  </a:lnTo>
                  <a:cubicBezTo>
                    <a:pt x="601" y="1954"/>
                    <a:pt x="602" y="2015"/>
                    <a:pt x="577" y="2066"/>
                  </a:cubicBezTo>
                  <a:lnTo>
                    <a:pt x="92" y="3016"/>
                  </a:lnTo>
                  <a:cubicBezTo>
                    <a:pt x="32" y="3134"/>
                    <a:pt x="119" y="3267"/>
                    <a:pt x="244" y="3267"/>
                  </a:cubicBezTo>
                  <a:cubicBezTo>
                    <a:pt x="254" y="3267"/>
                    <a:pt x="265" y="3266"/>
                    <a:pt x="277" y="3264"/>
                  </a:cubicBezTo>
                  <a:lnTo>
                    <a:pt x="1326" y="3069"/>
                  </a:lnTo>
                  <a:cubicBezTo>
                    <a:pt x="1337" y="3067"/>
                    <a:pt x="1349" y="3065"/>
                    <a:pt x="1361" y="3065"/>
                  </a:cubicBezTo>
                  <a:cubicBezTo>
                    <a:pt x="1405" y="3065"/>
                    <a:pt x="1448" y="3084"/>
                    <a:pt x="1480" y="3116"/>
                  </a:cubicBezTo>
                  <a:lnTo>
                    <a:pt x="2235" y="3870"/>
                  </a:lnTo>
                  <a:cubicBezTo>
                    <a:pt x="2270" y="3905"/>
                    <a:pt x="2313" y="3921"/>
                    <a:pt x="2356" y="3921"/>
                  </a:cubicBezTo>
                  <a:cubicBezTo>
                    <a:pt x="2437" y="3921"/>
                    <a:pt x="2516" y="3864"/>
                    <a:pt x="2527" y="3770"/>
                  </a:cubicBezTo>
                  <a:lnTo>
                    <a:pt x="2668" y="2713"/>
                  </a:lnTo>
                  <a:cubicBezTo>
                    <a:pt x="2676" y="2656"/>
                    <a:pt x="2710" y="2607"/>
                    <a:pt x="2761" y="2581"/>
                  </a:cubicBezTo>
                  <a:lnTo>
                    <a:pt x="3713" y="2097"/>
                  </a:lnTo>
                  <a:cubicBezTo>
                    <a:pt x="3839" y="2032"/>
                    <a:pt x="3837" y="1848"/>
                    <a:pt x="3708" y="1788"/>
                  </a:cubicBezTo>
                  <a:lnTo>
                    <a:pt x="2744" y="1328"/>
                  </a:lnTo>
                  <a:cubicBezTo>
                    <a:pt x="2694" y="1304"/>
                    <a:pt x="2659" y="1257"/>
                    <a:pt x="2650" y="1200"/>
                  </a:cubicBezTo>
                  <a:lnTo>
                    <a:pt x="2482" y="146"/>
                  </a:lnTo>
                  <a:cubicBezTo>
                    <a:pt x="2467" y="55"/>
                    <a:pt x="2390" y="1"/>
                    <a:pt x="231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157" name="Google Shape;157;p42"/>
            <p:cNvGrpSpPr/>
            <p:nvPr/>
          </p:nvGrpSpPr>
          <p:grpSpPr>
            <a:xfrm>
              <a:off x="2213750" y="-275850"/>
              <a:ext cx="503625" cy="557600"/>
              <a:chOff x="3718100" y="943400"/>
              <a:chExt cx="503625" cy="557600"/>
            </a:xfrm>
          </p:grpSpPr>
          <p:sp>
            <p:nvSpPr>
              <p:cNvPr id="158" name="Google Shape;158;p42"/>
              <p:cNvSpPr/>
              <p:nvPr/>
            </p:nvSpPr>
            <p:spPr>
              <a:xfrm>
                <a:off x="4072225" y="1377800"/>
                <a:ext cx="149500" cy="123200"/>
              </a:xfrm>
              <a:custGeom>
                <a:avLst/>
                <a:gdLst/>
                <a:ahLst/>
                <a:cxnLst/>
                <a:rect l="l" t="t" r="r" b="b"/>
                <a:pathLst>
                  <a:path w="5980" h="4928" extrusionOk="0">
                    <a:moveTo>
                      <a:pt x="1223" y="1"/>
                    </a:moveTo>
                    <a:cubicBezTo>
                      <a:pt x="993" y="1"/>
                      <a:pt x="809" y="52"/>
                      <a:pt x="693" y="169"/>
                    </a:cubicBezTo>
                    <a:cubicBezTo>
                      <a:pt x="1" y="870"/>
                      <a:pt x="2023" y="3691"/>
                      <a:pt x="2738" y="4397"/>
                    </a:cubicBezTo>
                    <a:cubicBezTo>
                      <a:pt x="3096" y="4750"/>
                      <a:pt x="3562" y="4927"/>
                      <a:pt x="4025" y="4927"/>
                    </a:cubicBezTo>
                    <a:cubicBezTo>
                      <a:pt x="4484" y="4927"/>
                      <a:pt x="4941" y="4752"/>
                      <a:pt x="5285" y="4402"/>
                    </a:cubicBezTo>
                    <a:cubicBezTo>
                      <a:pt x="5979" y="3698"/>
                      <a:pt x="5960" y="2559"/>
                      <a:pt x="5245" y="1854"/>
                    </a:cubicBezTo>
                    <a:cubicBezTo>
                      <a:pt x="4649" y="1267"/>
                      <a:pt x="2368" y="1"/>
                      <a:pt x="122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9" name="Google Shape;159;p42"/>
              <p:cNvSpPr/>
              <p:nvPr/>
            </p:nvSpPr>
            <p:spPr>
              <a:xfrm>
                <a:off x="3841450" y="1116600"/>
                <a:ext cx="161975" cy="89400"/>
              </a:xfrm>
              <a:custGeom>
                <a:avLst/>
                <a:gdLst/>
                <a:ahLst/>
                <a:cxnLst/>
                <a:rect l="l" t="t" r="r" b="b"/>
                <a:pathLst>
                  <a:path w="6479" h="3576" extrusionOk="0">
                    <a:moveTo>
                      <a:pt x="4410" y="1"/>
                    </a:moveTo>
                    <a:cubicBezTo>
                      <a:pt x="3110" y="1"/>
                      <a:pt x="250" y="528"/>
                      <a:pt x="132" y="1407"/>
                    </a:cubicBezTo>
                    <a:cubicBezTo>
                      <a:pt x="0" y="2383"/>
                      <a:pt x="3310" y="3426"/>
                      <a:pt x="4305" y="3559"/>
                    </a:cubicBezTo>
                    <a:cubicBezTo>
                      <a:pt x="4389" y="3570"/>
                      <a:pt x="4473" y="3576"/>
                      <a:pt x="4555" y="3576"/>
                    </a:cubicBezTo>
                    <a:cubicBezTo>
                      <a:pt x="5447" y="3576"/>
                      <a:pt x="6224" y="2928"/>
                      <a:pt x="6345" y="2033"/>
                    </a:cubicBezTo>
                    <a:cubicBezTo>
                      <a:pt x="6478" y="1057"/>
                      <a:pt x="5778" y="154"/>
                      <a:pt x="4784" y="21"/>
                    </a:cubicBezTo>
                    <a:cubicBezTo>
                      <a:pt x="4683" y="7"/>
                      <a:pt x="4557" y="1"/>
                      <a:pt x="441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0" name="Google Shape;160;p42"/>
              <p:cNvSpPr/>
              <p:nvPr/>
            </p:nvSpPr>
            <p:spPr>
              <a:xfrm>
                <a:off x="3968925" y="1237250"/>
                <a:ext cx="156025" cy="89300"/>
              </a:xfrm>
              <a:custGeom>
                <a:avLst/>
                <a:gdLst/>
                <a:ahLst/>
                <a:cxnLst/>
                <a:rect l="l" t="t" r="r" b="b"/>
                <a:pathLst>
                  <a:path w="6241" h="3572" extrusionOk="0">
                    <a:moveTo>
                      <a:pt x="4423" y="1"/>
                    </a:moveTo>
                    <a:cubicBezTo>
                      <a:pt x="3419" y="1"/>
                      <a:pt x="1" y="1010"/>
                      <a:pt x="1" y="1997"/>
                    </a:cubicBezTo>
                    <a:cubicBezTo>
                      <a:pt x="1" y="2985"/>
                      <a:pt x="3422" y="3572"/>
                      <a:pt x="4424" y="3572"/>
                    </a:cubicBezTo>
                    <a:cubicBezTo>
                      <a:pt x="5428" y="3570"/>
                      <a:pt x="6241" y="2770"/>
                      <a:pt x="6241" y="1786"/>
                    </a:cubicBezTo>
                    <a:cubicBezTo>
                      <a:pt x="6241" y="799"/>
                      <a:pt x="5427" y="1"/>
                      <a:pt x="442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1" name="Google Shape;161;p42"/>
              <p:cNvSpPr/>
              <p:nvPr/>
            </p:nvSpPr>
            <p:spPr>
              <a:xfrm>
                <a:off x="3894225" y="1286275"/>
                <a:ext cx="99150" cy="154125"/>
              </a:xfrm>
              <a:custGeom>
                <a:avLst/>
                <a:gdLst/>
                <a:ahLst/>
                <a:cxnLst/>
                <a:rect l="l" t="t" r="r" b="b"/>
                <a:pathLst>
                  <a:path w="3966" h="6165" extrusionOk="0">
                    <a:moveTo>
                      <a:pt x="2790" y="1"/>
                    </a:moveTo>
                    <a:cubicBezTo>
                      <a:pt x="1839" y="1"/>
                      <a:pt x="500" y="2961"/>
                      <a:pt x="253" y="3895"/>
                    </a:cubicBezTo>
                    <a:cubicBezTo>
                      <a:pt x="1" y="4868"/>
                      <a:pt x="568" y="5857"/>
                      <a:pt x="1521" y="6107"/>
                    </a:cubicBezTo>
                    <a:cubicBezTo>
                      <a:pt x="1670" y="6146"/>
                      <a:pt x="1820" y="6165"/>
                      <a:pt x="1967" y="6165"/>
                    </a:cubicBezTo>
                    <a:cubicBezTo>
                      <a:pt x="2763" y="6165"/>
                      <a:pt x="3494" y="5620"/>
                      <a:pt x="3711" y="4802"/>
                    </a:cubicBezTo>
                    <a:cubicBezTo>
                      <a:pt x="3965" y="3830"/>
                      <a:pt x="3856" y="265"/>
                      <a:pt x="2901" y="15"/>
                    </a:cubicBezTo>
                    <a:cubicBezTo>
                      <a:pt x="2865" y="5"/>
                      <a:pt x="2828" y="1"/>
                      <a:pt x="279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2" name="Google Shape;162;p42"/>
              <p:cNvSpPr/>
              <p:nvPr/>
            </p:nvSpPr>
            <p:spPr>
              <a:xfrm>
                <a:off x="3718100" y="1095525"/>
                <a:ext cx="109700" cy="150850"/>
              </a:xfrm>
              <a:custGeom>
                <a:avLst/>
                <a:gdLst/>
                <a:ahLst/>
                <a:cxnLst/>
                <a:rect l="l" t="t" r="r" b="b"/>
                <a:pathLst>
                  <a:path w="4388" h="6034" extrusionOk="0">
                    <a:moveTo>
                      <a:pt x="3305" y="1"/>
                    </a:moveTo>
                    <a:cubicBezTo>
                      <a:pt x="2352" y="1"/>
                      <a:pt x="721" y="2680"/>
                      <a:pt x="371" y="3559"/>
                    </a:cubicBezTo>
                    <a:cubicBezTo>
                      <a:pt x="0" y="4491"/>
                      <a:pt x="439" y="5545"/>
                      <a:pt x="1356" y="5908"/>
                    </a:cubicBezTo>
                    <a:cubicBezTo>
                      <a:pt x="1569" y="5993"/>
                      <a:pt x="1789" y="6033"/>
                      <a:pt x="2006" y="6033"/>
                    </a:cubicBezTo>
                    <a:cubicBezTo>
                      <a:pt x="2721" y="6033"/>
                      <a:pt x="3402" y="5596"/>
                      <a:pt x="3687" y="4880"/>
                    </a:cubicBezTo>
                    <a:cubicBezTo>
                      <a:pt x="4060" y="3948"/>
                      <a:pt x="4388" y="397"/>
                      <a:pt x="3472" y="32"/>
                    </a:cubicBezTo>
                    <a:cubicBezTo>
                      <a:pt x="3419" y="11"/>
                      <a:pt x="3363" y="1"/>
                      <a:pt x="33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3" name="Google Shape;163;p42"/>
              <p:cNvSpPr/>
              <p:nvPr/>
            </p:nvSpPr>
            <p:spPr>
              <a:xfrm>
                <a:off x="3748325" y="943400"/>
                <a:ext cx="423375" cy="492925"/>
              </a:xfrm>
              <a:custGeom>
                <a:avLst/>
                <a:gdLst/>
                <a:ahLst/>
                <a:cxnLst/>
                <a:rect l="l" t="t" r="r" b="b"/>
                <a:pathLst>
                  <a:path w="16935" h="19717" extrusionOk="0">
                    <a:moveTo>
                      <a:pt x="250" y="1"/>
                    </a:moveTo>
                    <a:lnTo>
                      <a:pt x="1" y="33"/>
                    </a:lnTo>
                    <a:cubicBezTo>
                      <a:pt x="1428" y="11043"/>
                      <a:pt x="16657" y="19631"/>
                      <a:pt x="16811" y="19717"/>
                    </a:cubicBezTo>
                    <a:lnTo>
                      <a:pt x="16934" y="19496"/>
                    </a:lnTo>
                    <a:cubicBezTo>
                      <a:pt x="16782" y="19412"/>
                      <a:pt x="1661" y="10887"/>
                      <a:pt x="25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164" name="Google Shape;164;p42"/>
            <p:cNvGrpSpPr/>
            <p:nvPr/>
          </p:nvGrpSpPr>
          <p:grpSpPr>
            <a:xfrm>
              <a:off x="3333963" y="4762125"/>
              <a:ext cx="593025" cy="226925"/>
              <a:chOff x="1995425" y="4443900"/>
              <a:chExt cx="593025" cy="226925"/>
            </a:xfrm>
          </p:grpSpPr>
          <p:sp>
            <p:nvSpPr>
              <p:cNvPr id="165" name="Google Shape;165;p42"/>
              <p:cNvSpPr/>
              <p:nvPr/>
            </p:nvSpPr>
            <p:spPr>
              <a:xfrm>
                <a:off x="1995425" y="4443900"/>
                <a:ext cx="531275" cy="226925"/>
              </a:xfrm>
              <a:custGeom>
                <a:avLst/>
                <a:gdLst/>
                <a:ahLst/>
                <a:cxnLst/>
                <a:rect l="l" t="t" r="r" b="b"/>
                <a:pathLst>
                  <a:path w="21251" h="9077" extrusionOk="0">
                    <a:moveTo>
                      <a:pt x="8089" y="0"/>
                    </a:moveTo>
                    <a:cubicBezTo>
                      <a:pt x="5683" y="0"/>
                      <a:pt x="2978" y="592"/>
                      <a:pt x="1" y="2116"/>
                    </a:cubicBezTo>
                    <a:cubicBezTo>
                      <a:pt x="1" y="2116"/>
                      <a:pt x="6136" y="9076"/>
                      <a:pt x="14237" y="9076"/>
                    </a:cubicBezTo>
                    <a:cubicBezTo>
                      <a:pt x="16456" y="9076"/>
                      <a:pt x="18822" y="8554"/>
                      <a:pt x="21251" y="7224"/>
                    </a:cubicBezTo>
                    <a:cubicBezTo>
                      <a:pt x="21251" y="7224"/>
                      <a:pt x="16492" y="0"/>
                      <a:pt x="808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6" name="Google Shape;166;p42"/>
              <p:cNvSpPr/>
              <p:nvPr/>
            </p:nvSpPr>
            <p:spPr>
              <a:xfrm>
                <a:off x="2035275" y="4497125"/>
                <a:ext cx="553175" cy="155300"/>
              </a:xfrm>
              <a:custGeom>
                <a:avLst/>
                <a:gdLst/>
                <a:ahLst/>
                <a:cxnLst/>
                <a:rect l="l" t="t" r="r" b="b"/>
                <a:pathLst>
                  <a:path w="22127" h="6212" extrusionOk="0">
                    <a:moveTo>
                      <a:pt x="238" y="0"/>
                    </a:moveTo>
                    <a:cubicBezTo>
                      <a:pt x="64" y="0"/>
                      <a:pt x="1" y="272"/>
                      <a:pt x="189" y="313"/>
                    </a:cubicBezTo>
                    <a:cubicBezTo>
                      <a:pt x="3463" y="1059"/>
                      <a:pt x="6725" y="1842"/>
                      <a:pt x="9983" y="2656"/>
                    </a:cubicBezTo>
                    <a:cubicBezTo>
                      <a:pt x="12374" y="3256"/>
                      <a:pt x="14765" y="3870"/>
                      <a:pt x="17134" y="4551"/>
                    </a:cubicBezTo>
                    <a:cubicBezTo>
                      <a:pt x="18661" y="4991"/>
                      <a:pt x="20441" y="5352"/>
                      <a:pt x="21818" y="6187"/>
                    </a:cubicBezTo>
                    <a:cubicBezTo>
                      <a:pt x="21846" y="6204"/>
                      <a:pt x="21873" y="6212"/>
                      <a:pt x="21899" y="6212"/>
                    </a:cubicBezTo>
                    <a:cubicBezTo>
                      <a:pt x="22036" y="6212"/>
                      <a:pt x="22126" y="6002"/>
                      <a:pt x="21980" y="5912"/>
                    </a:cubicBezTo>
                    <a:cubicBezTo>
                      <a:pt x="20735" y="5155"/>
                      <a:pt x="19167" y="4812"/>
                      <a:pt x="17789" y="4407"/>
                    </a:cubicBezTo>
                    <a:cubicBezTo>
                      <a:pt x="15345" y="3690"/>
                      <a:pt x="12877" y="3056"/>
                      <a:pt x="10408" y="2434"/>
                    </a:cubicBezTo>
                    <a:cubicBezTo>
                      <a:pt x="7040" y="1586"/>
                      <a:pt x="3662" y="775"/>
                      <a:pt x="276" y="5"/>
                    </a:cubicBezTo>
                    <a:cubicBezTo>
                      <a:pt x="263" y="2"/>
                      <a:pt x="250" y="0"/>
                      <a:pt x="2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7" name="Google Shape;167;p42"/>
              <p:cNvSpPr/>
              <p:nvPr/>
            </p:nvSpPr>
            <p:spPr>
              <a:xfrm>
                <a:off x="2196300" y="4488375"/>
                <a:ext cx="105125" cy="96650"/>
              </a:xfrm>
              <a:custGeom>
                <a:avLst/>
                <a:gdLst/>
                <a:ahLst/>
                <a:cxnLst/>
                <a:rect l="l" t="t" r="r" b="b"/>
                <a:pathLst>
                  <a:path w="4205" h="3866" extrusionOk="0">
                    <a:moveTo>
                      <a:pt x="1173" y="1"/>
                    </a:moveTo>
                    <a:cubicBezTo>
                      <a:pt x="1038" y="1"/>
                      <a:pt x="923" y="162"/>
                      <a:pt x="1051" y="262"/>
                    </a:cubicBezTo>
                    <a:cubicBezTo>
                      <a:pt x="1437" y="569"/>
                      <a:pt x="1816" y="885"/>
                      <a:pt x="2189" y="1209"/>
                    </a:cubicBezTo>
                    <a:cubicBezTo>
                      <a:pt x="2491" y="1470"/>
                      <a:pt x="2789" y="1738"/>
                      <a:pt x="3073" y="2022"/>
                    </a:cubicBezTo>
                    <a:cubicBezTo>
                      <a:pt x="3217" y="2166"/>
                      <a:pt x="3744" y="2592"/>
                      <a:pt x="3707" y="2818"/>
                    </a:cubicBezTo>
                    <a:cubicBezTo>
                      <a:pt x="3647" y="3200"/>
                      <a:pt x="2105" y="3320"/>
                      <a:pt x="1789" y="3367"/>
                    </a:cubicBezTo>
                    <a:cubicBezTo>
                      <a:pt x="1263" y="3442"/>
                      <a:pt x="735" y="3504"/>
                      <a:pt x="205" y="3546"/>
                    </a:cubicBezTo>
                    <a:cubicBezTo>
                      <a:pt x="7" y="3562"/>
                      <a:pt x="1" y="3866"/>
                      <a:pt x="190" y="3866"/>
                    </a:cubicBezTo>
                    <a:cubicBezTo>
                      <a:pt x="195" y="3866"/>
                      <a:pt x="200" y="3866"/>
                      <a:pt x="205" y="3865"/>
                    </a:cubicBezTo>
                    <a:cubicBezTo>
                      <a:pt x="884" y="3812"/>
                      <a:pt x="1563" y="3732"/>
                      <a:pt x="2236" y="3620"/>
                    </a:cubicBezTo>
                    <a:cubicBezTo>
                      <a:pt x="2650" y="3552"/>
                      <a:pt x="3853" y="3479"/>
                      <a:pt x="4031" y="2962"/>
                    </a:cubicBezTo>
                    <a:cubicBezTo>
                      <a:pt x="4205" y="2461"/>
                      <a:pt x="3273" y="1762"/>
                      <a:pt x="2982" y="1490"/>
                    </a:cubicBezTo>
                    <a:cubicBezTo>
                      <a:pt x="2436" y="982"/>
                      <a:pt x="1863" y="499"/>
                      <a:pt x="1280" y="38"/>
                    </a:cubicBezTo>
                    <a:cubicBezTo>
                      <a:pt x="1246" y="12"/>
                      <a:pt x="1209" y="1"/>
                      <a:pt x="11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8" name="Google Shape;168;p42"/>
              <p:cNvSpPr/>
              <p:nvPr/>
            </p:nvSpPr>
            <p:spPr>
              <a:xfrm>
                <a:off x="2310650" y="4519725"/>
                <a:ext cx="105150" cy="96675"/>
              </a:xfrm>
              <a:custGeom>
                <a:avLst/>
                <a:gdLst/>
                <a:ahLst/>
                <a:cxnLst/>
                <a:rect l="l" t="t" r="r" b="b"/>
                <a:pathLst>
                  <a:path w="4206" h="3867" extrusionOk="0">
                    <a:moveTo>
                      <a:pt x="1173" y="1"/>
                    </a:moveTo>
                    <a:cubicBezTo>
                      <a:pt x="1039" y="1"/>
                      <a:pt x="925" y="162"/>
                      <a:pt x="1051" y="263"/>
                    </a:cubicBezTo>
                    <a:cubicBezTo>
                      <a:pt x="1439" y="568"/>
                      <a:pt x="1817" y="884"/>
                      <a:pt x="2190" y="1209"/>
                    </a:cubicBezTo>
                    <a:cubicBezTo>
                      <a:pt x="2491" y="1471"/>
                      <a:pt x="2790" y="1739"/>
                      <a:pt x="3073" y="2023"/>
                    </a:cubicBezTo>
                    <a:cubicBezTo>
                      <a:pt x="3218" y="2165"/>
                      <a:pt x="3745" y="2593"/>
                      <a:pt x="3709" y="2819"/>
                    </a:cubicBezTo>
                    <a:cubicBezTo>
                      <a:pt x="3647" y="3201"/>
                      <a:pt x="2105" y="3321"/>
                      <a:pt x="1789" y="3368"/>
                    </a:cubicBezTo>
                    <a:cubicBezTo>
                      <a:pt x="1264" y="3443"/>
                      <a:pt x="735" y="3503"/>
                      <a:pt x="207" y="3547"/>
                    </a:cubicBezTo>
                    <a:cubicBezTo>
                      <a:pt x="9" y="3563"/>
                      <a:pt x="1" y="3867"/>
                      <a:pt x="192" y="3867"/>
                    </a:cubicBezTo>
                    <a:cubicBezTo>
                      <a:pt x="196" y="3867"/>
                      <a:pt x="201" y="3867"/>
                      <a:pt x="207" y="3866"/>
                    </a:cubicBezTo>
                    <a:cubicBezTo>
                      <a:pt x="884" y="3811"/>
                      <a:pt x="1564" y="3733"/>
                      <a:pt x="2237" y="3621"/>
                    </a:cubicBezTo>
                    <a:cubicBezTo>
                      <a:pt x="2650" y="3552"/>
                      <a:pt x="3855" y="3479"/>
                      <a:pt x="4033" y="2963"/>
                    </a:cubicBezTo>
                    <a:cubicBezTo>
                      <a:pt x="4205" y="2462"/>
                      <a:pt x="3273" y="1763"/>
                      <a:pt x="2983" y="1491"/>
                    </a:cubicBezTo>
                    <a:cubicBezTo>
                      <a:pt x="2438" y="982"/>
                      <a:pt x="1864" y="500"/>
                      <a:pt x="1280" y="39"/>
                    </a:cubicBezTo>
                    <a:cubicBezTo>
                      <a:pt x="1246" y="12"/>
                      <a:pt x="1209" y="1"/>
                      <a:pt x="11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169" name="Google Shape;169;p42"/>
            <p:cNvGrpSpPr/>
            <p:nvPr/>
          </p:nvGrpSpPr>
          <p:grpSpPr>
            <a:xfrm>
              <a:off x="4309300" y="4650700"/>
              <a:ext cx="378950" cy="645175"/>
              <a:chOff x="3293200" y="4149550"/>
              <a:chExt cx="378950" cy="645175"/>
            </a:xfrm>
          </p:grpSpPr>
          <p:sp>
            <p:nvSpPr>
              <p:cNvPr id="170" name="Google Shape;170;p42"/>
              <p:cNvSpPr/>
              <p:nvPr/>
            </p:nvSpPr>
            <p:spPr>
              <a:xfrm>
                <a:off x="3332625" y="4149550"/>
                <a:ext cx="106025" cy="151925"/>
              </a:xfrm>
              <a:custGeom>
                <a:avLst/>
                <a:gdLst/>
                <a:ahLst/>
                <a:cxnLst/>
                <a:rect l="l" t="t" r="r" b="b"/>
                <a:pathLst>
                  <a:path w="4241" h="6077" extrusionOk="0">
                    <a:moveTo>
                      <a:pt x="2000" y="1"/>
                    </a:moveTo>
                    <a:cubicBezTo>
                      <a:pt x="1803" y="1"/>
                      <a:pt x="1603" y="34"/>
                      <a:pt x="1408" y="104"/>
                    </a:cubicBezTo>
                    <a:cubicBezTo>
                      <a:pt x="482" y="436"/>
                      <a:pt x="0" y="1469"/>
                      <a:pt x="339" y="2416"/>
                    </a:cubicBezTo>
                    <a:cubicBezTo>
                      <a:pt x="660" y="3311"/>
                      <a:pt x="2212" y="6077"/>
                      <a:pt x="3163" y="6077"/>
                    </a:cubicBezTo>
                    <a:cubicBezTo>
                      <a:pt x="3215" y="6077"/>
                      <a:pt x="3265" y="6068"/>
                      <a:pt x="3313" y="6051"/>
                    </a:cubicBezTo>
                    <a:cubicBezTo>
                      <a:pt x="4240" y="5721"/>
                      <a:pt x="4041" y="2160"/>
                      <a:pt x="3702" y="1214"/>
                    </a:cubicBezTo>
                    <a:cubicBezTo>
                      <a:pt x="3434" y="468"/>
                      <a:pt x="2739" y="1"/>
                      <a:pt x="200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1" name="Google Shape;171;p42"/>
              <p:cNvSpPr/>
              <p:nvPr/>
            </p:nvSpPr>
            <p:spPr>
              <a:xfrm>
                <a:off x="3497600" y="4470400"/>
                <a:ext cx="111475" cy="149975"/>
              </a:xfrm>
              <a:custGeom>
                <a:avLst/>
                <a:gdLst/>
                <a:ahLst/>
                <a:cxnLst/>
                <a:rect l="l" t="t" r="r" b="b"/>
                <a:pathLst>
                  <a:path w="4459" h="5999" extrusionOk="0">
                    <a:moveTo>
                      <a:pt x="2471" y="0"/>
                    </a:moveTo>
                    <a:cubicBezTo>
                      <a:pt x="1705" y="0"/>
                      <a:pt x="991" y="504"/>
                      <a:pt x="750" y="1288"/>
                    </a:cubicBezTo>
                    <a:cubicBezTo>
                      <a:pt x="451" y="2246"/>
                      <a:pt x="1" y="5687"/>
                      <a:pt x="944" y="5979"/>
                    </a:cubicBezTo>
                    <a:cubicBezTo>
                      <a:pt x="988" y="5992"/>
                      <a:pt x="1034" y="5999"/>
                      <a:pt x="1082" y="5999"/>
                    </a:cubicBezTo>
                    <a:cubicBezTo>
                      <a:pt x="2067" y="5999"/>
                      <a:pt x="3877" y="3259"/>
                      <a:pt x="4160" y="2345"/>
                    </a:cubicBezTo>
                    <a:cubicBezTo>
                      <a:pt x="4458" y="1387"/>
                      <a:pt x="3936" y="372"/>
                      <a:pt x="2992" y="80"/>
                    </a:cubicBezTo>
                    <a:cubicBezTo>
                      <a:pt x="2819" y="26"/>
                      <a:pt x="2644" y="0"/>
                      <a:pt x="2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2" name="Google Shape;172;p42"/>
              <p:cNvSpPr/>
              <p:nvPr/>
            </p:nvSpPr>
            <p:spPr>
              <a:xfrm>
                <a:off x="3428325" y="4306775"/>
                <a:ext cx="124850" cy="144500"/>
              </a:xfrm>
              <a:custGeom>
                <a:avLst/>
                <a:gdLst/>
                <a:ahLst/>
                <a:cxnLst/>
                <a:rect l="l" t="t" r="r" b="b"/>
                <a:pathLst>
                  <a:path w="4994" h="5780" extrusionOk="0">
                    <a:moveTo>
                      <a:pt x="2975" y="1"/>
                    </a:moveTo>
                    <a:cubicBezTo>
                      <a:pt x="2295" y="1"/>
                      <a:pt x="1640" y="394"/>
                      <a:pt x="1332" y="1060"/>
                    </a:cubicBezTo>
                    <a:cubicBezTo>
                      <a:pt x="907" y="1971"/>
                      <a:pt x="0" y="5321"/>
                      <a:pt x="896" y="5736"/>
                    </a:cubicBezTo>
                    <a:cubicBezTo>
                      <a:pt x="959" y="5766"/>
                      <a:pt x="1030" y="5779"/>
                      <a:pt x="1107" y="5779"/>
                    </a:cubicBezTo>
                    <a:cubicBezTo>
                      <a:pt x="2115" y="5779"/>
                      <a:pt x="4177" y="3411"/>
                      <a:pt x="4570" y="2566"/>
                    </a:cubicBezTo>
                    <a:cubicBezTo>
                      <a:pt x="4993" y="1656"/>
                      <a:pt x="4610" y="580"/>
                      <a:pt x="3717" y="165"/>
                    </a:cubicBezTo>
                    <a:cubicBezTo>
                      <a:pt x="3477" y="53"/>
                      <a:pt x="3224" y="1"/>
                      <a:pt x="297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3" name="Google Shape;173;p42"/>
              <p:cNvSpPr/>
              <p:nvPr/>
            </p:nvSpPr>
            <p:spPr>
              <a:xfrm>
                <a:off x="3293200" y="4382900"/>
                <a:ext cx="161375" cy="91050"/>
              </a:xfrm>
              <a:custGeom>
                <a:avLst/>
                <a:gdLst/>
                <a:ahLst/>
                <a:cxnLst/>
                <a:rect l="l" t="t" r="r" b="b"/>
                <a:pathLst>
                  <a:path w="6455" h="3642" extrusionOk="0">
                    <a:moveTo>
                      <a:pt x="1950" y="0"/>
                    </a:moveTo>
                    <a:cubicBezTo>
                      <a:pt x="1091" y="0"/>
                      <a:pt x="330" y="603"/>
                      <a:pt x="174" y="1465"/>
                    </a:cubicBezTo>
                    <a:cubicBezTo>
                      <a:pt x="1" y="2433"/>
                      <a:pt x="659" y="3366"/>
                      <a:pt x="1647" y="3544"/>
                    </a:cubicBezTo>
                    <a:cubicBezTo>
                      <a:pt x="1957" y="3600"/>
                      <a:pt x="2512" y="3641"/>
                      <a:pt x="3133" y="3641"/>
                    </a:cubicBezTo>
                    <a:cubicBezTo>
                      <a:pt x="4490" y="3641"/>
                      <a:pt x="6160" y="3445"/>
                      <a:pt x="6279" y="2779"/>
                    </a:cubicBezTo>
                    <a:cubicBezTo>
                      <a:pt x="6455" y="1807"/>
                      <a:pt x="3268" y="209"/>
                      <a:pt x="2281" y="30"/>
                    </a:cubicBezTo>
                    <a:cubicBezTo>
                      <a:pt x="2170" y="10"/>
                      <a:pt x="2059" y="0"/>
                      <a:pt x="19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4" name="Google Shape;174;p42"/>
              <p:cNvSpPr/>
              <p:nvPr/>
            </p:nvSpPr>
            <p:spPr>
              <a:xfrm>
                <a:off x="3397750" y="4623225"/>
                <a:ext cx="158325" cy="89375"/>
              </a:xfrm>
              <a:custGeom>
                <a:avLst/>
                <a:gdLst/>
                <a:ahLst/>
                <a:cxnLst/>
                <a:rect l="l" t="t" r="r" b="b"/>
                <a:pathLst>
                  <a:path w="6333" h="3575" extrusionOk="0">
                    <a:moveTo>
                      <a:pt x="1865" y="1"/>
                    </a:moveTo>
                    <a:cubicBezTo>
                      <a:pt x="908" y="1"/>
                      <a:pt x="109" y="736"/>
                      <a:pt x="54" y="1687"/>
                    </a:cubicBezTo>
                    <a:cubicBezTo>
                      <a:pt x="1" y="2671"/>
                      <a:pt x="768" y="3514"/>
                      <a:pt x="1772" y="3569"/>
                    </a:cubicBezTo>
                    <a:cubicBezTo>
                      <a:pt x="1833" y="3573"/>
                      <a:pt x="1905" y="3574"/>
                      <a:pt x="1984" y="3574"/>
                    </a:cubicBezTo>
                    <a:cubicBezTo>
                      <a:pt x="3188" y="3574"/>
                      <a:pt x="6226" y="3166"/>
                      <a:pt x="6278" y="2241"/>
                    </a:cubicBezTo>
                    <a:cubicBezTo>
                      <a:pt x="6333" y="1257"/>
                      <a:pt x="2973" y="59"/>
                      <a:pt x="1971" y="4"/>
                    </a:cubicBezTo>
                    <a:cubicBezTo>
                      <a:pt x="1935" y="2"/>
                      <a:pt x="1900" y="1"/>
                      <a:pt x="186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5" name="Google Shape;175;p42"/>
              <p:cNvSpPr/>
              <p:nvPr/>
            </p:nvSpPr>
            <p:spPr>
              <a:xfrm>
                <a:off x="3399500" y="4205850"/>
                <a:ext cx="272650" cy="588875"/>
              </a:xfrm>
              <a:custGeom>
                <a:avLst/>
                <a:gdLst/>
                <a:ahLst/>
                <a:cxnLst/>
                <a:rect l="l" t="t" r="r" b="b"/>
                <a:pathLst>
                  <a:path w="10906" h="23555" extrusionOk="0">
                    <a:moveTo>
                      <a:pt x="250" y="0"/>
                    </a:moveTo>
                    <a:lnTo>
                      <a:pt x="1" y="18"/>
                    </a:lnTo>
                    <a:cubicBezTo>
                      <a:pt x="14" y="192"/>
                      <a:pt x="1387" y="17621"/>
                      <a:pt x="10772" y="23554"/>
                    </a:cubicBezTo>
                    <a:lnTo>
                      <a:pt x="10905" y="23343"/>
                    </a:lnTo>
                    <a:cubicBezTo>
                      <a:pt x="1629" y="17477"/>
                      <a:pt x="263" y="174"/>
                      <a:pt x="2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176" name="Google Shape;176;p42"/>
            <p:cNvSpPr/>
            <p:nvPr/>
          </p:nvSpPr>
          <p:spPr>
            <a:xfrm>
              <a:off x="4723850" y="4994825"/>
              <a:ext cx="55350" cy="55350"/>
            </a:xfrm>
            <a:custGeom>
              <a:avLst/>
              <a:gdLst/>
              <a:ahLst/>
              <a:cxnLst/>
              <a:rect l="l" t="t" r="r" b="b"/>
              <a:pathLst>
                <a:path w="2214" h="2214" extrusionOk="0">
                  <a:moveTo>
                    <a:pt x="1106" y="479"/>
                  </a:moveTo>
                  <a:cubicBezTo>
                    <a:pt x="1452" y="479"/>
                    <a:pt x="1734" y="761"/>
                    <a:pt x="1736" y="1106"/>
                  </a:cubicBezTo>
                  <a:cubicBezTo>
                    <a:pt x="1736" y="1453"/>
                    <a:pt x="1453" y="1735"/>
                    <a:pt x="1106" y="1735"/>
                  </a:cubicBezTo>
                  <a:cubicBezTo>
                    <a:pt x="761" y="1735"/>
                    <a:pt x="479" y="1453"/>
                    <a:pt x="479" y="1106"/>
                  </a:cubicBezTo>
                  <a:cubicBezTo>
                    <a:pt x="479" y="761"/>
                    <a:pt x="761" y="479"/>
                    <a:pt x="1106" y="479"/>
                  </a:cubicBezTo>
                  <a:close/>
                  <a:moveTo>
                    <a:pt x="1106" y="0"/>
                  </a:moveTo>
                  <a:cubicBezTo>
                    <a:pt x="497" y="0"/>
                    <a:pt x="1" y="496"/>
                    <a:pt x="1" y="1106"/>
                  </a:cubicBezTo>
                  <a:cubicBezTo>
                    <a:pt x="1" y="1717"/>
                    <a:pt x="497" y="2214"/>
                    <a:pt x="1106" y="2214"/>
                  </a:cubicBezTo>
                  <a:cubicBezTo>
                    <a:pt x="1718" y="2214"/>
                    <a:pt x="2214" y="1717"/>
                    <a:pt x="2214" y="1106"/>
                  </a:cubicBezTo>
                  <a:cubicBezTo>
                    <a:pt x="2214" y="496"/>
                    <a:pt x="1718" y="0"/>
                    <a:pt x="110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7" name="Google Shape;177;p42"/>
            <p:cNvSpPr/>
            <p:nvPr/>
          </p:nvSpPr>
          <p:spPr>
            <a:xfrm>
              <a:off x="3211500" y="4945613"/>
              <a:ext cx="55350" cy="55350"/>
            </a:xfrm>
            <a:custGeom>
              <a:avLst/>
              <a:gdLst/>
              <a:ahLst/>
              <a:cxnLst/>
              <a:rect l="l" t="t" r="r" b="b"/>
              <a:pathLst>
                <a:path w="2214" h="2214" extrusionOk="0">
                  <a:moveTo>
                    <a:pt x="1106" y="479"/>
                  </a:moveTo>
                  <a:cubicBezTo>
                    <a:pt x="1452" y="479"/>
                    <a:pt x="1734" y="761"/>
                    <a:pt x="1736" y="1106"/>
                  </a:cubicBezTo>
                  <a:cubicBezTo>
                    <a:pt x="1736" y="1453"/>
                    <a:pt x="1453" y="1735"/>
                    <a:pt x="1106" y="1735"/>
                  </a:cubicBezTo>
                  <a:cubicBezTo>
                    <a:pt x="761" y="1735"/>
                    <a:pt x="479" y="1453"/>
                    <a:pt x="479" y="1106"/>
                  </a:cubicBezTo>
                  <a:cubicBezTo>
                    <a:pt x="479" y="761"/>
                    <a:pt x="761" y="479"/>
                    <a:pt x="1106" y="479"/>
                  </a:cubicBezTo>
                  <a:close/>
                  <a:moveTo>
                    <a:pt x="1106" y="0"/>
                  </a:moveTo>
                  <a:cubicBezTo>
                    <a:pt x="497" y="0"/>
                    <a:pt x="1" y="496"/>
                    <a:pt x="1" y="1106"/>
                  </a:cubicBezTo>
                  <a:cubicBezTo>
                    <a:pt x="1" y="1717"/>
                    <a:pt x="497" y="2214"/>
                    <a:pt x="1106" y="2214"/>
                  </a:cubicBezTo>
                  <a:cubicBezTo>
                    <a:pt x="1718" y="2214"/>
                    <a:pt x="2214" y="1717"/>
                    <a:pt x="2214" y="1106"/>
                  </a:cubicBezTo>
                  <a:cubicBezTo>
                    <a:pt x="2214" y="496"/>
                    <a:pt x="1718" y="0"/>
                    <a:pt x="110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8" name="Google Shape;178;p42"/>
            <p:cNvSpPr/>
            <p:nvPr/>
          </p:nvSpPr>
          <p:spPr>
            <a:xfrm>
              <a:off x="151738" y="1265288"/>
              <a:ext cx="55350" cy="55350"/>
            </a:xfrm>
            <a:custGeom>
              <a:avLst/>
              <a:gdLst/>
              <a:ahLst/>
              <a:cxnLst/>
              <a:rect l="l" t="t" r="r" b="b"/>
              <a:pathLst>
                <a:path w="2214" h="2214" extrusionOk="0">
                  <a:moveTo>
                    <a:pt x="1106" y="479"/>
                  </a:moveTo>
                  <a:cubicBezTo>
                    <a:pt x="1452" y="479"/>
                    <a:pt x="1734" y="761"/>
                    <a:pt x="1736" y="1106"/>
                  </a:cubicBezTo>
                  <a:cubicBezTo>
                    <a:pt x="1736" y="1453"/>
                    <a:pt x="1453" y="1735"/>
                    <a:pt x="1106" y="1735"/>
                  </a:cubicBezTo>
                  <a:cubicBezTo>
                    <a:pt x="761" y="1735"/>
                    <a:pt x="479" y="1453"/>
                    <a:pt x="479" y="1106"/>
                  </a:cubicBezTo>
                  <a:cubicBezTo>
                    <a:pt x="479" y="761"/>
                    <a:pt x="761" y="479"/>
                    <a:pt x="1106" y="479"/>
                  </a:cubicBezTo>
                  <a:close/>
                  <a:moveTo>
                    <a:pt x="1106" y="0"/>
                  </a:moveTo>
                  <a:cubicBezTo>
                    <a:pt x="497" y="0"/>
                    <a:pt x="1" y="496"/>
                    <a:pt x="1" y="1106"/>
                  </a:cubicBezTo>
                  <a:cubicBezTo>
                    <a:pt x="1" y="1717"/>
                    <a:pt x="497" y="2214"/>
                    <a:pt x="1106" y="2214"/>
                  </a:cubicBezTo>
                  <a:cubicBezTo>
                    <a:pt x="1718" y="2214"/>
                    <a:pt x="2214" y="1717"/>
                    <a:pt x="2214" y="1106"/>
                  </a:cubicBezTo>
                  <a:cubicBezTo>
                    <a:pt x="2214" y="496"/>
                    <a:pt x="1718" y="0"/>
                    <a:pt x="110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9" name="Google Shape;179;p42"/>
            <p:cNvSpPr/>
            <p:nvPr/>
          </p:nvSpPr>
          <p:spPr>
            <a:xfrm>
              <a:off x="2809263" y="125300"/>
              <a:ext cx="55350" cy="55350"/>
            </a:xfrm>
            <a:custGeom>
              <a:avLst/>
              <a:gdLst/>
              <a:ahLst/>
              <a:cxnLst/>
              <a:rect l="l" t="t" r="r" b="b"/>
              <a:pathLst>
                <a:path w="2214" h="2214" extrusionOk="0">
                  <a:moveTo>
                    <a:pt x="1106" y="479"/>
                  </a:moveTo>
                  <a:cubicBezTo>
                    <a:pt x="1452" y="479"/>
                    <a:pt x="1734" y="761"/>
                    <a:pt x="1736" y="1106"/>
                  </a:cubicBezTo>
                  <a:cubicBezTo>
                    <a:pt x="1736" y="1453"/>
                    <a:pt x="1453" y="1735"/>
                    <a:pt x="1106" y="1735"/>
                  </a:cubicBezTo>
                  <a:cubicBezTo>
                    <a:pt x="761" y="1735"/>
                    <a:pt x="479" y="1453"/>
                    <a:pt x="479" y="1106"/>
                  </a:cubicBezTo>
                  <a:cubicBezTo>
                    <a:pt x="479" y="761"/>
                    <a:pt x="761" y="479"/>
                    <a:pt x="1106" y="479"/>
                  </a:cubicBezTo>
                  <a:close/>
                  <a:moveTo>
                    <a:pt x="1106" y="0"/>
                  </a:moveTo>
                  <a:cubicBezTo>
                    <a:pt x="497" y="0"/>
                    <a:pt x="1" y="496"/>
                    <a:pt x="1" y="1106"/>
                  </a:cubicBezTo>
                  <a:cubicBezTo>
                    <a:pt x="1" y="1717"/>
                    <a:pt x="497" y="2214"/>
                    <a:pt x="1106" y="2214"/>
                  </a:cubicBezTo>
                  <a:cubicBezTo>
                    <a:pt x="1718" y="2214"/>
                    <a:pt x="2214" y="1717"/>
                    <a:pt x="2214" y="1106"/>
                  </a:cubicBezTo>
                  <a:cubicBezTo>
                    <a:pt x="2214" y="496"/>
                    <a:pt x="1718" y="0"/>
                    <a:pt x="110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0" name="Google Shape;180;p42"/>
            <p:cNvSpPr/>
            <p:nvPr/>
          </p:nvSpPr>
          <p:spPr>
            <a:xfrm>
              <a:off x="1907538" y="68575"/>
              <a:ext cx="55350" cy="55350"/>
            </a:xfrm>
            <a:custGeom>
              <a:avLst/>
              <a:gdLst/>
              <a:ahLst/>
              <a:cxnLst/>
              <a:rect l="l" t="t" r="r" b="b"/>
              <a:pathLst>
                <a:path w="2214" h="2214" extrusionOk="0">
                  <a:moveTo>
                    <a:pt x="1106" y="479"/>
                  </a:moveTo>
                  <a:cubicBezTo>
                    <a:pt x="1452" y="479"/>
                    <a:pt x="1734" y="761"/>
                    <a:pt x="1736" y="1106"/>
                  </a:cubicBezTo>
                  <a:cubicBezTo>
                    <a:pt x="1736" y="1453"/>
                    <a:pt x="1453" y="1735"/>
                    <a:pt x="1106" y="1735"/>
                  </a:cubicBezTo>
                  <a:cubicBezTo>
                    <a:pt x="761" y="1735"/>
                    <a:pt x="479" y="1453"/>
                    <a:pt x="479" y="1106"/>
                  </a:cubicBezTo>
                  <a:cubicBezTo>
                    <a:pt x="479" y="761"/>
                    <a:pt x="761" y="479"/>
                    <a:pt x="1106" y="479"/>
                  </a:cubicBezTo>
                  <a:close/>
                  <a:moveTo>
                    <a:pt x="1106" y="0"/>
                  </a:moveTo>
                  <a:cubicBezTo>
                    <a:pt x="497" y="0"/>
                    <a:pt x="1" y="496"/>
                    <a:pt x="1" y="1106"/>
                  </a:cubicBezTo>
                  <a:cubicBezTo>
                    <a:pt x="1" y="1717"/>
                    <a:pt x="497" y="2214"/>
                    <a:pt x="1106" y="2214"/>
                  </a:cubicBezTo>
                  <a:cubicBezTo>
                    <a:pt x="1718" y="2214"/>
                    <a:pt x="2214" y="1717"/>
                    <a:pt x="2214" y="1106"/>
                  </a:cubicBezTo>
                  <a:cubicBezTo>
                    <a:pt x="2214" y="496"/>
                    <a:pt x="1718" y="0"/>
                    <a:pt x="110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1" name="Google Shape;181;p42"/>
            <p:cNvSpPr/>
            <p:nvPr/>
          </p:nvSpPr>
          <p:spPr>
            <a:xfrm>
              <a:off x="7239938" y="68575"/>
              <a:ext cx="55350" cy="55350"/>
            </a:xfrm>
            <a:custGeom>
              <a:avLst/>
              <a:gdLst/>
              <a:ahLst/>
              <a:cxnLst/>
              <a:rect l="l" t="t" r="r" b="b"/>
              <a:pathLst>
                <a:path w="2214" h="2214" extrusionOk="0">
                  <a:moveTo>
                    <a:pt x="1106" y="479"/>
                  </a:moveTo>
                  <a:cubicBezTo>
                    <a:pt x="1452" y="479"/>
                    <a:pt x="1734" y="761"/>
                    <a:pt x="1736" y="1106"/>
                  </a:cubicBezTo>
                  <a:cubicBezTo>
                    <a:pt x="1736" y="1453"/>
                    <a:pt x="1453" y="1735"/>
                    <a:pt x="1106" y="1735"/>
                  </a:cubicBezTo>
                  <a:cubicBezTo>
                    <a:pt x="761" y="1735"/>
                    <a:pt x="479" y="1453"/>
                    <a:pt x="479" y="1106"/>
                  </a:cubicBezTo>
                  <a:cubicBezTo>
                    <a:pt x="479" y="761"/>
                    <a:pt x="761" y="479"/>
                    <a:pt x="1106" y="479"/>
                  </a:cubicBezTo>
                  <a:close/>
                  <a:moveTo>
                    <a:pt x="1106" y="0"/>
                  </a:moveTo>
                  <a:cubicBezTo>
                    <a:pt x="497" y="0"/>
                    <a:pt x="1" y="496"/>
                    <a:pt x="1" y="1106"/>
                  </a:cubicBezTo>
                  <a:cubicBezTo>
                    <a:pt x="1" y="1717"/>
                    <a:pt x="497" y="2214"/>
                    <a:pt x="1106" y="2214"/>
                  </a:cubicBezTo>
                  <a:cubicBezTo>
                    <a:pt x="1718" y="2214"/>
                    <a:pt x="2214" y="1717"/>
                    <a:pt x="2214" y="1106"/>
                  </a:cubicBezTo>
                  <a:cubicBezTo>
                    <a:pt x="2214" y="496"/>
                    <a:pt x="1718" y="0"/>
                    <a:pt x="110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182" name="Google Shape;182;p42"/>
          <p:cNvSpPr/>
          <p:nvPr/>
        </p:nvSpPr>
        <p:spPr>
          <a:xfrm>
            <a:off x="673000" y="480000"/>
            <a:ext cx="10846000" cy="5898000"/>
          </a:xfrm>
          <a:prstGeom prst="roundRect">
            <a:avLst>
              <a:gd name="adj" fmla="val 3805"/>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3" name="Google Shape;183;p42"/>
          <p:cNvSpPr txBox="1">
            <a:spLocks noGrp="1"/>
          </p:cNvSpPr>
          <p:nvPr>
            <p:ph type="ctrTitle"/>
          </p:nvPr>
        </p:nvSpPr>
        <p:spPr>
          <a:xfrm>
            <a:off x="3051084" y="2143933"/>
            <a:ext cx="6090000" cy="1188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191919"/>
              </a:buClr>
              <a:buSzPts val="5200"/>
              <a:buNone/>
              <a:defRPr sz="6933"/>
            </a:lvl1pPr>
            <a:lvl2pPr lvl="1" algn="ctr">
              <a:lnSpc>
                <a:spcPct val="100000"/>
              </a:lnSpc>
              <a:spcBef>
                <a:spcPts val="0"/>
              </a:spcBef>
              <a:spcAft>
                <a:spcPts val="0"/>
              </a:spcAft>
              <a:buClr>
                <a:srgbClr val="191919"/>
              </a:buClr>
              <a:buSzPts val="5200"/>
              <a:buNone/>
              <a:defRPr sz="6933">
                <a:solidFill>
                  <a:srgbClr val="191919"/>
                </a:solidFill>
              </a:defRPr>
            </a:lvl2pPr>
            <a:lvl3pPr lvl="2" algn="ctr">
              <a:lnSpc>
                <a:spcPct val="100000"/>
              </a:lnSpc>
              <a:spcBef>
                <a:spcPts val="0"/>
              </a:spcBef>
              <a:spcAft>
                <a:spcPts val="0"/>
              </a:spcAft>
              <a:buClr>
                <a:srgbClr val="191919"/>
              </a:buClr>
              <a:buSzPts val="5200"/>
              <a:buNone/>
              <a:defRPr sz="6933">
                <a:solidFill>
                  <a:srgbClr val="191919"/>
                </a:solidFill>
              </a:defRPr>
            </a:lvl3pPr>
            <a:lvl4pPr lvl="3" algn="ctr">
              <a:lnSpc>
                <a:spcPct val="100000"/>
              </a:lnSpc>
              <a:spcBef>
                <a:spcPts val="0"/>
              </a:spcBef>
              <a:spcAft>
                <a:spcPts val="0"/>
              </a:spcAft>
              <a:buClr>
                <a:srgbClr val="191919"/>
              </a:buClr>
              <a:buSzPts val="5200"/>
              <a:buNone/>
              <a:defRPr sz="6933">
                <a:solidFill>
                  <a:srgbClr val="191919"/>
                </a:solidFill>
              </a:defRPr>
            </a:lvl4pPr>
            <a:lvl5pPr lvl="4" algn="ctr">
              <a:lnSpc>
                <a:spcPct val="100000"/>
              </a:lnSpc>
              <a:spcBef>
                <a:spcPts val="0"/>
              </a:spcBef>
              <a:spcAft>
                <a:spcPts val="0"/>
              </a:spcAft>
              <a:buClr>
                <a:srgbClr val="191919"/>
              </a:buClr>
              <a:buSzPts val="5200"/>
              <a:buNone/>
              <a:defRPr sz="6933">
                <a:solidFill>
                  <a:srgbClr val="191919"/>
                </a:solidFill>
              </a:defRPr>
            </a:lvl5pPr>
            <a:lvl6pPr lvl="5" algn="ctr">
              <a:lnSpc>
                <a:spcPct val="100000"/>
              </a:lnSpc>
              <a:spcBef>
                <a:spcPts val="0"/>
              </a:spcBef>
              <a:spcAft>
                <a:spcPts val="0"/>
              </a:spcAft>
              <a:buClr>
                <a:srgbClr val="191919"/>
              </a:buClr>
              <a:buSzPts val="5200"/>
              <a:buNone/>
              <a:defRPr sz="6933">
                <a:solidFill>
                  <a:srgbClr val="191919"/>
                </a:solidFill>
              </a:defRPr>
            </a:lvl6pPr>
            <a:lvl7pPr lvl="6" algn="ctr">
              <a:lnSpc>
                <a:spcPct val="100000"/>
              </a:lnSpc>
              <a:spcBef>
                <a:spcPts val="0"/>
              </a:spcBef>
              <a:spcAft>
                <a:spcPts val="0"/>
              </a:spcAft>
              <a:buClr>
                <a:srgbClr val="191919"/>
              </a:buClr>
              <a:buSzPts val="5200"/>
              <a:buNone/>
              <a:defRPr sz="6933">
                <a:solidFill>
                  <a:srgbClr val="191919"/>
                </a:solidFill>
              </a:defRPr>
            </a:lvl7pPr>
            <a:lvl8pPr lvl="7" algn="ctr">
              <a:lnSpc>
                <a:spcPct val="100000"/>
              </a:lnSpc>
              <a:spcBef>
                <a:spcPts val="0"/>
              </a:spcBef>
              <a:spcAft>
                <a:spcPts val="0"/>
              </a:spcAft>
              <a:buClr>
                <a:srgbClr val="191919"/>
              </a:buClr>
              <a:buSzPts val="5200"/>
              <a:buNone/>
              <a:defRPr sz="6933">
                <a:solidFill>
                  <a:srgbClr val="191919"/>
                </a:solidFill>
              </a:defRPr>
            </a:lvl8pPr>
            <a:lvl9pPr lvl="8" algn="ctr">
              <a:lnSpc>
                <a:spcPct val="100000"/>
              </a:lnSpc>
              <a:spcBef>
                <a:spcPts val="0"/>
              </a:spcBef>
              <a:spcAft>
                <a:spcPts val="0"/>
              </a:spcAft>
              <a:buClr>
                <a:srgbClr val="191919"/>
              </a:buClr>
              <a:buSzPts val="5200"/>
              <a:buNone/>
              <a:defRPr sz="6933">
                <a:solidFill>
                  <a:srgbClr val="191919"/>
                </a:solidFill>
              </a:defRPr>
            </a:lvl9pPr>
          </a:lstStyle>
          <a:p>
            <a:endParaRPr/>
          </a:p>
        </p:txBody>
      </p:sp>
      <p:sp>
        <p:nvSpPr>
          <p:cNvPr id="184" name="Google Shape;184;p42"/>
          <p:cNvSpPr txBox="1">
            <a:spLocks noGrp="1"/>
          </p:cNvSpPr>
          <p:nvPr>
            <p:ph type="subTitle" idx="1"/>
          </p:nvPr>
        </p:nvSpPr>
        <p:spPr>
          <a:xfrm>
            <a:off x="2844884" y="4199667"/>
            <a:ext cx="6502400" cy="438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solidFill>
                  <a:schemeClr val="accent6"/>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85" name="Google Shape;185;p42"/>
          <p:cNvSpPr txBox="1">
            <a:spLocks noGrp="1"/>
          </p:cNvSpPr>
          <p:nvPr>
            <p:ph type="ctrTitle" idx="2"/>
          </p:nvPr>
        </p:nvSpPr>
        <p:spPr>
          <a:xfrm>
            <a:off x="3051051" y="3385584"/>
            <a:ext cx="6090000" cy="685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191919"/>
              </a:buClr>
              <a:buSzPts val="5200"/>
              <a:buNone/>
              <a:defRPr sz="4000" b="0"/>
            </a:lvl1pPr>
            <a:lvl2pPr lvl="1" algn="ctr">
              <a:lnSpc>
                <a:spcPct val="100000"/>
              </a:lnSpc>
              <a:spcBef>
                <a:spcPts val="0"/>
              </a:spcBef>
              <a:spcAft>
                <a:spcPts val="0"/>
              </a:spcAft>
              <a:buClr>
                <a:srgbClr val="191919"/>
              </a:buClr>
              <a:buSzPts val="5200"/>
              <a:buNone/>
              <a:defRPr sz="6933">
                <a:solidFill>
                  <a:srgbClr val="191919"/>
                </a:solidFill>
              </a:defRPr>
            </a:lvl2pPr>
            <a:lvl3pPr lvl="2" algn="ctr">
              <a:lnSpc>
                <a:spcPct val="100000"/>
              </a:lnSpc>
              <a:spcBef>
                <a:spcPts val="0"/>
              </a:spcBef>
              <a:spcAft>
                <a:spcPts val="0"/>
              </a:spcAft>
              <a:buClr>
                <a:srgbClr val="191919"/>
              </a:buClr>
              <a:buSzPts val="5200"/>
              <a:buNone/>
              <a:defRPr sz="6933">
                <a:solidFill>
                  <a:srgbClr val="191919"/>
                </a:solidFill>
              </a:defRPr>
            </a:lvl3pPr>
            <a:lvl4pPr lvl="3" algn="ctr">
              <a:lnSpc>
                <a:spcPct val="100000"/>
              </a:lnSpc>
              <a:spcBef>
                <a:spcPts val="0"/>
              </a:spcBef>
              <a:spcAft>
                <a:spcPts val="0"/>
              </a:spcAft>
              <a:buClr>
                <a:srgbClr val="191919"/>
              </a:buClr>
              <a:buSzPts val="5200"/>
              <a:buNone/>
              <a:defRPr sz="6933">
                <a:solidFill>
                  <a:srgbClr val="191919"/>
                </a:solidFill>
              </a:defRPr>
            </a:lvl4pPr>
            <a:lvl5pPr lvl="4" algn="ctr">
              <a:lnSpc>
                <a:spcPct val="100000"/>
              </a:lnSpc>
              <a:spcBef>
                <a:spcPts val="0"/>
              </a:spcBef>
              <a:spcAft>
                <a:spcPts val="0"/>
              </a:spcAft>
              <a:buClr>
                <a:srgbClr val="191919"/>
              </a:buClr>
              <a:buSzPts val="5200"/>
              <a:buNone/>
              <a:defRPr sz="6933">
                <a:solidFill>
                  <a:srgbClr val="191919"/>
                </a:solidFill>
              </a:defRPr>
            </a:lvl5pPr>
            <a:lvl6pPr lvl="5" algn="ctr">
              <a:lnSpc>
                <a:spcPct val="100000"/>
              </a:lnSpc>
              <a:spcBef>
                <a:spcPts val="0"/>
              </a:spcBef>
              <a:spcAft>
                <a:spcPts val="0"/>
              </a:spcAft>
              <a:buClr>
                <a:srgbClr val="191919"/>
              </a:buClr>
              <a:buSzPts val="5200"/>
              <a:buNone/>
              <a:defRPr sz="6933">
                <a:solidFill>
                  <a:srgbClr val="191919"/>
                </a:solidFill>
              </a:defRPr>
            </a:lvl6pPr>
            <a:lvl7pPr lvl="6" algn="ctr">
              <a:lnSpc>
                <a:spcPct val="100000"/>
              </a:lnSpc>
              <a:spcBef>
                <a:spcPts val="0"/>
              </a:spcBef>
              <a:spcAft>
                <a:spcPts val="0"/>
              </a:spcAft>
              <a:buClr>
                <a:srgbClr val="191919"/>
              </a:buClr>
              <a:buSzPts val="5200"/>
              <a:buNone/>
              <a:defRPr sz="6933">
                <a:solidFill>
                  <a:srgbClr val="191919"/>
                </a:solidFill>
              </a:defRPr>
            </a:lvl7pPr>
            <a:lvl8pPr lvl="7" algn="ctr">
              <a:lnSpc>
                <a:spcPct val="100000"/>
              </a:lnSpc>
              <a:spcBef>
                <a:spcPts val="0"/>
              </a:spcBef>
              <a:spcAft>
                <a:spcPts val="0"/>
              </a:spcAft>
              <a:buClr>
                <a:srgbClr val="191919"/>
              </a:buClr>
              <a:buSzPts val="5200"/>
              <a:buNone/>
              <a:defRPr sz="6933">
                <a:solidFill>
                  <a:srgbClr val="191919"/>
                </a:solidFill>
              </a:defRPr>
            </a:lvl8pPr>
            <a:lvl9pPr lvl="8" algn="ctr">
              <a:lnSpc>
                <a:spcPct val="100000"/>
              </a:lnSpc>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419667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6"/>
        <p:cNvGrpSpPr/>
        <p:nvPr/>
      </p:nvGrpSpPr>
      <p:grpSpPr>
        <a:xfrm>
          <a:off x="0" y="0"/>
          <a:ext cx="0" cy="0"/>
          <a:chOff x="0" y="0"/>
          <a:chExt cx="0" cy="0"/>
        </a:xfrm>
      </p:grpSpPr>
      <p:sp>
        <p:nvSpPr>
          <p:cNvPr id="187" name="Google Shape;187;p43"/>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188" name="Google Shape;188;p43"/>
          <p:cNvGrpSpPr/>
          <p:nvPr/>
        </p:nvGrpSpPr>
        <p:grpSpPr>
          <a:xfrm flipH="1">
            <a:off x="0" y="-261849"/>
            <a:ext cx="12192000" cy="7557149"/>
            <a:chOff x="0" y="-196387"/>
            <a:chExt cx="9144000" cy="5667862"/>
          </a:xfrm>
        </p:grpSpPr>
        <p:grpSp>
          <p:nvGrpSpPr>
            <p:cNvPr id="189" name="Google Shape;189;p43"/>
            <p:cNvGrpSpPr/>
            <p:nvPr/>
          </p:nvGrpSpPr>
          <p:grpSpPr>
            <a:xfrm>
              <a:off x="8576625" y="2362563"/>
              <a:ext cx="567375" cy="634900"/>
              <a:chOff x="4247400" y="212038"/>
              <a:chExt cx="567375" cy="634900"/>
            </a:xfrm>
          </p:grpSpPr>
          <p:sp>
            <p:nvSpPr>
              <p:cNvPr id="190" name="Google Shape;190;p43"/>
              <p:cNvSpPr/>
              <p:nvPr/>
            </p:nvSpPr>
            <p:spPr>
              <a:xfrm>
                <a:off x="4247400" y="212038"/>
                <a:ext cx="509175" cy="252250"/>
              </a:xfrm>
              <a:custGeom>
                <a:avLst/>
                <a:gdLst/>
                <a:ahLst/>
                <a:cxnLst/>
                <a:rect l="l" t="t" r="r" b="b"/>
                <a:pathLst>
                  <a:path w="20367" h="10090" extrusionOk="0">
                    <a:moveTo>
                      <a:pt x="6256" y="1"/>
                    </a:moveTo>
                    <a:cubicBezTo>
                      <a:pt x="4374" y="1"/>
                      <a:pt x="2292" y="338"/>
                      <a:pt x="0" y="1142"/>
                    </a:cubicBezTo>
                    <a:lnTo>
                      <a:pt x="0" y="1142"/>
                    </a:lnTo>
                    <a:cubicBezTo>
                      <a:pt x="0" y="1142"/>
                      <a:pt x="0" y="1142"/>
                      <a:pt x="0" y="1142"/>
                    </a:cubicBezTo>
                    <a:cubicBezTo>
                      <a:pt x="0" y="1142"/>
                      <a:pt x="0" y="1142"/>
                      <a:pt x="0" y="1142"/>
                    </a:cubicBezTo>
                    <a:cubicBezTo>
                      <a:pt x="0" y="1142"/>
                      <a:pt x="0" y="1142"/>
                      <a:pt x="0" y="1142"/>
                    </a:cubicBezTo>
                    <a:lnTo>
                      <a:pt x="0" y="1142"/>
                    </a:lnTo>
                    <a:cubicBezTo>
                      <a:pt x="3" y="1144"/>
                      <a:pt x="5955" y="10089"/>
                      <a:pt x="15052" y="10089"/>
                    </a:cubicBezTo>
                    <a:cubicBezTo>
                      <a:pt x="16723" y="10089"/>
                      <a:pt x="18501" y="9787"/>
                      <a:pt x="20366" y="9073"/>
                    </a:cubicBezTo>
                    <a:cubicBezTo>
                      <a:pt x="20366" y="9073"/>
                      <a:pt x="16017" y="1"/>
                      <a:pt x="625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1" name="Google Shape;191;p43"/>
              <p:cNvSpPr/>
              <p:nvPr/>
            </p:nvSpPr>
            <p:spPr>
              <a:xfrm>
                <a:off x="4286650" y="246813"/>
                <a:ext cx="528125" cy="227000"/>
              </a:xfrm>
              <a:custGeom>
                <a:avLst/>
                <a:gdLst/>
                <a:ahLst/>
                <a:cxnLst/>
                <a:rect l="l" t="t" r="r" b="b"/>
                <a:pathLst>
                  <a:path w="21125" h="9080" extrusionOk="0">
                    <a:moveTo>
                      <a:pt x="198" y="1"/>
                    </a:moveTo>
                    <a:cubicBezTo>
                      <a:pt x="50" y="1"/>
                      <a:pt x="0" y="255"/>
                      <a:pt x="172" y="320"/>
                    </a:cubicBezTo>
                    <a:cubicBezTo>
                      <a:pt x="3261" y="1480"/>
                      <a:pt x="6335" y="2675"/>
                      <a:pt x="9398" y="3902"/>
                    </a:cubicBezTo>
                    <a:cubicBezTo>
                      <a:pt x="11774" y="4852"/>
                      <a:pt x="14144" y="5817"/>
                      <a:pt x="16486" y="6853"/>
                    </a:cubicBezTo>
                    <a:cubicBezTo>
                      <a:pt x="17896" y="7478"/>
                      <a:pt x="19559" y="8058"/>
                      <a:pt x="20773" y="9042"/>
                    </a:cubicBezTo>
                    <a:cubicBezTo>
                      <a:pt x="20806" y="9069"/>
                      <a:pt x="20842" y="9080"/>
                      <a:pt x="20876" y="9080"/>
                    </a:cubicBezTo>
                    <a:cubicBezTo>
                      <a:pt x="21008" y="9080"/>
                      <a:pt x="21124" y="8918"/>
                      <a:pt x="20998" y="8817"/>
                    </a:cubicBezTo>
                    <a:cubicBezTo>
                      <a:pt x="19867" y="7899"/>
                      <a:pt x="18365" y="7345"/>
                      <a:pt x="17050" y="6758"/>
                    </a:cubicBezTo>
                    <a:cubicBezTo>
                      <a:pt x="14765" y="5736"/>
                      <a:pt x="12448" y="4787"/>
                      <a:pt x="10128" y="3853"/>
                    </a:cubicBezTo>
                    <a:cubicBezTo>
                      <a:pt x="6852" y="2535"/>
                      <a:pt x="3561" y="1254"/>
                      <a:pt x="254" y="12"/>
                    </a:cubicBezTo>
                    <a:cubicBezTo>
                      <a:pt x="235" y="4"/>
                      <a:pt x="216" y="1"/>
                      <a:pt x="19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2" name="Google Shape;192;p43"/>
              <p:cNvSpPr/>
              <p:nvPr/>
            </p:nvSpPr>
            <p:spPr>
              <a:xfrm>
                <a:off x="4435000" y="262913"/>
                <a:ext cx="108350" cy="95250"/>
              </a:xfrm>
              <a:custGeom>
                <a:avLst/>
                <a:gdLst/>
                <a:ahLst/>
                <a:cxnLst/>
                <a:rect l="l" t="t" r="r" b="b"/>
                <a:pathLst>
                  <a:path w="4334" h="3810" extrusionOk="0">
                    <a:moveTo>
                      <a:pt x="1641" y="1"/>
                    </a:moveTo>
                    <a:cubicBezTo>
                      <a:pt x="1519" y="1"/>
                      <a:pt x="1412" y="160"/>
                      <a:pt x="1522" y="274"/>
                    </a:cubicBezTo>
                    <a:cubicBezTo>
                      <a:pt x="1881" y="644"/>
                      <a:pt x="2230" y="1028"/>
                      <a:pt x="2567" y="1418"/>
                    </a:cubicBezTo>
                    <a:cubicBezTo>
                      <a:pt x="2811" y="1695"/>
                      <a:pt x="3993" y="2840"/>
                      <a:pt x="3758" y="3222"/>
                    </a:cubicBezTo>
                    <a:cubicBezTo>
                      <a:pt x="3651" y="3399"/>
                      <a:pt x="2947" y="3388"/>
                      <a:pt x="2783" y="3399"/>
                    </a:cubicBezTo>
                    <a:cubicBezTo>
                      <a:pt x="2397" y="3428"/>
                      <a:pt x="2011" y="3433"/>
                      <a:pt x="1624" y="3433"/>
                    </a:cubicBezTo>
                    <a:cubicBezTo>
                      <a:pt x="1152" y="3433"/>
                      <a:pt x="677" y="3422"/>
                      <a:pt x="205" y="3396"/>
                    </a:cubicBezTo>
                    <a:cubicBezTo>
                      <a:pt x="201" y="3396"/>
                      <a:pt x="197" y="3396"/>
                      <a:pt x="193" y="3396"/>
                    </a:cubicBezTo>
                    <a:cubicBezTo>
                      <a:pt x="1" y="3396"/>
                      <a:pt x="5" y="3704"/>
                      <a:pt x="205" y="3715"/>
                    </a:cubicBezTo>
                    <a:cubicBezTo>
                      <a:pt x="665" y="3741"/>
                      <a:pt x="1127" y="3755"/>
                      <a:pt x="1588" y="3755"/>
                    </a:cubicBezTo>
                    <a:cubicBezTo>
                      <a:pt x="1819" y="3755"/>
                      <a:pt x="2050" y="3752"/>
                      <a:pt x="2280" y="3745"/>
                    </a:cubicBezTo>
                    <a:cubicBezTo>
                      <a:pt x="2697" y="3730"/>
                      <a:pt x="3855" y="3809"/>
                      <a:pt x="4098" y="3334"/>
                    </a:cubicBezTo>
                    <a:cubicBezTo>
                      <a:pt x="4333" y="2874"/>
                      <a:pt x="3547" y="2099"/>
                      <a:pt x="3297" y="1787"/>
                    </a:cubicBezTo>
                    <a:cubicBezTo>
                      <a:pt x="2811" y="1184"/>
                      <a:pt x="2285" y="609"/>
                      <a:pt x="1749" y="49"/>
                    </a:cubicBezTo>
                    <a:cubicBezTo>
                      <a:pt x="1715" y="15"/>
                      <a:pt x="1677" y="1"/>
                      <a:pt x="16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3" name="Google Shape;193;p43"/>
              <p:cNvSpPr/>
              <p:nvPr/>
            </p:nvSpPr>
            <p:spPr>
              <a:xfrm>
                <a:off x="4544100" y="309413"/>
                <a:ext cx="108325" cy="95250"/>
              </a:xfrm>
              <a:custGeom>
                <a:avLst/>
                <a:gdLst/>
                <a:ahLst/>
                <a:cxnLst/>
                <a:rect l="l" t="t" r="r" b="b"/>
                <a:pathLst>
                  <a:path w="4333" h="3810" extrusionOk="0">
                    <a:moveTo>
                      <a:pt x="1642" y="0"/>
                    </a:moveTo>
                    <a:cubicBezTo>
                      <a:pt x="1521" y="0"/>
                      <a:pt x="1412" y="161"/>
                      <a:pt x="1521" y="274"/>
                    </a:cubicBezTo>
                    <a:cubicBezTo>
                      <a:pt x="1881" y="646"/>
                      <a:pt x="2230" y="1028"/>
                      <a:pt x="2567" y="1418"/>
                    </a:cubicBezTo>
                    <a:cubicBezTo>
                      <a:pt x="2810" y="1695"/>
                      <a:pt x="3992" y="2841"/>
                      <a:pt x="3757" y="3224"/>
                    </a:cubicBezTo>
                    <a:cubicBezTo>
                      <a:pt x="3650" y="3401"/>
                      <a:pt x="2946" y="3388"/>
                      <a:pt x="2783" y="3401"/>
                    </a:cubicBezTo>
                    <a:cubicBezTo>
                      <a:pt x="2398" y="3428"/>
                      <a:pt x="2011" y="3435"/>
                      <a:pt x="1623" y="3435"/>
                    </a:cubicBezTo>
                    <a:cubicBezTo>
                      <a:pt x="1151" y="3435"/>
                      <a:pt x="676" y="3422"/>
                      <a:pt x="204" y="3396"/>
                    </a:cubicBezTo>
                    <a:cubicBezTo>
                      <a:pt x="201" y="3396"/>
                      <a:pt x="197" y="3395"/>
                      <a:pt x="194" y="3395"/>
                    </a:cubicBezTo>
                    <a:cubicBezTo>
                      <a:pt x="0" y="3395"/>
                      <a:pt x="4" y="3704"/>
                      <a:pt x="204" y="3717"/>
                    </a:cubicBezTo>
                    <a:cubicBezTo>
                      <a:pt x="663" y="3742"/>
                      <a:pt x="1123" y="3756"/>
                      <a:pt x="1582" y="3756"/>
                    </a:cubicBezTo>
                    <a:cubicBezTo>
                      <a:pt x="1815" y="3756"/>
                      <a:pt x="2048" y="3752"/>
                      <a:pt x="2280" y="3744"/>
                    </a:cubicBezTo>
                    <a:cubicBezTo>
                      <a:pt x="2697" y="3730"/>
                      <a:pt x="3854" y="3809"/>
                      <a:pt x="4098" y="3336"/>
                    </a:cubicBezTo>
                    <a:cubicBezTo>
                      <a:pt x="4333" y="2875"/>
                      <a:pt x="3546" y="2099"/>
                      <a:pt x="3298" y="1789"/>
                    </a:cubicBezTo>
                    <a:cubicBezTo>
                      <a:pt x="2812" y="1184"/>
                      <a:pt x="2286" y="608"/>
                      <a:pt x="1750" y="49"/>
                    </a:cubicBezTo>
                    <a:cubicBezTo>
                      <a:pt x="1716" y="15"/>
                      <a:pt x="1679" y="0"/>
                      <a:pt x="16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4" name="Google Shape;194;p43"/>
              <p:cNvSpPr/>
              <p:nvPr/>
            </p:nvSpPr>
            <p:spPr>
              <a:xfrm>
                <a:off x="4335550" y="476288"/>
                <a:ext cx="417250" cy="370650"/>
              </a:xfrm>
              <a:custGeom>
                <a:avLst/>
                <a:gdLst/>
                <a:ahLst/>
                <a:cxnLst/>
                <a:rect l="l" t="t" r="r" b="b"/>
                <a:pathLst>
                  <a:path w="16690" h="14826" extrusionOk="0">
                    <a:moveTo>
                      <a:pt x="16248" y="319"/>
                    </a:moveTo>
                    <a:cubicBezTo>
                      <a:pt x="16279" y="319"/>
                      <a:pt x="16310" y="319"/>
                      <a:pt x="16341" y="319"/>
                    </a:cubicBezTo>
                    <a:lnTo>
                      <a:pt x="16341" y="319"/>
                    </a:lnTo>
                    <a:cubicBezTo>
                      <a:pt x="15327" y="8011"/>
                      <a:pt x="8884" y="12669"/>
                      <a:pt x="1692" y="14231"/>
                    </a:cubicBezTo>
                    <a:cubicBezTo>
                      <a:pt x="1378" y="14299"/>
                      <a:pt x="994" y="14434"/>
                      <a:pt x="668" y="14434"/>
                    </a:cubicBezTo>
                    <a:cubicBezTo>
                      <a:pt x="658" y="14434"/>
                      <a:pt x="649" y="14434"/>
                      <a:pt x="640" y="14434"/>
                    </a:cubicBezTo>
                    <a:cubicBezTo>
                      <a:pt x="619" y="14434"/>
                      <a:pt x="599" y="14433"/>
                      <a:pt x="580" y="14433"/>
                    </a:cubicBezTo>
                    <a:cubicBezTo>
                      <a:pt x="477" y="14433"/>
                      <a:pt x="407" y="14441"/>
                      <a:pt x="362" y="14450"/>
                    </a:cubicBezTo>
                    <a:lnTo>
                      <a:pt x="362" y="14450"/>
                    </a:lnTo>
                    <a:cubicBezTo>
                      <a:pt x="388" y="14413"/>
                      <a:pt x="406" y="14346"/>
                      <a:pt x="390" y="14235"/>
                    </a:cubicBezTo>
                    <a:cubicBezTo>
                      <a:pt x="251" y="13272"/>
                      <a:pt x="911" y="11742"/>
                      <a:pt x="1222" y="10836"/>
                    </a:cubicBezTo>
                    <a:cubicBezTo>
                      <a:pt x="1608" y="9711"/>
                      <a:pt x="2109" y="8624"/>
                      <a:pt x="2733" y="7611"/>
                    </a:cubicBezTo>
                    <a:cubicBezTo>
                      <a:pt x="4637" y="4523"/>
                      <a:pt x="7645" y="2352"/>
                      <a:pt x="11069" y="1237"/>
                    </a:cubicBezTo>
                    <a:cubicBezTo>
                      <a:pt x="12712" y="702"/>
                      <a:pt x="14505" y="319"/>
                      <a:pt x="16248" y="319"/>
                    </a:cubicBezTo>
                    <a:close/>
                    <a:moveTo>
                      <a:pt x="16219" y="1"/>
                    </a:moveTo>
                    <a:cubicBezTo>
                      <a:pt x="13728" y="1"/>
                      <a:pt x="11132" y="705"/>
                      <a:pt x="8908" y="1752"/>
                    </a:cubicBezTo>
                    <a:cubicBezTo>
                      <a:pt x="3716" y="4194"/>
                      <a:pt x="834" y="9062"/>
                      <a:pt x="14" y="14622"/>
                    </a:cubicBezTo>
                    <a:cubicBezTo>
                      <a:pt x="0" y="14707"/>
                      <a:pt x="46" y="14826"/>
                      <a:pt x="152" y="14826"/>
                    </a:cubicBezTo>
                    <a:cubicBezTo>
                      <a:pt x="157" y="14826"/>
                      <a:pt x="162" y="14826"/>
                      <a:pt x="168" y="14825"/>
                    </a:cubicBezTo>
                    <a:cubicBezTo>
                      <a:pt x="8141" y="13894"/>
                      <a:pt x="15670" y="8483"/>
                      <a:pt x="16680" y="165"/>
                    </a:cubicBezTo>
                    <a:cubicBezTo>
                      <a:pt x="16690" y="84"/>
                      <a:pt x="16645" y="35"/>
                      <a:pt x="16586" y="19"/>
                    </a:cubicBezTo>
                    <a:lnTo>
                      <a:pt x="16586" y="19"/>
                    </a:lnTo>
                    <a:cubicBezTo>
                      <a:pt x="16567" y="10"/>
                      <a:pt x="16545" y="5"/>
                      <a:pt x="16521" y="4"/>
                    </a:cubicBezTo>
                    <a:cubicBezTo>
                      <a:pt x="16420" y="2"/>
                      <a:pt x="16320" y="1"/>
                      <a:pt x="162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5" name="Google Shape;195;p43"/>
              <p:cNvSpPr/>
              <p:nvPr/>
            </p:nvSpPr>
            <p:spPr>
              <a:xfrm>
                <a:off x="4363550" y="444288"/>
                <a:ext cx="442725" cy="367600"/>
              </a:xfrm>
              <a:custGeom>
                <a:avLst/>
                <a:gdLst/>
                <a:ahLst/>
                <a:cxnLst/>
                <a:rect l="l" t="t" r="r" b="b"/>
                <a:pathLst>
                  <a:path w="17709" h="14704" extrusionOk="0">
                    <a:moveTo>
                      <a:pt x="17453" y="0"/>
                    </a:moveTo>
                    <a:cubicBezTo>
                      <a:pt x="17431" y="0"/>
                      <a:pt x="17407" y="5"/>
                      <a:pt x="17382" y="16"/>
                    </a:cubicBezTo>
                    <a:cubicBezTo>
                      <a:pt x="16053" y="602"/>
                      <a:pt x="14876" y="1696"/>
                      <a:pt x="13752" y="2596"/>
                    </a:cubicBezTo>
                    <a:cubicBezTo>
                      <a:pt x="11766" y="4188"/>
                      <a:pt x="9833" y="5847"/>
                      <a:pt x="7908" y="7517"/>
                    </a:cubicBezTo>
                    <a:cubicBezTo>
                      <a:pt x="5286" y="9794"/>
                      <a:pt x="2687" y="12098"/>
                      <a:pt x="117" y="14433"/>
                    </a:cubicBezTo>
                    <a:cubicBezTo>
                      <a:pt x="0" y="14542"/>
                      <a:pt x="112" y="14703"/>
                      <a:pt x="239" y="14703"/>
                    </a:cubicBezTo>
                    <a:cubicBezTo>
                      <a:pt x="275" y="14703"/>
                      <a:pt x="312" y="14690"/>
                      <a:pt x="345" y="14660"/>
                    </a:cubicBezTo>
                    <a:cubicBezTo>
                      <a:pt x="2829" y="12401"/>
                      <a:pt x="5341" y="10173"/>
                      <a:pt x="7872" y="7971"/>
                    </a:cubicBezTo>
                    <a:cubicBezTo>
                      <a:pt x="9732" y="6353"/>
                      <a:pt x="11603" y="4746"/>
                      <a:pt x="13518" y="3191"/>
                    </a:cubicBezTo>
                    <a:cubicBezTo>
                      <a:pt x="14756" y="2189"/>
                      <a:pt x="16067" y="944"/>
                      <a:pt x="17545" y="292"/>
                    </a:cubicBezTo>
                    <a:cubicBezTo>
                      <a:pt x="17708" y="219"/>
                      <a:pt x="17606" y="0"/>
                      <a:pt x="17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6" name="Google Shape;196;p43"/>
              <p:cNvSpPr/>
              <p:nvPr/>
            </p:nvSpPr>
            <p:spPr>
              <a:xfrm>
                <a:off x="4461975" y="628063"/>
                <a:ext cx="112225" cy="98100"/>
              </a:xfrm>
              <a:custGeom>
                <a:avLst/>
                <a:gdLst/>
                <a:ahLst/>
                <a:cxnLst/>
                <a:rect l="l" t="t" r="r" b="b"/>
                <a:pathLst>
                  <a:path w="4489" h="3924" extrusionOk="0">
                    <a:moveTo>
                      <a:pt x="3601" y="0"/>
                    </a:moveTo>
                    <a:cubicBezTo>
                      <a:pt x="3159" y="0"/>
                      <a:pt x="2606" y="170"/>
                      <a:pt x="2354" y="223"/>
                    </a:cubicBezTo>
                    <a:cubicBezTo>
                      <a:pt x="1620" y="379"/>
                      <a:pt x="893" y="573"/>
                      <a:pt x="175" y="791"/>
                    </a:cubicBezTo>
                    <a:cubicBezTo>
                      <a:pt x="0" y="845"/>
                      <a:pt x="54" y="1107"/>
                      <a:pt x="213" y="1107"/>
                    </a:cubicBezTo>
                    <a:cubicBezTo>
                      <a:pt x="229" y="1107"/>
                      <a:pt x="245" y="1104"/>
                      <a:pt x="263" y="1099"/>
                    </a:cubicBezTo>
                    <a:cubicBezTo>
                      <a:pt x="757" y="948"/>
                      <a:pt x="1257" y="815"/>
                      <a:pt x="1756" y="689"/>
                    </a:cubicBezTo>
                    <a:cubicBezTo>
                      <a:pt x="2024" y="623"/>
                      <a:pt x="2977" y="303"/>
                      <a:pt x="3525" y="303"/>
                    </a:cubicBezTo>
                    <a:cubicBezTo>
                      <a:pt x="3693" y="303"/>
                      <a:pt x="3823" y="333"/>
                      <a:pt x="3883" y="410"/>
                    </a:cubicBezTo>
                    <a:cubicBezTo>
                      <a:pt x="4148" y="744"/>
                      <a:pt x="3319" y="2067"/>
                      <a:pt x="3157" y="2386"/>
                    </a:cubicBezTo>
                    <a:cubicBezTo>
                      <a:pt x="2932" y="2826"/>
                      <a:pt x="2696" y="3259"/>
                      <a:pt x="2448" y="3685"/>
                    </a:cubicBezTo>
                    <a:cubicBezTo>
                      <a:pt x="2376" y="3809"/>
                      <a:pt x="2487" y="3924"/>
                      <a:pt x="2596" y="3924"/>
                    </a:cubicBezTo>
                    <a:cubicBezTo>
                      <a:pt x="2644" y="3924"/>
                      <a:pt x="2692" y="3901"/>
                      <a:pt x="2724" y="3847"/>
                    </a:cubicBezTo>
                    <a:cubicBezTo>
                      <a:pt x="3073" y="3249"/>
                      <a:pt x="3402" y="2634"/>
                      <a:pt x="3699" y="2008"/>
                    </a:cubicBezTo>
                    <a:cubicBezTo>
                      <a:pt x="3880" y="1624"/>
                      <a:pt x="4488" y="622"/>
                      <a:pt x="4156" y="192"/>
                    </a:cubicBezTo>
                    <a:cubicBezTo>
                      <a:pt x="4045" y="50"/>
                      <a:pt x="3839" y="0"/>
                      <a:pt x="36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7" name="Google Shape;197;p43"/>
              <p:cNvSpPr/>
              <p:nvPr/>
            </p:nvSpPr>
            <p:spPr>
              <a:xfrm>
                <a:off x="4553100" y="552188"/>
                <a:ext cx="112300" cy="98100"/>
              </a:xfrm>
              <a:custGeom>
                <a:avLst/>
                <a:gdLst/>
                <a:ahLst/>
                <a:cxnLst/>
                <a:rect l="l" t="t" r="r" b="b"/>
                <a:pathLst>
                  <a:path w="4492" h="3924" extrusionOk="0">
                    <a:moveTo>
                      <a:pt x="3605" y="1"/>
                    </a:moveTo>
                    <a:cubicBezTo>
                      <a:pt x="3162" y="1"/>
                      <a:pt x="2610" y="172"/>
                      <a:pt x="2358" y="224"/>
                    </a:cubicBezTo>
                    <a:cubicBezTo>
                      <a:pt x="1623" y="380"/>
                      <a:pt x="897" y="575"/>
                      <a:pt x="178" y="792"/>
                    </a:cubicBezTo>
                    <a:cubicBezTo>
                      <a:pt x="1" y="847"/>
                      <a:pt x="54" y="1108"/>
                      <a:pt x="216" y="1108"/>
                    </a:cubicBezTo>
                    <a:cubicBezTo>
                      <a:pt x="232" y="1108"/>
                      <a:pt x="248" y="1105"/>
                      <a:pt x="266" y="1100"/>
                    </a:cubicBezTo>
                    <a:cubicBezTo>
                      <a:pt x="760" y="949"/>
                      <a:pt x="1260" y="816"/>
                      <a:pt x="1759" y="690"/>
                    </a:cubicBezTo>
                    <a:cubicBezTo>
                      <a:pt x="2028" y="623"/>
                      <a:pt x="2979" y="304"/>
                      <a:pt x="3527" y="304"/>
                    </a:cubicBezTo>
                    <a:cubicBezTo>
                      <a:pt x="3696" y="304"/>
                      <a:pt x="3826" y="334"/>
                      <a:pt x="3887" y="411"/>
                    </a:cubicBezTo>
                    <a:cubicBezTo>
                      <a:pt x="4151" y="745"/>
                      <a:pt x="3322" y="2068"/>
                      <a:pt x="3160" y="2386"/>
                    </a:cubicBezTo>
                    <a:cubicBezTo>
                      <a:pt x="2935" y="2825"/>
                      <a:pt x="2700" y="3260"/>
                      <a:pt x="2452" y="3685"/>
                    </a:cubicBezTo>
                    <a:cubicBezTo>
                      <a:pt x="2380" y="3809"/>
                      <a:pt x="2490" y="3924"/>
                      <a:pt x="2599" y="3924"/>
                    </a:cubicBezTo>
                    <a:cubicBezTo>
                      <a:pt x="2647" y="3924"/>
                      <a:pt x="2695" y="3901"/>
                      <a:pt x="2727" y="3847"/>
                    </a:cubicBezTo>
                    <a:cubicBezTo>
                      <a:pt x="3076" y="3250"/>
                      <a:pt x="3405" y="2636"/>
                      <a:pt x="3702" y="2010"/>
                    </a:cubicBezTo>
                    <a:cubicBezTo>
                      <a:pt x="3884" y="1624"/>
                      <a:pt x="4492" y="623"/>
                      <a:pt x="4159" y="194"/>
                    </a:cubicBezTo>
                    <a:cubicBezTo>
                      <a:pt x="4049" y="50"/>
                      <a:pt x="3843" y="1"/>
                      <a:pt x="360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198" name="Google Shape;198;p43"/>
            <p:cNvGrpSpPr/>
            <p:nvPr/>
          </p:nvGrpSpPr>
          <p:grpSpPr>
            <a:xfrm>
              <a:off x="1871125" y="4727425"/>
              <a:ext cx="593025" cy="226925"/>
              <a:chOff x="1995425" y="4443900"/>
              <a:chExt cx="593025" cy="226925"/>
            </a:xfrm>
          </p:grpSpPr>
          <p:sp>
            <p:nvSpPr>
              <p:cNvPr id="199" name="Google Shape;199;p43"/>
              <p:cNvSpPr/>
              <p:nvPr/>
            </p:nvSpPr>
            <p:spPr>
              <a:xfrm>
                <a:off x="1995425" y="4443900"/>
                <a:ext cx="531275" cy="226925"/>
              </a:xfrm>
              <a:custGeom>
                <a:avLst/>
                <a:gdLst/>
                <a:ahLst/>
                <a:cxnLst/>
                <a:rect l="l" t="t" r="r" b="b"/>
                <a:pathLst>
                  <a:path w="21251" h="9077" extrusionOk="0">
                    <a:moveTo>
                      <a:pt x="8089" y="0"/>
                    </a:moveTo>
                    <a:cubicBezTo>
                      <a:pt x="5683" y="0"/>
                      <a:pt x="2978" y="592"/>
                      <a:pt x="1" y="2116"/>
                    </a:cubicBezTo>
                    <a:cubicBezTo>
                      <a:pt x="1" y="2116"/>
                      <a:pt x="6136" y="9076"/>
                      <a:pt x="14237" y="9076"/>
                    </a:cubicBezTo>
                    <a:cubicBezTo>
                      <a:pt x="16456" y="9076"/>
                      <a:pt x="18822" y="8554"/>
                      <a:pt x="21251" y="7224"/>
                    </a:cubicBezTo>
                    <a:cubicBezTo>
                      <a:pt x="21251" y="7224"/>
                      <a:pt x="16492" y="0"/>
                      <a:pt x="808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0" name="Google Shape;200;p43"/>
              <p:cNvSpPr/>
              <p:nvPr/>
            </p:nvSpPr>
            <p:spPr>
              <a:xfrm>
                <a:off x="2035275" y="4497125"/>
                <a:ext cx="553175" cy="155300"/>
              </a:xfrm>
              <a:custGeom>
                <a:avLst/>
                <a:gdLst/>
                <a:ahLst/>
                <a:cxnLst/>
                <a:rect l="l" t="t" r="r" b="b"/>
                <a:pathLst>
                  <a:path w="22127" h="6212" extrusionOk="0">
                    <a:moveTo>
                      <a:pt x="238" y="0"/>
                    </a:moveTo>
                    <a:cubicBezTo>
                      <a:pt x="64" y="0"/>
                      <a:pt x="1" y="272"/>
                      <a:pt x="189" y="313"/>
                    </a:cubicBezTo>
                    <a:cubicBezTo>
                      <a:pt x="3463" y="1059"/>
                      <a:pt x="6725" y="1842"/>
                      <a:pt x="9983" y="2656"/>
                    </a:cubicBezTo>
                    <a:cubicBezTo>
                      <a:pt x="12374" y="3256"/>
                      <a:pt x="14765" y="3870"/>
                      <a:pt x="17134" y="4551"/>
                    </a:cubicBezTo>
                    <a:cubicBezTo>
                      <a:pt x="18661" y="4991"/>
                      <a:pt x="20441" y="5352"/>
                      <a:pt x="21818" y="6187"/>
                    </a:cubicBezTo>
                    <a:cubicBezTo>
                      <a:pt x="21846" y="6204"/>
                      <a:pt x="21873" y="6212"/>
                      <a:pt x="21899" y="6212"/>
                    </a:cubicBezTo>
                    <a:cubicBezTo>
                      <a:pt x="22036" y="6212"/>
                      <a:pt x="22126" y="6002"/>
                      <a:pt x="21980" y="5912"/>
                    </a:cubicBezTo>
                    <a:cubicBezTo>
                      <a:pt x="20735" y="5155"/>
                      <a:pt x="19167" y="4812"/>
                      <a:pt x="17789" y="4407"/>
                    </a:cubicBezTo>
                    <a:cubicBezTo>
                      <a:pt x="15345" y="3690"/>
                      <a:pt x="12877" y="3056"/>
                      <a:pt x="10408" y="2434"/>
                    </a:cubicBezTo>
                    <a:cubicBezTo>
                      <a:pt x="7040" y="1586"/>
                      <a:pt x="3662" y="775"/>
                      <a:pt x="276" y="5"/>
                    </a:cubicBezTo>
                    <a:cubicBezTo>
                      <a:pt x="263" y="2"/>
                      <a:pt x="250" y="0"/>
                      <a:pt x="2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1" name="Google Shape;201;p43"/>
              <p:cNvSpPr/>
              <p:nvPr/>
            </p:nvSpPr>
            <p:spPr>
              <a:xfrm>
                <a:off x="2196300" y="4488375"/>
                <a:ext cx="105125" cy="96650"/>
              </a:xfrm>
              <a:custGeom>
                <a:avLst/>
                <a:gdLst/>
                <a:ahLst/>
                <a:cxnLst/>
                <a:rect l="l" t="t" r="r" b="b"/>
                <a:pathLst>
                  <a:path w="4205" h="3866" extrusionOk="0">
                    <a:moveTo>
                      <a:pt x="1173" y="1"/>
                    </a:moveTo>
                    <a:cubicBezTo>
                      <a:pt x="1038" y="1"/>
                      <a:pt x="923" y="162"/>
                      <a:pt x="1051" y="262"/>
                    </a:cubicBezTo>
                    <a:cubicBezTo>
                      <a:pt x="1437" y="569"/>
                      <a:pt x="1816" y="885"/>
                      <a:pt x="2189" y="1209"/>
                    </a:cubicBezTo>
                    <a:cubicBezTo>
                      <a:pt x="2491" y="1470"/>
                      <a:pt x="2789" y="1738"/>
                      <a:pt x="3073" y="2022"/>
                    </a:cubicBezTo>
                    <a:cubicBezTo>
                      <a:pt x="3217" y="2166"/>
                      <a:pt x="3744" y="2592"/>
                      <a:pt x="3707" y="2818"/>
                    </a:cubicBezTo>
                    <a:cubicBezTo>
                      <a:pt x="3647" y="3200"/>
                      <a:pt x="2105" y="3320"/>
                      <a:pt x="1789" y="3367"/>
                    </a:cubicBezTo>
                    <a:cubicBezTo>
                      <a:pt x="1263" y="3442"/>
                      <a:pt x="735" y="3504"/>
                      <a:pt x="205" y="3546"/>
                    </a:cubicBezTo>
                    <a:cubicBezTo>
                      <a:pt x="7" y="3562"/>
                      <a:pt x="1" y="3866"/>
                      <a:pt x="190" y="3866"/>
                    </a:cubicBezTo>
                    <a:cubicBezTo>
                      <a:pt x="195" y="3866"/>
                      <a:pt x="200" y="3866"/>
                      <a:pt x="205" y="3865"/>
                    </a:cubicBezTo>
                    <a:cubicBezTo>
                      <a:pt x="884" y="3812"/>
                      <a:pt x="1563" y="3732"/>
                      <a:pt x="2236" y="3620"/>
                    </a:cubicBezTo>
                    <a:cubicBezTo>
                      <a:pt x="2650" y="3552"/>
                      <a:pt x="3853" y="3479"/>
                      <a:pt x="4031" y="2962"/>
                    </a:cubicBezTo>
                    <a:cubicBezTo>
                      <a:pt x="4205" y="2461"/>
                      <a:pt x="3273" y="1762"/>
                      <a:pt x="2982" y="1490"/>
                    </a:cubicBezTo>
                    <a:cubicBezTo>
                      <a:pt x="2436" y="982"/>
                      <a:pt x="1863" y="499"/>
                      <a:pt x="1280" y="38"/>
                    </a:cubicBezTo>
                    <a:cubicBezTo>
                      <a:pt x="1246" y="12"/>
                      <a:pt x="1209" y="1"/>
                      <a:pt x="11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2" name="Google Shape;202;p43"/>
              <p:cNvSpPr/>
              <p:nvPr/>
            </p:nvSpPr>
            <p:spPr>
              <a:xfrm>
                <a:off x="2310650" y="4519725"/>
                <a:ext cx="105150" cy="96675"/>
              </a:xfrm>
              <a:custGeom>
                <a:avLst/>
                <a:gdLst/>
                <a:ahLst/>
                <a:cxnLst/>
                <a:rect l="l" t="t" r="r" b="b"/>
                <a:pathLst>
                  <a:path w="4206" h="3867" extrusionOk="0">
                    <a:moveTo>
                      <a:pt x="1173" y="1"/>
                    </a:moveTo>
                    <a:cubicBezTo>
                      <a:pt x="1039" y="1"/>
                      <a:pt x="925" y="162"/>
                      <a:pt x="1051" y="263"/>
                    </a:cubicBezTo>
                    <a:cubicBezTo>
                      <a:pt x="1439" y="568"/>
                      <a:pt x="1817" y="884"/>
                      <a:pt x="2190" y="1209"/>
                    </a:cubicBezTo>
                    <a:cubicBezTo>
                      <a:pt x="2491" y="1471"/>
                      <a:pt x="2790" y="1739"/>
                      <a:pt x="3073" y="2023"/>
                    </a:cubicBezTo>
                    <a:cubicBezTo>
                      <a:pt x="3218" y="2165"/>
                      <a:pt x="3745" y="2593"/>
                      <a:pt x="3709" y="2819"/>
                    </a:cubicBezTo>
                    <a:cubicBezTo>
                      <a:pt x="3647" y="3201"/>
                      <a:pt x="2105" y="3321"/>
                      <a:pt x="1789" y="3368"/>
                    </a:cubicBezTo>
                    <a:cubicBezTo>
                      <a:pt x="1264" y="3443"/>
                      <a:pt x="735" y="3503"/>
                      <a:pt x="207" y="3547"/>
                    </a:cubicBezTo>
                    <a:cubicBezTo>
                      <a:pt x="9" y="3563"/>
                      <a:pt x="1" y="3867"/>
                      <a:pt x="192" y="3867"/>
                    </a:cubicBezTo>
                    <a:cubicBezTo>
                      <a:pt x="196" y="3867"/>
                      <a:pt x="201" y="3867"/>
                      <a:pt x="207" y="3866"/>
                    </a:cubicBezTo>
                    <a:cubicBezTo>
                      <a:pt x="884" y="3811"/>
                      <a:pt x="1564" y="3733"/>
                      <a:pt x="2237" y="3621"/>
                    </a:cubicBezTo>
                    <a:cubicBezTo>
                      <a:pt x="2650" y="3552"/>
                      <a:pt x="3855" y="3479"/>
                      <a:pt x="4033" y="2963"/>
                    </a:cubicBezTo>
                    <a:cubicBezTo>
                      <a:pt x="4205" y="2462"/>
                      <a:pt x="3273" y="1763"/>
                      <a:pt x="2983" y="1491"/>
                    </a:cubicBezTo>
                    <a:cubicBezTo>
                      <a:pt x="2438" y="982"/>
                      <a:pt x="1864" y="500"/>
                      <a:pt x="1280" y="39"/>
                    </a:cubicBezTo>
                    <a:cubicBezTo>
                      <a:pt x="1246" y="12"/>
                      <a:pt x="1209" y="1"/>
                      <a:pt x="11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203" name="Google Shape;203;p43"/>
            <p:cNvGrpSpPr/>
            <p:nvPr/>
          </p:nvGrpSpPr>
          <p:grpSpPr>
            <a:xfrm>
              <a:off x="8057875" y="-44200"/>
              <a:ext cx="354075" cy="521075"/>
              <a:chOff x="4393375" y="2210725"/>
              <a:chExt cx="354075" cy="521075"/>
            </a:xfrm>
          </p:grpSpPr>
          <p:sp>
            <p:nvSpPr>
              <p:cNvPr id="204" name="Google Shape;204;p43"/>
              <p:cNvSpPr/>
              <p:nvPr/>
            </p:nvSpPr>
            <p:spPr>
              <a:xfrm>
                <a:off x="4393375" y="2256625"/>
                <a:ext cx="349500" cy="475175"/>
              </a:xfrm>
              <a:custGeom>
                <a:avLst/>
                <a:gdLst/>
                <a:ahLst/>
                <a:cxnLst/>
                <a:rect l="l" t="t" r="r" b="b"/>
                <a:pathLst>
                  <a:path w="13980" h="19007" extrusionOk="0">
                    <a:moveTo>
                      <a:pt x="12211" y="364"/>
                    </a:moveTo>
                    <a:cubicBezTo>
                      <a:pt x="13524" y="8076"/>
                      <a:pt x="8658" y="14484"/>
                      <a:pt x="2168" y="18082"/>
                    </a:cubicBezTo>
                    <a:cubicBezTo>
                      <a:pt x="1912" y="18223"/>
                      <a:pt x="1555" y="18505"/>
                      <a:pt x="1263" y="18555"/>
                    </a:cubicBezTo>
                    <a:cubicBezTo>
                      <a:pt x="1082" y="18587"/>
                      <a:pt x="985" y="18615"/>
                      <a:pt x="939" y="18615"/>
                    </a:cubicBezTo>
                    <a:cubicBezTo>
                      <a:pt x="822" y="18615"/>
                      <a:pt x="1033" y="18435"/>
                      <a:pt x="1009" y="17681"/>
                    </a:cubicBezTo>
                    <a:cubicBezTo>
                      <a:pt x="929" y="15372"/>
                      <a:pt x="837" y="13208"/>
                      <a:pt x="1487" y="10949"/>
                    </a:cubicBezTo>
                    <a:cubicBezTo>
                      <a:pt x="2462" y="7563"/>
                      <a:pt x="4690" y="4717"/>
                      <a:pt x="7563" y="2718"/>
                    </a:cubicBezTo>
                    <a:cubicBezTo>
                      <a:pt x="8970" y="1739"/>
                      <a:pt x="10559" y="861"/>
                      <a:pt x="12211" y="364"/>
                    </a:cubicBezTo>
                    <a:close/>
                    <a:moveTo>
                      <a:pt x="12342" y="0"/>
                    </a:moveTo>
                    <a:cubicBezTo>
                      <a:pt x="12327" y="0"/>
                      <a:pt x="12311" y="2"/>
                      <a:pt x="12295" y="7"/>
                    </a:cubicBezTo>
                    <a:cubicBezTo>
                      <a:pt x="9768" y="725"/>
                      <a:pt x="7344" y="2248"/>
                      <a:pt x="5437" y="4020"/>
                    </a:cubicBezTo>
                    <a:cubicBezTo>
                      <a:pt x="1257" y="7904"/>
                      <a:pt x="0" y="13373"/>
                      <a:pt x="855" y="18894"/>
                    </a:cubicBezTo>
                    <a:cubicBezTo>
                      <a:pt x="867" y="18973"/>
                      <a:pt x="938" y="19007"/>
                      <a:pt x="1007" y="19007"/>
                    </a:cubicBezTo>
                    <a:cubicBezTo>
                      <a:pt x="1037" y="19007"/>
                      <a:pt x="1065" y="19001"/>
                      <a:pt x="1090" y="18990"/>
                    </a:cubicBezTo>
                    <a:cubicBezTo>
                      <a:pt x="8419" y="15745"/>
                      <a:pt x="13979" y="8340"/>
                      <a:pt x="12491" y="117"/>
                    </a:cubicBezTo>
                    <a:cubicBezTo>
                      <a:pt x="12477" y="41"/>
                      <a:pt x="12426" y="6"/>
                      <a:pt x="12368" y="2"/>
                    </a:cubicBezTo>
                    <a:lnTo>
                      <a:pt x="12368" y="2"/>
                    </a:lnTo>
                    <a:cubicBezTo>
                      <a:pt x="12360" y="1"/>
                      <a:pt x="12351" y="0"/>
                      <a:pt x="123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5" name="Google Shape;205;p43"/>
              <p:cNvSpPr/>
              <p:nvPr/>
            </p:nvSpPr>
            <p:spPr>
              <a:xfrm>
                <a:off x="4431300" y="2210725"/>
                <a:ext cx="316150" cy="479000"/>
              </a:xfrm>
              <a:custGeom>
                <a:avLst/>
                <a:gdLst/>
                <a:ahLst/>
                <a:cxnLst/>
                <a:rect l="l" t="t" r="r" b="b"/>
                <a:pathLst>
                  <a:path w="12646" h="19160" extrusionOk="0">
                    <a:moveTo>
                      <a:pt x="12404" y="1"/>
                    </a:moveTo>
                    <a:cubicBezTo>
                      <a:pt x="12368" y="1"/>
                      <a:pt x="12331" y="13"/>
                      <a:pt x="12297" y="43"/>
                    </a:cubicBezTo>
                    <a:cubicBezTo>
                      <a:pt x="11202" y="995"/>
                      <a:pt x="10397" y="2391"/>
                      <a:pt x="9592" y="3580"/>
                    </a:cubicBezTo>
                    <a:cubicBezTo>
                      <a:pt x="8165" y="5689"/>
                      <a:pt x="6810" y="7846"/>
                      <a:pt x="5467" y="10009"/>
                    </a:cubicBezTo>
                    <a:cubicBezTo>
                      <a:pt x="3636" y="12960"/>
                      <a:pt x="1837" y="15931"/>
                      <a:pt x="74" y="18922"/>
                    </a:cubicBezTo>
                    <a:cubicBezTo>
                      <a:pt x="1" y="19045"/>
                      <a:pt x="111" y="19160"/>
                      <a:pt x="220" y="19160"/>
                    </a:cubicBezTo>
                    <a:cubicBezTo>
                      <a:pt x="269" y="19160"/>
                      <a:pt x="317" y="19137"/>
                      <a:pt x="350" y="19083"/>
                    </a:cubicBezTo>
                    <a:cubicBezTo>
                      <a:pt x="2054" y="16193"/>
                      <a:pt x="3792" y="13320"/>
                      <a:pt x="5561" y="10466"/>
                    </a:cubicBezTo>
                    <a:cubicBezTo>
                      <a:pt x="6858" y="8371"/>
                      <a:pt x="8170" y="6281"/>
                      <a:pt x="9539" y="4230"/>
                    </a:cubicBezTo>
                    <a:cubicBezTo>
                      <a:pt x="10426" y="2905"/>
                      <a:pt x="11308" y="1326"/>
                      <a:pt x="12522" y="267"/>
                    </a:cubicBezTo>
                    <a:cubicBezTo>
                      <a:pt x="12645" y="162"/>
                      <a:pt x="12533" y="1"/>
                      <a:pt x="124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6" name="Google Shape;206;p43"/>
              <p:cNvSpPr/>
              <p:nvPr/>
            </p:nvSpPr>
            <p:spPr>
              <a:xfrm>
                <a:off x="4478475" y="2458425"/>
                <a:ext cx="105250" cy="102825"/>
              </a:xfrm>
              <a:custGeom>
                <a:avLst/>
                <a:gdLst/>
                <a:ahLst/>
                <a:cxnLst/>
                <a:rect l="l" t="t" r="r" b="b"/>
                <a:pathLst>
                  <a:path w="4210" h="4113" extrusionOk="0">
                    <a:moveTo>
                      <a:pt x="3494" y="1"/>
                    </a:moveTo>
                    <a:cubicBezTo>
                      <a:pt x="3023" y="1"/>
                      <a:pt x="2335" y="481"/>
                      <a:pt x="2056" y="636"/>
                    </a:cubicBezTo>
                    <a:cubicBezTo>
                      <a:pt x="1401" y="1002"/>
                      <a:pt x="765" y="1403"/>
                      <a:pt x="142" y="1823"/>
                    </a:cubicBezTo>
                    <a:cubicBezTo>
                      <a:pt x="1" y="1920"/>
                      <a:pt x="88" y="2127"/>
                      <a:pt x="220" y="2127"/>
                    </a:cubicBezTo>
                    <a:cubicBezTo>
                      <a:pt x="247" y="2127"/>
                      <a:pt x="276" y="2118"/>
                      <a:pt x="305" y="2099"/>
                    </a:cubicBezTo>
                    <a:cubicBezTo>
                      <a:pt x="733" y="1812"/>
                      <a:pt x="1169" y="1534"/>
                      <a:pt x="1610" y="1267"/>
                    </a:cubicBezTo>
                    <a:cubicBezTo>
                      <a:pt x="1880" y="1103"/>
                      <a:pt x="2954" y="329"/>
                      <a:pt x="3423" y="329"/>
                    </a:cubicBezTo>
                    <a:cubicBezTo>
                      <a:pt x="3479" y="329"/>
                      <a:pt x="3526" y="340"/>
                      <a:pt x="3562" y="364"/>
                    </a:cubicBezTo>
                    <a:cubicBezTo>
                      <a:pt x="3911" y="594"/>
                      <a:pt x="3514" y="2142"/>
                      <a:pt x="3458" y="2462"/>
                    </a:cubicBezTo>
                    <a:cubicBezTo>
                      <a:pt x="3373" y="2948"/>
                      <a:pt x="3279" y="3433"/>
                      <a:pt x="3167" y="3913"/>
                    </a:cubicBezTo>
                    <a:cubicBezTo>
                      <a:pt x="3138" y="4034"/>
                      <a:pt x="3238" y="4112"/>
                      <a:pt x="3333" y="4112"/>
                    </a:cubicBezTo>
                    <a:cubicBezTo>
                      <a:pt x="3396" y="4112"/>
                      <a:pt x="3456" y="4078"/>
                      <a:pt x="3475" y="3997"/>
                    </a:cubicBezTo>
                    <a:cubicBezTo>
                      <a:pt x="3630" y="3323"/>
                      <a:pt x="3765" y="2639"/>
                      <a:pt x="3862" y="1953"/>
                    </a:cubicBezTo>
                    <a:cubicBezTo>
                      <a:pt x="3922" y="1534"/>
                      <a:pt x="4209" y="401"/>
                      <a:pt x="3768" y="80"/>
                    </a:cubicBezTo>
                    <a:cubicBezTo>
                      <a:pt x="3692" y="24"/>
                      <a:pt x="3598" y="1"/>
                      <a:pt x="349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7" name="Google Shape;207;p43"/>
              <p:cNvSpPr/>
              <p:nvPr/>
            </p:nvSpPr>
            <p:spPr>
              <a:xfrm>
                <a:off x="4543125" y="2359000"/>
                <a:ext cx="105175" cy="102800"/>
              </a:xfrm>
              <a:custGeom>
                <a:avLst/>
                <a:gdLst/>
                <a:ahLst/>
                <a:cxnLst/>
                <a:rect l="l" t="t" r="r" b="b"/>
                <a:pathLst>
                  <a:path w="4207" h="4112" extrusionOk="0">
                    <a:moveTo>
                      <a:pt x="3493" y="0"/>
                    </a:moveTo>
                    <a:cubicBezTo>
                      <a:pt x="3021" y="0"/>
                      <a:pt x="2333" y="480"/>
                      <a:pt x="2055" y="634"/>
                    </a:cubicBezTo>
                    <a:cubicBezTo>
                      <a:pt x="1399" y="1000"/>
                      <a:pt x="764" y="1402"/>
                      <a:pt x="141" y="1822"/>
                    </a:cubicBezTo>
                    <a:cubicBezTo>
                      <a:pt x="1" y="1918"/>
                      <a:pt x="89" y="2126"/>
                      <a:pt x="220" y="2126"/>
                    </a:cubicBezTo>
                    <a:cubicBezTo>
                      <a:pt x="247" y="2126"/>
                      <a:pt x="275" y="2117"/>
                      <a:pt x="303" y="2098"/>
                    </a:cubicBezTo>
                    <a:cubicBezTo>
                      <a:pt x="731" y="1809"/>
                      <a:pt x="1166" y="1532"/>
                      <a:pt x="1609" y="1265"/>
                    </a:cubicBezTo>
                    <a:cubicBezTo>
                      <a:pt x="1878" y="1101"/>
                      <a:pt x="2951" y="328"/>
                      <a:pt x="3421" y="328"/>
                    </a:cubicBezTo>
                    <a:cubicBezTo>
                      <a:pt x="3477" y="328"/>
                      <a:pt x="3524" y="339"/>
                      <a:pt x="3561" y="363"/>
                    </a:cubicBezTo>
                    <a:cubicBezTo>
                      <a:pt x="3910" y="592"/>
                      <a:pt x="3512" y="2140"/>
                      <a:pt x="3457" y="2460"/>
                    </a:cubicBezTo>
                    <a:cubicBezTo>
                      <a:pt x="3371" y="2946"/>
                      <a:pt x="3277" y="3431"/>
                      <a:pt x="3165" y="3911"/>
                    </a:cubicBezTo>
                    <a:cubicBezTo>
                      <a:pt x="3137" y="4032"/>
                      <a:pt x="3238" y="4111"/>
                      <a:pt x="3332" y="4111"/>
                    </a:cubicBezTo>
                    <a:cubicBezTo>
                      <a:pt x="3395" y="4111"/>
                      <a:pt x="3455" y="4077"/>
                      <a:pt x="3473" y="3997"/>
                    </a:cubicBezTo>
                    <a:cubicBezTo>
                      <a:pt x="3629" y="3322"/>
                      <a:pt x="3764" y="2636"/>
                      <a:pt x="3861" y="1952"/>
                    </a:cubicBezTo>
                    <a:cubicBezTo>
                      <a:pt x="3921" y="1532"/>
                      <a:pt x="4206" y="399"/>
                      <a:pt x="3767" y="79"/>
                    </a:cubicBezTo>
                    <a:cubicBezTo>
                      <a:pt x="3691" y="24"/>
                      <a:pt x="3597" y="0"/>
                      <a:pt x="34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208" name="Google Shape;208;p43"/>
            <p:cNvSpPr/>
            <p:nvPr/>
          </p:nvSpPr>
          <p:spPr>
            <a:xfrm>
              <a:off x="4453925" y="144375"/>
              <a:ext cx="163175" cy="143925"/>
            </a:xfrm>
            <a:custGeom>
              <a:avLst/>
              <a:gdLst/>
              <a:ahLst/>
              <a:cxnLst/>
              <a:rect l="l" t="t" r="r" b="b"/>
              <a:pathLst>
                <a:path w="6527" h="5757" extrusionOk="0">
                  <a:moveTo>
                    <a:pt x="3453" y="375"/>
                  </a:moveTo>
                  <a:cubicBezTo>
                    <a:pt x="3464" y="375"/>
                    <a:pt x="3475" y="378"/>
                    <a:pt x="3484" y="384"/>
                  </a:cubicBezTo>
                  <a:lnTo>
                    <a:pt x="3484" y="384"/>
                  </a:lnTo>
                  <a:cubicBezTo>
                    <a:pt x="3686" y="806"/>
                    <a:pt x="3871" y="1502"/>
                    <a:pt x="4205" y="1808"/>
                  </a:cubicBezTo>
                  <a:cubicBezTo>
                    <a:pt x="4601" y="2172"/>
                    <a:pt x="5721" y="1857"/>
                    <a:pt x="5964" y="2196"/>
                  </a:cubicBezTo>
                  <a:cubicBezTo>
                    <a:pt x="6238" y="2577"/>
                    <a:pt x="5079" y="3161"/>
                    <a:pt x="4915" y="3511"/>
                  </a:cubicBezTo>
                  <a:cubicBezTo>
                    <a:pt x="4659" y="4061"/>
                    <a:pt x="5285" y="4768"/>
                    <a:pt x="5074" y="5248"/>
                  </a:cubicBezTo>
                  <a:cubicBezTo>
                    <a:pt x="5031" y="5346"/>
                    <a:pt x="4959" y="5386"/>
                    <a:pt x="4869" y="5386"/>
                  </a:cubicBezTo>
                  <a:cubicBezTo>
                    <a:pt x="4521" y="5386"/>
                    <a:pt x="3897" y="4795"/>
                    <a:pt x="3558" y="4730"/>
                  </a:cubicBezTo>
                  <a:cubicBezTo>
                    <a:pt x="3509" y="4721"/>
                    <a:pt x="3461" y="4717"/>
                    <a:pt x="3415" y="4717"/>
                  </a:cubicBezTo>
                  <a:cubicBezTo>
                    <a:pt x="2873" y="4717"/>
                    <a:pt x="2505" y="5300"/>
                    <a:pt x="1982" y="5369"/>
                  </a:cubicBezTo>
                  <a:cubicBezTo>
                    <a:pt x="1959" y="5372"/>
                    <a:pt x="1938" y="5374"/>
                    <a:pt x="1918" y="5374"/>
                  </a:cubicBezTo>
                  <a:cubicBezTo>
                    <a:pt x="1381" y="5374"/>
                    <a:pt x="1969" y="4281"/>
                    <a:pt x="1927" y="3837"/>
                  </a:cubicBezTo>
                  <a:cubicBezTo>
                    <a:pt x="1872" y="3261"/>
                    <a:pt x="1270" y="3065"/>
                    <a:pt x="962" y="2629"/>
                  </a:cubicBezTo>
                  <a:cubicBezTo>
                    <a:pt x="654" y="2193"/>
                    <a:pt x="809" y="2193"/>
                    <a:pt x="1328" y="2118"/>
                  </a:cubicBezTo>
                  <a:cubicBezTo>
                    <a:pt x="1614" y="2076"/>
                    <a:pt x="2071" y="2100"/>
                    <a:pt x="2330" y="1969"/>
                  </a:cubicBezTo>
                  <a:cubicBezTo>
                    <a:pt x="2653" y="1804"/>
                    <a:pt x="3210" y="375"/>
                    <a:pt x="3453" y="375"/>
                  </a:cubicBezTo>
                  <a:close/>
                  <a:moveTo>
                    <a:pt x="3374" y="0"/>
                  </a:moveTo>
                  <a:cubicBezTo>
                    <a:pt x="3000" y="0"/>
                    <a:pt x="2789" y="654"/>
                    <a:pt x="2619" y="998"/>
                  </a:cubicBezTo>
                  <a:cubicBezTo>
                    <a:pt x="2420" y="1405"/>
                    <a:pt x="2368" y="1581"/>
                    <a:pt x="1943" y="1711"/>
                  </a:cubicBezTo>
                  <a:cubicBezTo>
                    <a:pt x="1560" y="1828"/>
                    <a:pt x="1009" y="1713"/>
                    <a:pt x="655" y="1904"/>
                  </a:cubicBezTo>
                  <a:cubicBezTo>
                    <a:pt x="0" y="2256"/>
                    <a:pt x="605" y="2733"/>
                    <a:pt x="949" y="3067"/>
                  </a:cubicBezTo>
                  <a:cubicBezTo>
                    <a:pt x="1257" y="3367"/>
                    <a:pt x="1555" y="3547"/>
                    <a:pt x="1581" y="3965"/>
                  </a:cubicBezTo>
                  <a:cubicBezTo>
                    <a:pt x="1610" y="4398"/>
                    <a:pt x="1306" y="4868"/>
                    <a:pt x="1353" y="5301"/>
                  </a:cubicBezTo>
                  <a:cubicBezTo>
                    <a:pt x="1390" y="5641"/>
                    <a:pt x="1533" y="5756"/>
                    <a:pt x="1724" y="5756"/>
                  </a:cubicBezTo>
                  <a:cubicBezTo>
                    <a:pt x="1889" y="5756"/>
                    <a:pt x="2089" y="5671"/>
                    <a:pt x="2290" y="5572"/>
                  </a:cubicBezTo>
                  <a:cubicBezTo>
                    <a:pt x="2604" y="5415"/>
                    <a:pt x="3061" y="5036"/>
                    <a:pt x="3427" y="5036"/>
                  </a:cubicBezTo>
                  <a:cubicBezTo>
                    <a:pt x="3434" y="5036"/>
                    <a:pt x="3442" y="5036"/>
                    <a:pt x="3449" y="5037"/>
                  </a:cubicBezTo>
                  <a:cubicBezTo>
                    <a:pt x="3835" y="5053"/>
                    <a:pt x="4312" y="5554"/>
                    <a:pt x="4683" y="5685"/>
                  </a:cubicBezTo>
                  <a:cubicBezTo>
                    <a:pt x="4811" y="5731"/>
                    <a:pt x="4920" y="5753"/>
                    <a:pt x="5012" y="5753"/>
                  </a:cubicBezTo>
                  <a:cubicBezTo>
                    <a:pt x="5281" y="5753"/>
                    <a:pt x="5398" y="5558"/>
                    <a:pt x="5382" y="5166"/>
                  </a:cubicBezTo>
                  <a:cubicBezTo>
                    <a:pt x="5368" y="4768"/>
                    <a:pt x="5098" y="4283"/>
                    <a:pt x="5163" y="3892"/>
                  </a:cubicBezTo>
                  <a:cubicBezTo>
                    <a:pt x="5235" y="3464"/>
                    <a:pt x="5721" y="3177"/>
                    <a:pt x="6023" y="2857"/>
                  </a:cubicBezTo>
                  <a:cubicBezTo>
                    <a:pt x="6494" y="2361"/>
                    <a:pt x="6527" y="2018"/>
                    <a:pt x="5800" y="1855"/>
                  </a:cubicBezTo>
                  <a:cubicBezTo>
                    <a:pt x="5325" y="1750"/>
                    <a:pt x="4716" y="1841"/>
                    <a:pt x="4377" y="1484"/>
                  </a:cubicBezTo>
                  <a:cubicBezTo>
                    <a:pt x="4102" y="1192"/>
                    <a:pt x="3946" y="634"/>
                    <a:pt x="3768" y="251"/>
                  </a:cubicBezTo>
                  <a:lnTo>
                    <a:pt x="3768" y="251"/>
                  </a:lnTo>
                  <a:cubicBezTo>
                    <a:pt x="3764" y="226"/>
                    <a:pt x="3753" y="201"/>
                    <a:pt x="3731" y="179"/>
                  </a:cubicBezTo>
                  <a:lnTo>
                    <a:pt x="3731" y="179"/>
                  </a:lnTo>
                  <a:cubicBezTo>
                    <a:pt x="3716" y="156"/>
                    <a:pt x="3698" y="140"/>
                    <a:pt x="3677" y="130"/>
                  </a:cubicBezTo>
                  <a:lnTo>
                    <a:pt x="3677" y="130"/>
                  </a:lnTo>
                  <a:cubicBezTo>
                    <a:pt x="3565" y="39"/>
                    <a:pt x="3465" y="0"/>
                    <a:pt x="33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9" name="Google Shape;209;p43"/>
            <p:cNvSpPr/>
            <p:nvPr/>
          </p:nvSpPr>
          <p:spPr>
            <a:xfrm>
              <a:off x="8827225" y="4768950"/>
              <a:ext cx="163200" cy="143900"/>
            </a:xfrm>
            <a:custGeom>
              <a:avLst/>
              <a:gdLst/>
              <a:ahLst/>
              <a:cxnLst/>
              <a:rect l="l" t="t" r="r" b="b"/>
              <a:pathLst>
                <a:path w="6528" h="5756" extrusionOk="0">
                  <a:moveTo>
                    <a:pt x="3453" y="375"/>
                  </a:moveTo>
                  <a:cubicBezTo>
                    <a:pt x="3463" y="375"/>
                    <a:pt x="3473" y="378"/>
                    <a:pt x="3483" y="384"/>
                  </a:cubicBezTo>
                  <a:lnTo>
                    <a:pt x="3483" y="384"/>
                  </a:lnTo>
                  <a:cubicBezTo>
                    <a:pt x="3685" y="804"/>
                    <a:pt x="3871" y="1502"/>
                    <a:pt x="4205" y="1809"/>
                  </a:cubicBezTo>
                  <a:cubicBezTo>
                    <a:pt x="4601" y="2171"/>
                    <a:pt x="5721" y="1858"/>
                    <a:pt x="5964" y="2195"/>
                  </a:cubicBezTo>
                  <a:cubicBezTo>
                    <a:pt x="6239" y="2576"/>
                    <a:pt x="5078" y="3160"/>
                    <a:pt x="4914" y="3512"/>
                  </a:cubicBezTo>
                  <a:cubicBezTo>
                    <a:pt x="4659" y="4060"/>
                    <a:pt x="5285" y="4768"/>
                    <a:pt x="5074" y="5248"/>
                  </a:cubicBezTo>
                  <a:cubicBezTo>
                    <a:pt x="5031" y="5347"/>
                    <a:pt x="4959" y="5387"/>
                    <a:pt x="4869" y="5387"/>
                  </a:cubicBezTo>
                  <a:cubicBezTo>
                    <a:pt x="4521" y="5387"/>
                    <a:pt x="3897" y="4795"/>
                    <a:pt x="3558" y="4731"/>
                  </a:cubicBezTo>
                  <a:cubicBezTo>
                    <a:pt x="3509" y="4722"/>
                    <a:pt x="3462" y="4718"/>
                    <a:pt x="3416" y="4718"/>
                  </a:cubicBezTo>
                  <a:cubicBezTo>
                    <a:pt x="2874" y="4718"/>
                    <a:pt x="2505" y="5301"/>
                    <a:pt x="1982" y="5370"/>
                  </a:cubicBezTo>
                  <a:cubicBezTo>
                    <a:pt x="1960" y="5373"/>
                    <a:pt x="1939" y="5374"/>
                    <a:pt x="1919" y="5374"/>
                  </a:cubicBezTo>
                  <a:cubicBezTo>
                    <a:pt x="1380" y="5374"/>
                    <a:pt x="1969" y="4282"/>
                    <a:pt x="1927" y="3837"/>
                  </a:cubicBezTo>
                  <a:cubicBezTo>
                    <a:pt x="1872" y="3262"/>
                    <a:pt x="1270" y="3066"/>
                    <a:pt x="962" y="2629"/>
                  </a:cubicBezTo>
                  <a:cubicBezTo>
                    <a:pt x="654" y="2193"/>
                    <a:pt x="810" y="2193"/>
                    <a:pt x="1329" y="2119"/>
                  </a:cubicBezTo>
                  <a:cubicBezTo>
                    <a:pt x="1614" y="2075"/>
                    <a:pt x="2071" y="2101"/>
                    <a:pt x="2331" y="1968"/>
                  </a:cubicBezTo>
                  <a:cubicBezTo>
                    <a:pt x="2653" y="1804"/>
                    <a:pt x="3211" y="375"/>
                    <a:pt x="3453" y="375"/>
                  </a:cubicBezTo>
                  <a:close/>
                  <a:moveTo>
                    <a:pt x="3374" y="1"/>
                  </a:moveTo>
                  <a:cubicBezTo>
                    <a:pt x="3000" y="1"/>
                    <a:pt x="2789" y="653"/>
                    <a:pt x="2619" y="998"/>
                  </a:cubicBezTo>
                  <a:cubicBezTo>
                    <a:pt x="2420" y="1405"/>
                    <a:pt x="2368" y="1582"/>
                    <a:pt x="1943" y="1710"/>
                  </a:cubicBezTo>
                  <a:cubicBezTo>
                    <a:pt x="1560" y="1828"/>
                    <a:pt x="1009" y="1713"/>
                    <a:pt x="656" y="1903"/>
                  </a:cubicBezTo>
                  <a:cubicBezTo>
                    <a:pt x="1" y="2257"/>
                    <a:pt x="605" y="2732"/>
                    <a:pt x="949" y="3067"/>
                  </a:cubicBezTo>
                  <a:cubicBezTo>
                    <a:pt x="1257" y="3367"/>
                    <a:pt x="1556" y="3547"/>
                    <a:pt x="1582" y="3964"/>
                  </a:cubicBezTo>
                  <a:cubicBezTo>
                    <a:pt x="1611" y="4399"/>
                    <a:pt x="1306" y="4869"/>
                    <a:pt x="1353" y="5300"/>
                  </a:cubicBezTo>
                  <a:cubicBezTo>
                    <a:pt x="1390" y="5641"/>
                    <a:pt x="1533" y="5756"/>
                    <a:pt x="1725" y="5756"/>
                  </a:cubicBezTo>
                  <a:cubicBezTo>
                    <a:pt x="1889" y="5756"/>
                    <a:pt x="2090" y="5671"/>
                    <a:pt x="2290" y="5572"/>
                  </a:cubicBezTo>
                  <a:cubicBezTo>
                    <a:pt x="2605" y="5415"/>
                    <a:pt x="3061" y="5037"/>
                    <a:pt x="3425" y="5037"/>
                  </a:cubicBezTo>
                  <a:cubicBezTo>
                    <a:pt x="3433" y="5037"/>
                    <a:pt x="3440" y="5037"/>
                    <a:pt x="3448" y="5037"/>
                  </a:cubicBezTo>
                  <a:cubicBezTo>
                    <a:pt x="3835" y="5054"/>
                    <a:pt x="4312" y="5553"/>
                    <a:pt x="4684" y="5686"/>
                  </a:cubicBezTo>
                  <a:cubicBezTo>
                    <a:pt x="4811" y="5731"/>
                    <a:pt x="4920" y="5754"/>
                    <a:pt x="5011" y="5754"/>
                  </a:cubicBezTo>
                  <a:cubicBezTo>
                    <a:pt x="5280" y="5754"/>
                    <a:pt x="5397" y="5558"/>
                    <a:pt x="5382" y="5167"/>
                  </a:cubicBezTo>
                  <a:cubicBezTo>
                    <a:pt x="5368" y="4767"/>
                    <a:pt x="5099" y="4283"/>
                    <a:pt x="5163" y="3891"/>
                  </a:cubicBezTo>
                  <a:cubicBezTo>
                    <a:pt x="5235" y="3465"/>
                    <a:pt x="5721" y="3176"/>
                    <a:pt x="6023" y="2858"/>
                  </a:cubicBezTo>
                  <a:cubicBezTo>
                    <a:pt x="6495" y="2362"/>
                    <a:pt x="6527" y="2017"/>
                    <a:pt x="5799" y="1854"/>
                  </a:cubicBezTo>
                  <a:cubicBezTo>
                    <a:pt x="5326" y="1749"/>
                    <a:pt x="4716" y="1840"/>
                    <a:pt x="4377" y="1483"/>
                  </a:cubicBezTo>
                  <a:cubicBezTo>
                    <a:pt x="4100" y="1192"/>
                    <a:pt x="3946" y="632"/>
                    <a:pt x="3768" y="249"/>
                  </a:cubicBezTo>
                  <a:lnTo>
                    <a:pt x="3768" y="249"/>
                  </a:lnTo>
                  <a:cubicBezTo>
                    <a:pt x="3764" y="227"/>
                    <a:pt x="3754" y="205"/>
                    <a:pt x="3736" y="184"/>
                  </a:cubicBezTo>
                  <a:lnTo>
                    <a:pt x="3736" y="184"/>
                  </a:lnTo>
                  <a:cubicBezTo>
                    <a:pt x="3718" y="155"/>
                    <a:pt x="3696" y="137"/>
                    <a:pt x="3672" y="127"/>
                  </a:cubicBezTo>
                  <a:lnTo>
                    <a:pt x="3672" y="127"/>
                  </a:lnTo>
                  <a:cubicBezTo>
                    <a:pt x="3562" y="38"/>
                    <a:pt x="3463" y="1"/>
                    <a:pt x="33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0" name="Google Shape;210;p43"/>
            <p:cNvSpPr/>
            <p:nvPr/>
          </p:nvSpPr>
          <p:spPr>
            <a:xfrm>
              <a:off x="7086750" y="4874950"/>
              <a:ext cx="100475" cy="93700"/>
            </a:xfrm>
            <a:custGeom>
              <a:avLst/>
              <a:gdLst/>
              <a:ahLst/>
              <a:cxnLst/>
              <a:rect l="l" t="t" r="r" b="b"/>
              <a:pathLst>
                <a:path w="4019" h="3748" extrusionOk="0">
                  <a:moveTo>
                    <a:pt x="2008" y="0"/>
                  </a:moveTo>
                  <a:cubicBezTo>
                    <a:pt x="1946" y="0"/>
                    <a:pt x="1886" y="32"/>
                    <a:pt x="1856" y="95"/>
                  </a:cubicBezTo>
                  <a:lnTo>
                    <a:pt x="1382" y="1052"/>
                  </a:lnTo>
                  <a:cubicBezTo>
                    <a:pt x="1358" y="1105"/>
                    <a:pt x="1311" y="1139"/>
                    <a:pt x="1254" y="1147"/>
                  </a:cubicBezTo>
                  <a:lnTo>
                    <a:pt x="197" y="1301"/>
                  </a:lnTo>
                  <a:cubicBezTo>
                    <a:pt x="56" y="1321"/>
                    <a:pt x="1" y="1496"/>
                    <a:pt x="101" y="1595"/>
                  </a:cubicBezTo>
                  <a:lnTo>
                    <a:pt x="866" y="2341"/>
                  </a:lnTo>
                  <a:cubicBezTo>
                    <a:pt x="907" y="2380"/>
                    <a:pt x="925" y="2436"/>
                    <a:pt x="915" y="2493"/>
                  </a:cubicBezTo>
                  <a:lnTo>
                    <a:pt x="733" y="3546"/>
                  </a:lnTo>
                  <a:cubicBezTo>
                    <a:pt x="714" y="3657"/>
                    <a:pt x="803" y="3748"/>
                    <a:pt x="903" y="3748"/>
                  </a:cubicBezTo>
                  <a:cubicBezTo>
                    <a:pt x="929" y="3748"/>
                    <a:pt x="957" y="3741"/>
                    <a:pt x="983" y="3727"/>
                  </a:cubicBezTo>
                  <a:lnTo>
                    <a:pt x="1929" y="3231"/>
                  </a:lnTo>
                  <a:cubicBezTo>
                    <a:pt x="1954" y="3218"/>
                    <a:pt x="1981" y="3211"/>
                    <a:pt x="2008" y="3211"/>
                  </a:cubicBezTo>
                  <a:cubicBezTo>
                    <a:pt x="2035" y="3211"/>
                    <a:pt x="2062" y="3218"/>
                    <a:pt x="2087" y="3231"/>
                  </a:cubicBezTo>
                  <a:lnTo>
                    <a:pt x="3033" y="3727"/>
                  </a:lnTo>
                  <a:cubicBezTo>
                    <a:pt x="3059" y="3740"/>
                    <a:pt x="3086" y="3747"/>
                    <a:pt x="3112" y="3747"/>
                  </a:cubicBezTo>
                  <a:cubicBezTo>
                    <a:pt x="3213" y="3747"/>
                    <a:pt x="3302" y="3656"/>
                    <a:pt x="3282" y="3546"/>
                  </a:cubicBezTo>
                  <a:lnTo>
                    <a:pt x="3102" y="2493"/>
                  </a:lnTo>
                  <a:cubicBezTo>
                    <a:pt x="3091" y="2438"/>
                    <a:pt x="3111" y="2381"/>
                    <a:pt x="3151" y="2341"/>
                  </a:cubicBezTo>
                  <a:lnTo>
                    <a:pt x="3915" y="1595"/>
                  </a:lnTo>
                  <a:cubicBezTo>
                    <a:pt x="4019" y="1496"/>
                    <a:pt x="3962" y="1321"/>
                    <a:pt x="3819" y="1301"/>
                  </a:cubicBezTo>
                  <a:lnTo>
                    <a:pt x="2764" y="1147"/>
                  </a:lnTo>
                  <a:cubicBezTo>
                    <a:pt x="2707" y="1138"/>
                    <a:pt x="2658" y="1104"/>
                    <a:pt x="2634" y="1052"/>
                  </a:cubicBezTo>
                  <a:lnTo>
                    <a:pt x="2162" y="95"/>
                  </a:lnTo>
                  <a:cubicBezTo>
                    <a:pt x="2130" y="32"/>
                    <a:pt x="2069" y="0"/>
                    <a:pt x="2008" y="0"/>
                  </a:cubicBezTo>
                  <a:close/>
                </a:path>
              </a:pathLst>
            </a:custGeom>
            <a:solidFill>
              <a:srgbClr val="085E5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1" name="Google Shape;211;p43"/>
            <p:cNvSpPr/>
            <p:nvPr/>
          </p:nvSpPr>
          <p:spPr>
            <a:xfrm>
              <a:off x="232200" y="3375525"/>
              <a:ext cx="100475" cy="93725"/>
            </a:xfrm>
            <a:custGeom>
              <a:avLst/>
              <a:gdLst/>
              <a:ahLst/>
              <a:cxnLst/>
              <a:rect l="l" t="t" r="r" b="b"/>
              <a:pathLst>
                <a:path w="4019" h="3749" extrusionOk="0">
                  <a:moveTo>
                    <a:pt x="2008" y="0"/>
                  </a:moveTo>
                  <a:cubicBezTo>
                    <a:pt x="1946" y="0"/>
                    <a:pt x="1886" y="32"/>
                    <a:pt x="1856" y="96"/>
                  </a:cubicBezTo>
                  <a:lnTo>
                    <a:pt x="1384" y="1053"/>
                  </a:lnTo>
                  <a:cubicBezTo>
                    <a:pt x="1359" y="1105"/>
                    <a:pt x="1311" y="1141"/>
                    <a:pt x="1254" y="1149"/>
                  </a:cubicBezTo>
                  <a:lnTo>
                    <a:pt x="198" y="1303"/>
                  </a:lnTo>
                  <a:cubicBezTo>
                    <a:pt x="56" y="1322"/>
                    <a:pt x="1" y="1497"/>
                    <a:pt x="103" y="1596"/>
                  </a:cubicBezTo>
                  <a:lnTo>
                    <a:pt x="866" y="2342"/>
                  </a:lnTo>
                  <a:cubicBezTo>
                    <a:pt x="907" y="2381"/>
                    <a:pt x="925" y="2438"/>
                    <a:pt x="915" y="2495"/>
                  </a:cubicBezTo>
                  <a:lnTo>
                    <a:pt x="735" y="3547"/>
                  </a:lnTo>
                  <a:cubicBezTo>
                    <a:pt x="716" y="3659"/>
                    <a:pt x="804" y="3749"/>
                    <a:pt x="904" y="3749"/>
                  </a:cubicBezTo>
                  <a:cubicBezTo>
                    <a:pt x="930" y="3749"/>
                    <a:pt x="957" y="3743"/>
                    <a:pt x="983" y="3729"/>
                  </a:cubicBezTo>
                  <a:lnTo>
                    <a:pt x="1929" y="3232"/>
                  </a:lnTo>
                  <a:cubicBezTo>
                    <a:pt x="1954" y="3219"/>
                    <a:pt x="1981" y="3212"/>
                    <a:pt x="2008" y="3212"/>
                  </a:cubicBezTo>
                  <a:cubicBezTo>
                    <a:pt x="2036" y="3212"/>
                    <a:pt x="2063" y="3219"/>
                    <a:pt x="2089" y="3232"/>
                  </a:cubicBezTo>
                  <a:lnTo>
                    <a:pt x="3033" y="3729"/>
                  </a:lnTo>
                  <a:cubicBezTo>
                    <a:pt x="3059" y="3742"/>
                    <a:pt x="3086" y="3748"/>
                    <a:pt x="3112" y="3748"/>
                  </a:cubicBezTo>
                  <a:cubicBezTo>
                    <a:pt x="3213" y="3748"/>
                    <a:pt x="3302" y="3658"/>
                    <a:pt x="3283" y="3547"/>
                  </a:cubicBezTo>
                  <a:lnTo>
                    <a:pt x="3103" y="2495"/>
                  </a:lnTo>
                  <a:cubicBezTo>
                    <a:pt x="3093" y="2440"/>
                    <a:pt x="3111" y="2383"/>
                    <a:pt x="3151" y="2342"/>
                  </a:cubicBezTo>
                  <a:lnTo>
                    <a:pt x="3915" y="1596"/>
                  </a:lnTo>
                  <a:cubicBezTo>
                    <a:pt x="4019" y="1497"/>
                    <a:pt x="3962" y="1322"/>
                    <a:pt x="3819" y="1303"/>
                  </a:cubicBezTo>
                  <a:lnTo>
                    <a:pt x="2764" y="1149"/>
                  </a:lnTo>
                  <a:cubicBezTo>
                    <a:pt x="2707" y="1138"/>
                    <a:pt x="2658" y="1103"/>
                    <a:pt x="2634" y="1053"/>
                  </a:cubicBezTo>
                  <a:lnTo>
                    <a:pt x="2162" y="96"/>
                  </a:lnTo>
                  <a:cubicBezTo>
                    <a:pt x="2130" y="32"/>
                    <a:pt x="2069" y="0"/>
                    <a:pt x="20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212" name="Google Shape;212;p43"/>
            <p:cNvGrpSpPr/>
            <p:nvPr/>
          </p:nvGrpSpPr>
          <p:grpSpPr>
            <a:xfrm>
              <a:off x="187875" y="1100350"/>
              <a:ext cx="585450" cy="478000"/>
              <a:chOff x="489725" y="2618450"/>
              <a:chExt cx="585450" cy="478000"/>
            </a:xfrm>
          </p:grpSpPr>
          <p:sp>
            <p:nvSpPr>
              <p:cNvPr id="213" name="Google Shape;213;p43"/>
              <p:cNvSpPr/>
              <p:nvPr/>
            </p:nvSpPr>
            <p:spPr>
              <a:xfrm>
                <a:off x="489725" y="2618450"/>
                <a:ext cx="145275" cy="127375"/>
              </a:xfrm>
              <a:custGeom>
                <a:avLst/>
                <a:gdLst/>
                <a:ahLst/>
                <a:cxnLst/>
                <a:rect l="l" t="t" r="r" b="b"/>
                <a:pathLst>
                  <a:path w="5811" h="5095" extrusionOk="0">
                    <a:moveTo>
                      <a:pt x="1978" y="0"/>
                    </a:moveTo>
                    <a:cubicBezTo>
                      <a:pt x="1493" y="0"/>
                      <a:pt x="1013" y="195"/>
                      <a:pt x="664" y="578"/>
                    </a:cubicBezTo>
                    <a:cubicBezTo>
                      <a:pt x="1" y="1308"/>
                      <a:pt x="69" y="2450"/>
                      <a:pt x="813" y="3122"/>
                    </a:cubicBezTo>
                    <a:cubicBezTo>
                      <a:pt x="1437" y="3689"/>
                      <a:pt x="3607" y="5095"/>
                      <a:pt x="4676" y="5095"/>
                    </a:cubicBezTo>
                    <a:cubicBezTo>
                      <a:pt x="4879" y="5095"/>
                      <a:pt x="5042" y="5044"/>
                      <a:pt x="5147" y="4927"/>
                    </a:cubicBezTo>
                    <a:cubicBezTo>
                      <a:pt x="5811" y="4198"/>
                      <a:pt x="3954" y="1151"/>
                      <a:pt x="3210" y="478"/>
                    </a:cubicBezTo>
                    <a:cubicBezTo>
                      <a:pt x="2857" y="158"/>
                      <a:pt x="2416" y="0"/>
                      <a:pt x="19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4" name="Google Shape;214;p43"/>
              <p:cNvSpPr/>
              <p:nvPr/>
            </p:nvSpPr>
            <p:spPr>
              <a:xfrm>
                <a:off x="797775" y="2818175"/>
                <a:ext cx="97150" cy="155200"/>
              </a:xfrm>
              <a:custGeom>
                <a:avLst/>
                <a:gdLst/>
                <a:ahLst/>
                <a:cxnLst/>
                <a:rect l="l" t="t" r="r" b="b"/>
                <a:pathLst>
                  <a:path w="3886" h="6208" extrusionOk="0">
                    <a:moveTo>
                      <a:pt x="1932" y="0"/>
                    </a:moveTo>
                    <a:cubicBezTo>
                      <a:pt x="1822" y="0"/>
                      <a:pt x="1710" y="11"/>
                      <a:pt x="1598" y="32"/>
                    </a:cubicBezTo>
                    <a:cubicBezTo>
                      <a:pt x="631" y="217"/>
                      <a:pt x="1" y="1167"/>
                      <a:pt x="190" y="2153"/>
                    </a:cubicBezTo>
                    <a:cubicBezTo>
                      <a:pt x="375" y="3110"/>
                      <a:pt x="1538" y="6208"/>
                      <a:pt x="2492" y="6208"/>
                    </a:cubicBezTo>
                    <a:cubicBezTo>
                      <a:pt x="2519" y="6208"/>
                      <a:pt x="2546" y="6205"/>
                      <a:pt x="2572" y="6200"/>
                    </a:cubicBezTo>
                    <a:cubicBezTo>
                      <a:pt x="3542" y="6014"/>
                      <a:pt x="3886" y="2464"/>
                      <a:pt x="3696" y="1480"/>
                    </a:cubicBezTo>
                    <a:cubicBezTo>
                      <a:pt x="3527" y="608"/>
                      <a:pt x="2774" y="0"/>
                      <a:pt x="19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5" name="Google Shape;215;p43"/>
              <p:cNvSpPr/>
              <p:nvPr/>
            </p:nvSpPr>
            <p:spPr>
              <a:xfrm>
                <a:off x="673050" y="2700600"/>
                <a:ext cx="92000" cy="156175"/>
              </a:xfrm>
              <a:custGeom>
                <a:avLst/>
                <a:gdLst/>
                <a:ahLst/>
                <a:cxnLst/>
                <a:rect l="l" t="t" r="r" b="b"/>
                <a:pathLst>
                  <a:path w="3680" h="6247" extrusionOk="0">
                    <a:moveTo>
                      <a:pt x="1842" y="0"/>
                    </a:moveTo>
                    <a:cubicBezTo>
                      <a:pt x="1807" y="0"/>
                      <a:pt x="1772" y="1"/>
                      <a:pt x="1737" y="3"/>
                    </a:cubicBezTo>
                    <a:cubicBezTo>
                      <a:pt x="754" y="55"/>
                      <a:pt x="0" y="913"/>
                      <a:pt x="57" y="1917"/>
                    </a:cubicBezTo>
                    <a:cubicBezTo>
                      <a:pt x="113" y="2911"/>
                      <a:pt x="880" y="6247"/>
                      <a:pt x="1853" y="6247"/>
                    </a:cubicBezTo>
                    <a:cubicBezTo>
                      <a:pt x="1861" y="6247"/>
                      <a:pt x="1869" y="6247"/>
                      <a:pt x="1876" y="6246"/>
                    </a:cubicBezTo>
                    <a:cubicBezTo>
                      <a:pt x="2862" y="6191"/>
                      <a:pt x="3679" y="2720"/>
                      <a:pt x="3623" y="1717"/>
                    </a:cubicBezTo>
                    <a:cubicBezTo>
                      <a:pt x="3568" y="750"/>
                      <a:pt x="2782" y="0"/>
                      <a:pt x="18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6" name="Google Shape;216;p43"/>
              <p:cNvSpPr/>
              <p:nvPr/>
            </p:nvSpPr>
            <p:spPr>
              <a:xfrm>
                <a:off x="562850" y="2840050"/>
                <a:ext cx="165350" cy="92575"/>
              </a:xfrm>
              <a:custGeom>
                <a:avLst/>
                <a:gdLst/>
                <a:ahLst/>
                <a:cxnLst/>
                <a:rect l="l" t="t" r="r" b="b"/>
                <a:pathLst>
                  <a:path w="6614" h="3703" extrusionOk="0">
                    <a:moveTo>
                      <a:pt x="3538" y="0"/>
                    </a:moveTo>
                    <a:cubicBezTo>
                      <a:pt x="2686" y="0"/>
                      <a:pt x="1872" y="90"/>
                      <a:pt x="1485" y="214"/>
                    </a:cubicBezTo>
                    <a:cubicBezTo>
                      <a:pt x="530" y="522"/>
                      <a:pt x="1" y="1533"/>
                      <a:pt x="304" y="2471"/>
                    </a:cubicBezTo>
                    <a:cubicBezTo>
                      <a:pt x="548" y="3225"/>
                      <a:pt x="1254" y="3703"/>
                      <a:pt x="2017" y="3703"/>
                    </a:cubicBezTo>
                    <a:cubicBezTo>
                      <a:pt x="2204" y="3703"/>
                      <a:pt x="2395" y="3674"/>
                      <a:pt x="2584" y="3613"/>
                    </a:cubicBezTo>
                    <a:cubicBezTo>
                      <a:pt x="3539" y="3305"/>
                      <a:pt x="6614" y="1691"/>
                      <a:pt x="6309" y="753"/>
                    </a:cubicBezTo>
                    <a:cubicBezTo>
                      <a:pt x="6128" y="194"/>
                      <a:pt x="4792" y="0"/>
                      <a:pt x="35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7" name="Google Shape;217;p43"/>
              <p:cNvSpPr/>
              <p:nvPr/>
            </p:nvSpPr>
            <p:spPr>
              <a:xfrm>
                <a:off x="765550" y="2997500"/>
                <a:ext cx="164525" cy="98950"/>
              </a:xfrm>
              <a:custGeom>
                <a:avLst/>
                <a:gdLst/>
                <a:ahLst/>
                <a:cxnLst/>
                <a:rect l="l" t="t" r="r" b="b"/>
                <a:pathLst>
                  <a:path w="6581" h="3958" extrusionOk="0">
                    <a:moveTo>
                      <a:pt x="4536" y="0"/>
                    </a:moveTo>
                    <a:cubicBezTo>
                      <a:pt x="3343" y="0"/>
                      <a:pt x="1858" y="291"/>
                      <a:pt x="1312" y="545"/>
                    </a:cubicBezTo>
                    <a:cubicBezTo>
                      <a:pt x="403" y="968"/>
                      <a:pt x="1" y="2037"/>
                      <a:pt x="416" y="2930"/>
                    </a:cubicBezTo>
                    <a:cubicBezTo>
                      <a:pt x="717" y="3579"/>
                      <a:pt x="1363" y="3958"/>
                      <a:pt x="2042" y="3958"/>
                    </a:cubicBezTo>
                    <a:cubicBezTo>
                      <a:pt x="2302" y="3958"/>
                      <a:pt x="2567" y="3902"/>
                      <a:pt x="2819" y="3785"/>
                    </a:cubicBezTo>
                    <a:cubicBezTo>
                      <a:pt x="3728" y="3362"/>
                      <a:pt x="6581" y="1383"/>
                      <a:pt x="6166" y="488"/>
                    </a:cubicBezTo>
                    <a:cubicBezTo>
                      <a:pt x="5999" y="130"/>
                      <a:pt x="5333" y="0"/>
                      <a:pt x="453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8" name="Google Shape;218;p43"/>
              <p:cNvSpPr/>
              <p:nvPr/>
            </p:nvSpPr>
            <p:spPr>
              <a:xfrm>
                <a:off x="559825" y="2662400"/>
                <a:ext cx="515350" cy="395325"/>
              </a:xfrm>
              <a:custGeom>
                <a:avLst/>
                <a:gdLst/>
                <a:ahLst/>
                <a:cxnLst/>
                <a:rect l="l" t="t" r="r" b="b"/>
                <a:pathLst>
                  <a:path w="20614" h="15813" extrusionOk="0">
                    <a:moveTo>
                      <a:pt x="211" y="1"/>
                    </a:moveTo>
                    <a:lnTo>
                      <a:pt x="0" y="134"/>
                    </a:lnTo>
                    <a:cubicBezTo>
                      <a:pt x="96" y="283"/>
                      <a:pt x="9524" y="15006"/>
                      <a:pt x="20597" y="15812"/>
                    </a:cubicBezTo>
                    <a:lnTo>
                      <a:pt x="20613" y="15562"/>
                    </a:lnTo>
                    <a:cubicBezTo>
                      <a:pt x="9668" y="14765"/>
                      <a:pt x="305" y="148"/>
                      <a:pt x="2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219" name="Google Shape;219;p43"/>
            <p:cNvGrpSpPr/>
            <p:nvPr/>
          </p:nvGrpSpPr>
          <p:grpSpPr>
            <a:xfrm>
              <a:off x="6510425" y="4603500"/>
              <a:ext cx="378950" cy="645175"/>
              <a:chOff x="3293200" y="4149550"/>
              <a:chExt cx="378950" cy="645175"/>
            </a:xfrm>
          </p:grpSpPr>
          <p:sp>
            <p:nvSpPr>
              <p:cNvPr id="220" name="Google Shape;220;p43"/>
              <p:cNvSpPr/>
              <p:nvPr/>
            </p:nvSpPr>
            <p:spPr>
              <a:xfrm>
                <a:off x="3332625" y="4149550"/>
                <a:ext cx="106025" cy="151925"/>
              </a:xfrm>
              <a:custGeom>
                <a:avLst/>
                <a:gdLst/>
                <a:ahLst/>
                <a:cxnLst/>
                <a:rect l="l" t="t" r="r" b="b"/>
                <a:pathLst>
                  <a:path w="4241" h="6077" extrusionOk="0">
                    <a:moveTo>
                      <a:pt x="2000" y="1"/>
                    </a:moveTo>
                    <a:cubicBezTo>
                      <a:pt x="1803" y="1"/>
                      <a:pt x="1603" y="34"/>
                      <a:pt x="1408" y="104"/>
                    </a:cubicBezTo>
                    <a:cubicBezTo>
                      <a:pt x="482" y="436"/>
                      <a:pt x="0" y="1469"/>
                      <a:pt x="339" y="2416"/>
                    </a:cubicBezTo>
                    <a:cubicBezTo>
                      <a:pt x="660" y="3311"/>
                      <a:pt x="2212" y="6077"/>
                      <a:pt x="3163" y="6077"/>
                    </a:cubicBezTo>
                    <a:cubicBezTo>
                      <a:pt x="3215" y="6077"/>
                      <a:pt x="3265" y="6068"/>
                      <a:pt x="3313" y="6051"/>
                    </a:cubicBezTo>
                    <a:cubicBezTo>
                      <a:pt x="4240" y="5721"/>
                      <a:pt x="4041" y="2160"/>
                      <a:pt x="3702" y="1214"/>
                    </a:cubicBezTo>
                    <a:cubicBezTo>
                      <a:pt x="3434" y="468"/>
                      <a:pt x="2739" y="1"/>
                      <a:pt x="20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1" name="Google Shape;221;p43"/>
              <p:cNvSpPr/>
              <p:nvPr/>
            </p:nvSpPr>
            <p:spPr>
              <a:xfrm>
                <a:off x="3497600" y="4470400"/>
                <a:ext cx="111475" cy="149975"/>
              </a:xfrm>
              <a:custGeom>
                <a:avLst/>
                <a:gdLst/>
                <a:ahLst/>
                <a:cxnLst/>
                <a:rect l="l" t="t" r="r" b="b"/>
                <a:pathLst>
                  <a:path w="4459" h="5999" extrusionOk="0">
                    <a:moveTo>
                      <a:pt x="2471" y="0"/>
                    </a:moveTo>
                    <a:cubicBezTo>
                      <a:pt x="1705" y="0"/>
                      <a:pt x="991" y="504"/>
                      <a:pt x="750" y="1288"/>
                    </a:cubicBezTo>
                    <a:cubicBezTo>
                      <a:pt x="451" y="2246"/>
                      <a:pt x="1" y="5687"/>
                      <a:pt x="944" y="5979"/>
                    </a:cubicBezTo>
                    <a:cubicBezTo>
                      <a:pt x="988" y="5992"/>
                      <a:pt x="1034" y="5999"/>
                      <a:pt x="1082" y="5999"/>
                    </a:cubicBezTo>
                    <a:cubicBezTo>
                      <a:pt x="2067" y="5999"/>
                      <a:pt x="3877" y="3259"/>
                      <a:pt x="4160" y="2345"/>
                    </a:cubicBezTo>
                    <a:cubicBezTo>
                      <a:pt x="4458" y="1387"/>
                      <a:pt x="3936" y="372"/>
                      <a:pt x="2992" y="80"/>
                    </a:cubicBezTo>
                    <a:cubicBezTo>
                      <a:pt x="2819" y="26"/>
                      <a:pt x="2644" y="0"/>
                      <a:pt x="2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2" name="Google Shape;222;p43"/>
              <p:cNvSpPr/>
              <p:nvPr/>
            </p:nvSpPr>
            <p:spPr>
              <a:xfrm>
                <a:off x="3428325" y="4306775"/>
                <a:ext cx="124850" cy="144500"/>
              </a:xfrm>
              <a:custGeom>
                <a:avLst/>
                <a:gdLst/>
                <a:ahLst/>
                <a:cxnLst/>
                <a:rect l="l" t="t" r="r" b="b"/>
                <a:pathLst>
                  <a:path w="4994" h="5780" extrusionOk="0">
                    <a:moveTo>
                      <a:pt x="2975" y="1"/>
                    </a:moveTo>
                    <a:cubicBezTo>
                      <a:pt x="2295" y="1"/>
                      <a:pt x="1640" y="394"/>
                      <a:pt x="1332" y="1060"/>
                    </a:cubicBezTo>
                    <a:cubicBezTo>
                      <a:pt x="907" y="1971"/>
                      <a:pt x="0" y="5321"/>
                      <a:pt x="896" y="5736"/>
                    </a:cubicBezTo>
                    <a:cubicBezTo>
                      <a:pt x="959" y="5766"/>
                      <a:pt x="1030" y="5779"/>
                      <a:pt x="1107" y="5779"/>
                    </a:cubicBezTo>
                    <a:cubicBezTo>
                      <a:pt x="2115" y="5779"/>
                      <a:pt x="4177" y="3411"/>
                      <a:pt x="4570" y="2566"/>
                    </a:cubicBezTo>
                    <a:cubicBezTo>
                      <a:pt x="4993" y="1656"/>
                      <a:pt x="4610" y="580"/>
                      <a:pt x="3717" y="165"/>
                    </a:cubicBezTo>
                    <a:cubicBezTo>
                      <a:pt x="3477" y="53"/>
                      <a:pt x="3224" y="1"/>
                      <a:pt x="29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3" name="Google Shape;223;p43"/>
              <p:cNvSpPr/>
              <p:nvPr/>
            </p:nvSpPr>
            <p:spPr>
              <a:xfrm>
                <a:off x="3293200" y="4382900"/>
                <a:ext cx="161375" cy="91050"/>
              </a:xfrm>
              <a:custGeom>
                <a:avLst/>
                <a:gdLst/>
                <a:ahLst/>
                <a:cxnLst/>
                <a:rect l="l" t="t" r="r" b="b"/>
                <a:pathLst>
                  <a:path w="6455" h="3642" extrusionOk="0">
                    <a:moveTo>
                      <a:pt x="1950" y="0"/>
                    </a:moveTo>
                    <a:cubicBezTo>
                      <a:pt x="1091" y="0"/>
                      <a:pt x="330" y="603"/>
                      <a:pt x="174" y="1465"/>
                    </a:cubicBezTo>
                    <a:cubicBezTo>
                      <a:pt x="1" y="2433"/>
                      <a:pt x="659" y="3366"/>
                      <a:pt x="1647" y="3544"/>
                    </a:cubicBezTo>
                    <a:cubicBezTo>
                      <a:pt x="1957" y="3600"/>
                      <a:pt x="2512" y="3641"/>
                      <a:pt x="3133" y="3641"/>
                    </a:cubicBezTo>
                    <a:cubicBezTo>
                      <a:pt x="4490" y="3641"/>
                      <a:pt x="6160" y="3445"/>
                      <a:pt x="6279" y="2779"/>
                    </a:cubicBezTo>
                    <a:cubicBezTo>
                      <a:pt x="6455" y="1807"/>
                      <a:pt x="3268" y="209"/>
                      <a:pt x="2281" y="30"/>
                    </a:cubicBezTo>
                    <a:cubicBezTo>
                      <a:pt x="2170" y="10"/>
                      <a:pt x="2059" y="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4" name="Google Shape;224;p43"/>
              <p:cNvSpPr/>
              <p:nvPr/>
            </p:nvSpPr>
            <p:spPr>
              <a:xfrm>
                <a:off x="3397750" y="4623225"/>
                <a:ext cx="158325" cy="89375"/>
              </a:xfrm>
              <a:custGeom>
                <a:avLst/>
                <a:gdLst/>
                <a:ahLst/>
                <a:cxnLst/>
                <a:rect l="l" t="t" r="r" b="b"/>
                <a:pathLst>
                  <a:path w="6333" h="3575" extrusionOk="0">
                    <a:moveTo>
                      <a:pt x="1865" y="1"/>
                    </a:moveTo>
                    <a:cubicBezTo>
                      <a:pt x="908" y="1"/>
                      <a:pt x="109" y="736"/>
                      <a:pt x="54" y="1687"/>
                    </a:cubicBezTo>
                    <a:cubicBezTo>
                      <a:pt x="1" y="2671"/>
                      <a:pt x="768" y="3514"/>
                      <a:pt x="1772" y="3569"/>
                    </a:cubicBezTo>
                    <a:cubicBezTo>
                      <a:pt x="1833" y="3573"/>
                      <a:pt x="1905" y="3574"/>
                      <a:pt x="1984" y="3574"/>
                    </a:cubicBezTo>
                    <a:cubicBezTo>
                      <a:pt x="3188" y="3574"/>
                      <a:pt x="6226" y="3166"/>
                      <a:pt x="6278" y="2241"/>
                    </a:cubicBezTo>
                    <a:cubicBezTo>
                      <a:pt x="6333" y="1257"/>
                      <a:pt x="2973" y="59"/>
                      <a:pt x="1971" y="4"/>
                    </a:cubicBezTo>
                    <a:cubicBezTo>
                      <a:pt x="1935" y="2"/>
                      <a:pt x="1900" y="1"/>
                      <a:pt x="186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5" name="Google Shape;225;p43"/>
              <p:cNvSpPr/>
              <p:nvPr/>
            </p:nvSpPr>
            <p:spPr>
              <a:xfrm>
                <a:off x="3399500" y="4205850"/>
                <a:ext cx="272650" cy="588875"/>
              </a:xfrm>
              <a:custGeom>
                <a:avLst/>
                <a:gdLst/>
                <a:ahLst/>
                <a:cxnLst/>
                <a:rect l="l" t="t" r="r" b="b"/>
                <a:pathLst>
                  <a:path w="10906" h="23555" extrusionOk="0">
                    <a:moveTo>
                      <a:pt x="250" y="0"/>
                    </a:moveTo>
                    <a:lnTo>
                      <a:pt x="1" y="18"/>
                    </a:lnTo>
                    <a:cubicBezTo>
                      <a:pt x="14" y="192"/>
                      <a:pt x="1387" y="17621"/>
                      <a:pt x="10772" y="23554"/>
                    </a:cubicBezTo>
                    <a:lnTo>
                      <a:pt x="10905" y="23343"/>
                    </a:lnTo>
                    <a:cubicBezTo>
                      <a:pt x="1629" y="17477"/>
                      <a:pt x="263" y="174"/>
                      <a:pt x="2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226" name="Google Shape;226;p43"/>
            <p:cNvGrpSpPr/>
            <p:nvPr/>
          </p:nvGrpSpPr>
          <p:grpSpPr>
            <a:xfrm>
              <a:off x="4757925" y="5850"/>
              <a:ext cx="290100" cy="698000"/>
              <a:chOff x="2973375" y="1984125"/>
              <a:chExt cx="290100" cy="698000"/>
            </a:xfrm>
          </p:grpSpPr>
          <p:sp>
            <p:nvSpPr>
              <p:cNvPr id="227" name="Google Shape;227;p43"/>
              <p:cNvSpPr/>
              <p:nvPr/>
            </p:nvSpPr>
            <p:spPr>
              <a:xfrm>
                <a:off x="3066975" y="1984125"/>
                <a:ext cx="93325" cy="156175"/>
              </a:xfrm>
              <a:custGeom>
                <a:avLst/>
                <a:gdLst/>
                <a:ahLst/>
                <a:cxnLst/>
                <a:rect l="l" t="t" r="r" b="b"/>
                <a:pathLst>
                  <a:path w="3733" h="6247" extrusionOk="0">
                    <a:moveTo>
                      <a:pt x="1867" y="0"/>
                    </a:moveTo>
                    <a:cubicBezTo>
                      <a:pt x="952" y="0"/>
                      <a:pt x="169" y="716"/>
                      <a:pt x="86" y="1661"/>
                    </a:cubicBezTo>
                    <a:cubicBezTo>
                      <a:pt x="0" y="2663"/>
                      <a:pt x="702" y="6158"/>
                      <a:pt x="1685" y="6245"/>
                    </a:cubicBezTo>
                    <a:cubicBezTo>
                      <a:pt x="1697" y="6246"/>
                      <a:pt x="1710" y="6247"/>
                      <a:pt x="1722" y="6247"/>
                    </a:cubicBezTo>
                    <a:cubicBezTo>
                      <a:pt x="2692" y="6247"/>
                      <a:pt x="3557" y="2962"/>
                      <a:pt x="3644" y="1976"/>
                    </a:cubicBezTo>
                    <a:cubicBezTo>
                      <a:pt x="3733" y="977"/>
                      <a:pt x="3008" y="95"/>
                      <a:pt x="2024" y="7"/>
                    </a:cubicBezTo>
                    <a:cubicBezTo>
                      <a:pt x="1971" y="2"/>
                      <a:pt x="1919" y="0"/>
                      <a:pt x="18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8" name="Google Shape;228;p43"/>
              <p:cNvSpPr/>
              <p:nvPr/>
            </p:nvSpPr>
            <p:spPr>
              <a:xfrm>
                <a:off x="2973375" y="2339250"/>
                <a:ext cx="135050" cy="138300"/>
              </a:xfrm>
              <a:custGeom>
                <a:avLst/>
                <a:gdLst/>
                <a:ahLst/>
                <a:cxnLst/>
                <a:rect l="l" t="t" r="r" b="b"/>
                <a:pathLst>
                  <a:path w="5402" h="5532" extrusionOk="0">
                    <a:moveTo>
                      <a:pt x="2018" y="1"/>
                    </a:moveTo>
                    <a:cubicBezTo>
                      <a:pt x="1699" y="1"/>
                      <a:pt x="1377" y="86"/>
                      <a:pt x="1087" y="266"/>
                    </a:cubicBezTo>
                    <a:cubicBezTo>
                      <a:pt x="250" y="788"/>
                      <a:pt x="0" y="1901"/>
                      <a:pt x="530" y="2753"/>
                    </a:cubicBezTo>
                    <a:cubicBezTo>
                      <a:pt x="1011" y="3523"/>
                      <a:pt x="3227" y="5532"/>
                      <a:pt x="4271" y="5532"/>
                    </a:cubicBezTo>
                    <a:cubicBezTo>
                      <a:pt x="4383" y="5532"/>
                      <a:pt x="4482" y="5509"/>
                      <a:pt x="4563" y="5458"/>
                    </a:cubicBezTo>
                    <a:cubicBezTo>
                      <a:pt x="5401" y="4936"/>
                      <a:pt x="4096" y="1722"/>
                      <a:pt x="3566" y="869"/>
                    </a:cubicBezTo>
                    <a:cubicBezTo>
                      <a:pt x="3219" y="309"/>
                      <a:pt x="2624" y="1"/>
                      <a:pt x="201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9" name="Google Shape;229;p43"/>
              <p:cNvSpPr/>
              <p:nvPr/>
            </p:nvSpPr>
            <p:spPr>
              <a:xfrm>
                <a:off x="2987850" y="2166625"/>
                <a:ext cx="143925" cy="130075"/>
              </a:xfrm>
              <a:custGeom>
                <a:avLst/>
                <a:gdLst/>
                <a:ahLst/>
                <a:cxnLst/>
                <a:rect l="l" t="t" r="r" b="b"/>
                <a:pathLst>
                  <a:path w="5757" h="5203" extrusionOk="0">
                    <a:moveTo>
                      <a:pt x="1983" y="1"/>
                    </a:moveTo>
                    <a:cubicBezTo>
                      <a:pt x="1585" y="1"/>
                      <a:pt x="1187" y="133"/>
                      <a:pt x="859" y="404"/>
                    </a:cubicBezTo>
                    <a:cubicBezTo>
                      <a:pt x="101" y="1032"/>
                      <a:pt x="0" y="2169"/>
                      <a:pt x="641" y="2944"/>
                    </a:cubicBezTo>
                    <a:cubicBezTo>
                      <a:pt x="1195" y="3613"/>
                      <a:pt x="3494" y="5203"/>
                      <a:pt x="4590" y="5203"/>
                    </a:cubicBezTo>
                    <a:cubicBezTo>
                      <a:pt x="4757" y="5203"/>
                      <a:pt x="4897" y="5166"/>
                      <a:pt x="4998" y="5083"/>
                    </a:cubicBezTo>
                    <a:cubicBezTo>
                      <a:pt x="5756" y="4453"/>
                      <a:pt x="4034" y="1441"/>
                      <a:pt x="3394" y="667"/>
                    </a:cubicBezTo>
                    <a:cubicBezTo>
                      <a:pt x="3030" y="229"/>
                      <a:pt x="2507" y="1"/>
                      <a:pt x="19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0" name="Google Shape;230;p43"/>
              <p:cNvSpPr/>
              <p:nvPr/>
            </p:nvSpPr>
            <p:spPr>
              <a:xfrm>
                <a:off x="3103375" y="2199600"/>
                <a:ext cx="160100" cy="105600"/>
              </a:xfrm>
              <a:custGeom>
                <a:avLst/>
                <a:gdLst/>
                <a:ahLst/>
                <a:cxnLst/>
                <a:rect l="l" t="t" r="r" b="b"/>
                <a:pathLst>
                  <a:path w="6404" h="4224" extrusionOk="0">
                    <a:moveTo>
                      <a:pt x="4364" y="0"/>
                    </a:moveTo>
                    <a:cubicBezTo>
                      <a:pt x="4105" y="0"/>
                      <a:pt x="3841" y="56"/>
                      <a:pt x="3590" y="172"/>
                    </a:cubicBezTo>
                    <a:cubicBezTo>
                      <a:pt x="2681" y="592"/>
                      <a:pt x="0" y="2948"/>
                      <a:pt x="417" y="3841"/>
                    </a:cubicBezTo>
                    <a:cubicBezTo>
                      <a:pt x="545" y="4119"/>
                      <a:pt x="955" y="4224"/>
                      <a:pt x="1487" y="4224"/>
                    </a:cubicBezTo>
                    <a:cubicBezTo>
                      <a:pt x="2672" y="4224"/>
                      <a:pt x="4464" y="3703"/>
                      <a:pt x="5092" y="3412"/>
                    </a:cubicBezTo>
                    <a:cubicBezTo>
                      <a:pt x="6005" y="2990"/>
                      <a:pt x="6404" y="1920"/>
                      <a:pt x="5990" y="1026"/>
                    </a:cubicBezTo>
                    <a:cubicBezTo>
                      <a:pt x="5691" y="380"/>
                      <a:pt x="5044" y="0"/>
                      <a:pt x="43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1" name="Google Shape;231;p43"/>
              <p:cNvSpPr/>
              <p:nvPr/>
            </p:nvSpPr>
            <p:spPr>
              <a:xfrm>
                <a:off x="3062500" y="2458050"/>
                <a:ext cx="162075" cy="97300"/>
              </a:xfrm>
              <a:custGeom>
                <a:avLst/>
                <a:gdLst/>
                <a:ahLst/>
                <a:cxnLst/>
                <a:rect l="l" t="t" r="r" b="b"/>
                <a:pathLst>
                  <a:path w="6483" h="3892" extrusionOk="0">
                    <a:moveTo>
                      <a:pt x="4471" y="0"/>
                    </a:moveTo>
                    <a:cubicBezTo>
                      <a:pt x="4283" y="0"/>
                      <a:pt x="4092" y="29"/>
                      <a:pt x="3904" y="90"/>
                    </a:cubicBezTo>
                    <a:cubicBezTo>
                      <a:pt x="2947" y="395"/>
                      <a:pt x="1" y="2404"/>
                      <a:pt x="302" y="3343"/>
                    </a:cubicBezTo>
                    <a:cubicBezTo>
                      <a:pt x="434" y="3753"/>
                      <a:pt x="1165" y="3891"/>
                      <a:pt x="2026" y="3891"/>
                    </a:cubicBezTo>
                    <a:cubicBezTo>
                      <a:pt x="3134" y="3891"/>
                      <a:pt x="4458" y="3662"/>
                      <a:pt x="4997" y="3489"/>
                    </a:cubicBezTo>
                    <a:cubicBezTo>
                      <a:pt x="5953" y="3182"/>
                      <a:pt x="6482" y="2170"/>
                      <a:pt x="6182" y="1233"/>
                    </a:cubicBezTo>
                    <a:cubicBezTo>
                      <a:pt x="5940" y="479"/>
                      <a:pt x="5235" y="0"/>
                      <a:pt x="4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2" name="Google Shape;232;p43"/>
              <p:cNvSpPr/>
              <p:nvPr/>
            </p:nvSpPr>
            <p:spPr>
              <a:xfrm>
                <a:off x="2984200" y="2044725"/>
                <a:ext cx="194100" cy="637400"/>
              </a:xfrm>
              <a:custGeom>
                <a:avLst/>
                <a:gdLst/>
                <a:ahLst/>
                <a:cxnLst/>
                <a:rect l="l" t="t" r="r" b="b"/>
                <a:pathLst>
                  <a:path w="7764" h="25496" extrusionOk="0">
                    <a:moveTo>
                      <a:pt x="4657" y="1"/>
                    </a:moveTo>
                    <a:lnTo>
                      <a:pt x="4411" y="48"/>
                    </a:lnTo>
                    <a:cubicBezTo>
                      <a:pt x="4441" y="218"/>
                      <a:pt x="7495" y="17307"/>
                      <a:pt x="0" y="25326"/>
                    </a:cubicBezTo>
                    <a:lnTo>
                      <a:pt x="183" y="25496"/>
                    </a:lnTo>
                    <a:cubicBezTo>
                      <a:pt x="7764" y="17385"/>
                      <a:pt x="4690" y="174"/>
                      <a:pt x="46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233" name="Google Shape;233;p43"/>
            <p:cNvGrpSpPr/>
            <p:nvPr/>
          </p:nvGrpSpPr>
          <p:grpSpPr>
            <a:xfrm>
              <a:off x="0" y="3820075"/>
              <a:ext cx="290150" cy="697975"/>
              <a:chOff x="367950" y="3492400"/>
              <a:chExt cx="290150" cy="697975"/>
            </a:xfrm>
          </p:grpSpPr>
          <p:sp>
            <p:nvSpPr>
              <p:cNvPr id="234" name="Google Shape;234;p43"/>
              <p:cNvSpPr/>
              <p:nvPr/>
            </p:nvSpPr>
            <p:spPr>
              <a:xfrm>
                <a:off x="461475" y="3492400"/>
                <a:ext cx="93425" cy="156150"/>
              </a:xfrm>
              <a:custGeom>
                <a:avLst/>
                <a:gdLst/>
                <a:ahLst/>
                <a:cxnLst/>
                <a:rect l="l" t="t" r="r" b="b"/>
                <a:pathLst>
                  <a:path w="3737" h="6246" extrusionOk="0">
                    <a:moveTo>
                      <a:pt x="1870" y="1"/>
                    </a:moveTo>
                    <a:cubicBezTo>
                      <a:pt x="955" y="1"/>
                      <a:pt x="173" y="715"/>
                      <a:pt x="90" y="1662"/>
                    </a:cubicBezTo>
                    <a:cubicBezTo>
                      <a:pt x="1" y="2662"/>
                      <a:pt x="706" y="6156"/>
                      <a:pt x="1689" y="6244"/>
                    </a:cubicBezTo>
                    <a:cubicBezTo>
                      <a:pt x="1701" y="6245"/>
                      <a:pt x="1714" y="6246"/>
                      <a:pt x="1726" y="6246"/>
                    </a:cubicBezTo>
                    <a:cubicBezTo>
                      <a:pt x="2695" y="6246"/>
                      <a:pt x="3561" y="2962"/>
                      <a:pt x="3647" y="1975"/>
                    </a:cubicBezTo>
                    <a:cubicBezTo>
                      <a:pt x="3737" y="976"/>
                      <a:pt x="3010" y="94"/>
                      <a:pt x="2027" y="8"/>
                    </a:cubicBezTo>
                    <a:cubicBezTo>
                      <a:pt x="1975" y="3"/>
                      <a:pt x="1922" y="1"/>
                      <a:pt x="18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5" name="Google Shape;235;p43"/>
              <p:cNvSpPr/>
              <p:nvPr/>
            </p:nvSpPr>
            <p:spPr>
              <a:xfrm>
                <a:off x="367950" y="3847500"/>
                <a:ext cx="135050" cy="138275"/>
              </a:xfrm>
              <a:custGeom>
                <a:avLst/>
                <a:gdLst/>
                <a:ahLst/>
                <a:cxnLst/>
                <a:rect l="l" t="t" r="r" b="b"/>
                <a:pathLst>
                  <a:path w="5402" h="5531" extrusionOk="0">
                    <a:moveTo>
                      <a:pt x="2015" y="1"/>
                    </a:moveTo>
                    <a:cubicBezTo>
                      <a:pt x="1697" y="1"/>
                      <a:pt x="1375" y="86"/>
                      <a:pt x="1086" y="264"/>
                    </a:cubicBezTo>
                    <a:cubicBezTo>
                      <a:pt x="249" y="786"/>
                      <a:pt x="1" y="1899"/>
                      <a:pt x="531" y="2752"/>
                    </a:cubicBezTo>
                    <a:cubicBezTo>
                      <a:pt x="1011" y="3522"/>
                      <a:pt x="3228" y="5530"/>
                      <a:pt x="4270" y="5530"/>
                    </a:cubicBezTo>
                    <a:cubicBezTo>
                      <a:pt x="4382" y="5530"/>
                      <a:pt x="4481" y="5507"/>
                      <a:pt x="4562" y="5456"/>
                    </a:cubicBezTo>
                    <a:cubicBezTo>
                      <a:pt x="5402" y="4934"/>
                      <a:pt x="4097" y="1720"/>
                      <a:pt x="3565" y="868"/>
                    </a:cubicBezTo>
                    <a:cubicBezTo>
                      <a:pt x="3218" y="309"/>
                      <a:pt x="2622" y="1"/>
                      <a:pt x="20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6" name="Google Shape;236;p43"/>
              <p:cNvSpPr/>
              <p:nvPr/>
            </p:nvSpPr>
            <p:spPr>
              <a:xfrm>
                <a:off x="382425" y="3674875"/>
                <a:ext cx="143925" cy="130075"/>
              </a:xfrm>
              <a:custGeom>
                <a:avLst/>
                <a:gdLst/>
                <a:ahLst/>
                <a:cxnLst/>
                <a:rect l="l" t="t" r="r" b="b"/>
                <a:pathLst>
                  <a:path w="5757" h="5203" extrusionOk="0">
                    <a:moveTo>
                      <a:pt x="1985" y="0"/>
                    </a:moveTo>
                    <a:cubicBezTo>
                      <a:pt x="1587" y="0"/>
                      <a:pt x="1188" y="132"/>
                      <a:pt x="860" y="404"/>
                    </a:cubicBezTo>
                    <a:cubicBezTo>
                      <a:pt x="100" y="1032"/>
                      <a:pt x="1" y="2170"/>
                      <a:pt x="641" y="2944"/>
                    </a:cubicBezTo>
                    <a:cubicBezTo>
                      <a:pt x="1195" y="3613"/>
                      <a:pt x="3493" y="5203"/>
                      <a:pt x="4589" y="5203"/>
                    </a:cubicBezTo>
                    <a:cubicBezTo>
                      <a:pt x="4756" y="5203"/>
                      <a:pt x="4896" y="5166"/>
                      <a:pt x="4996" y="5082"/>
                    </a:cubicBezTo>
                    <a:cubicBezTo>
                      <a:pt x="5757" y="4453"/>
                      <a:pt x="4035" y="1442"/>
                      <a:pt x="3394" y="667"/>
                    </a:cubicBezTo>
                    <a:cubicBezTo>
                      <a:pt x="3031" y="228"/>
                      <a:pt x="2508" y="0"/>
                      <a:pt x="19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7" name="Google Shape;237;p43"/>
              <p:cNvSpPr/>
              <p:nvPr/>
            </p:nvSpPr>
            <p:spPr>
              <a:xfrm>
                <a:off x="497950" y="3707850"/>
                <a:ext cx="160150" cy="105625"/>
              </a:xfrm>
              <a:custGeom>
                <a:avLst/>
                <a:gdLst/>
                <a:ahLst/>
                <a:cxnLst/>
                <a:rect l="l" t="t" r="r" b="b"/>
                <a:pathLst>
                  <a:path w="6406" h="4225" extrusionOk="0">
                    <a:moveTo>
                      <a:pt x="4365" y="0"/>
                    </a:moveTo>
                    <a:cubicBezTo>
                      <a:pt x="4106" y="0"/>
                      <a:pt x="3842" y="55"/>
                      <a:pt x="3591" y="172"/>
                    </a:cubicBezTo>
                    <a:cubicBezTo>
                      <a:pt x="2681" y="593"/>
                      <a:pt x="1" y="2948"/>
                      <a:pt x="416" y="3843"/>
                    </a:cubicBezTo>
                    <a:cubicBezTo>
                      <a:pt x="544" y="4120"/>
                      <a:pt x="954" y="4225"/>
                      <a:pt x="1486" y="4225"/>
                    </a:cubicBezTo>
                    <a:cubicBezTo>
                      <a:pt x="2672" y="4225"/>
                      <a:pt x="4464" y="3704"/>
                      <a:pt x="5092" y="3413"/>
                    </a:cubicBezTo>
                    <a:cubicBezTo>
                      <a:pt x="6005" y="2992"/>
                      <a:pt x="6406" y="1923"/>
                      <a:pt x="5991" y="1026"/>
                    </a:cubicBezTo>
                    <a:cubicBezTo>
                      <a:pt x="5691" y="379"/>
                      <a:pt x="5044" y="0"/>
                      <a:pt x="436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8" name="Google Shape;238;p43"/>
              <p:cNvSpPr/>
              <p:nvPr/>
            </p:nvSpPr>
            <p:spPr>
              <a:xfrm>
                <a:off x="457050" y="3966300"/>
                <a:ext cx="162100" cy="97300"/>
              </a:xfrm>
              <a:custGeom>
                <a:avLst/>
                <a:gdLst/>
                <a:ahLst/>
                <a:cxnLst/>
                <a:rect l="l" t="t" r="r" b="b"/>
                <a:pathLst>
                  <a:path w="6484" h="3892" extrusionOk="0">
                    <a:moveTo>
                      <a:pt x="4472" y="0"/>
                    </a:moveTo>
                    <a:cubicBezTo>
                      <a:pt x="4285" y="0"/>
                      <a:pt x="4094" y="29"/>
                      <a:pt x="3905" y="90"/>
                    </a:cubicBezTo>
                    <a:cubicBezTo>
                      <a:pt x="2949" y="396"/>
                      <a:pt x="1" y="2404"/>
                      <a:pt x="304" y="3343"/>
                    </a:cubicBezTo>
                    <a:cubicBezTo>
                      <a:pt x="436" y="3753"/>
                      <a:pt x="1167" y="3891"/>
                      <a:pt x="2027" y="3891"/>
                    </a:cubicBezTo>
                    <a:cubicBezTo>
                      <a:pt x="3136" y="3891"/>
                      <a:pt x="4460" y="3662"/>
                      <a:pt x="4998" y="3489"/>
                    </a:cubicBezTo>
                    <a:cubicBezTo>
                      <a:pt x="5955" y="3180"/>
                      <a:pt x="6484" y="2172"/>
                      <a:pt x="6184" y="1233"/>
                    </a:cubicBezTo>
                    <a:cubicBezTo>
                      <a:pt x="5941" y="479"/>
                      <a:pt x="5236" y="0"/>
                      <a:pt x="44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9" name="Google Shape;239;p43"/>
              <p:cNvSpPr/>
              <p:nvPr/>
            </p:nvSpPr>
            <p:spPr>
              <a:xfrm>
                <a:off x="378775" y="3552975"/>
                <a:ext cx="194125" cy="637400"/>
              </a:xfrm>
              <a:custGeom>
                <a:avLst/>
                <a:gdLst/>
                <a:ahLst/>
                <a:cxnLst/>
                <a:rect l="l" t="t" r="r" b="b"/>
                <a:pathLst>
                  <a:path w="7765" h="25496" extrusionOk="0">
                    <a:moveTo>
                      <a:pt x="4656" y="1"/>
                    </a:moveTo>
                    <a:lnTo>
                      <a:pt x="4411" y="46"/>
                    </a:lnTo>
                    <a:cubicBezTo>
                      <a:pt x="4442" y="220"/>
                      <a:pt x="7494" y="17306"/>
                      <a:pt x="1" y="25326"/>
                    </a:cubicBezTo>
                    <a:lnTo>
                      <a:pt x="184" y="25496"/>
                    </a:lnTo>
                    <a:cubicBezTo>
                      <a:pt x="7764" y="17385"/>
                      <a:pt x="4688" y="174"/>
                      <a:pt x="465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240" name="Google Shape;240;p43"/>
            <p:cNvSpPr/>
            <p:nvPr/>
          </p:nvSpPr>
          <p:spPr>
            <a:xfrm>
              <a:off x="2640688" y="4873375"/>
              <a:ext cx="277000" cy="598100"/>
            </a:xfrm>
            <a:custGeom>
              <a:avLst/>
              <a:gdLst/>
              <a:ahLst/>
              <a:cxnLst/>
              <a:rect l="l" t="t" r="r" b="b"/>
              <a:pathLst>
                <a:path w="11080" h="23924" extrusionOk="0">
                  <a:moveTo>
                    <a:pt x="9839" y="590"/>
                  </a:moveTo>
                  <a:cubicBezTo>
                    <a:pt x="9976" y="988"/>
                    <a:pt x="10102" y="1423"/>
                    <a:pt x="10212" y="1885"/>
                  </a:cubicBezTo>
                  <a:cubicBezTo>
                    <a:pt x="10120" y="1896"/>
                    <a:pt x="10029" y="1901"/>
                    <a:pt x="9941" y="1901"/>
                  </a:cubicBezTo>
                  <a:cubicBezTo>
                    <a:pt x="9455" y="1901"/>
                    <a:pt x="9038" y="1738"/>
                    <a:pt x="8677" y="1408"/>
                  </a:cubicBezTo>
                  <a:cubicBezTo>
                    <a:pt x="9047" y="1108"/>
                    <a:pt x="9434" y="833"/>
                    <a:pt x="9839" y="590"/>
                  </a:cubicBezTo>
                  <a:close/>
                  <a:moveTo>
                    <a:pt x="8304" y="1717"/>
                  </a:moveTo>
                  <a:cubicBezTo>
                    <a:pt x="8763" y="2158"/>
                    <a:pt x="9311" y="2380"/>
                    <a:pt x="9939" y="2380"/>
                  </a:cubicBezTo>
                  <a:cubicBezTo>
                    <a:pt x="10060" y="2380"/>
                    <a:pt x="10184" y="2372"/>
                    <a:pt x="10311" y="2355"/>
                  </a:cubicBezTo>
                  <a:cubicBezTo>
                    <a:pt x="10467" y="3192"/>
                    <a:pt x="10563" y="4126"/>
                    <a:pt x="10593" y="5133"/>
                  </a:cubicBezTo>
                  <a:cubicBezTo>
                    <a:pt x="9891" y="5881"/>
                    <a:pt x="9474" y="6042"/>
                    <a:pt x="9245" y="6042"/>
                  </a:cubicBezTo>
                  <a:cubicBezTo>
                    <a:pt x="9194" y="6042"/>
                    <a:pt x="9153" y="6034"/>
                    <a:pt x="9119" y="6023"/>
                  </a:cubicBezTo>
                  <a:cubicBezTo>
                    <a:pt x="8803" y="5918"/>
                    <a:pt x="8578" y="5336"/>
                    <a:pt x="8485" y="4390"/>
                  </a:cubicBezTo>
                  <a:cubicBezTo>
                    <a:pt x="8474" y="4293"/>
                    <a:pt x="8406" y="4209"/>
                    <a:pt x="8310" y="4183"/>
                  </a:cubicBezTo>
                  <a:cubicBezTo>
                    <a:pt x="8291" y="4176"/>
                    <a:pt x="8268" y="4175"/>
                    <a:pt x="8247" y="4175"/>
                  </a:cubicBezTo>
                  <a:cubicBezTo>
                    <a:pt x="8173" y="4175"/>
                    <a:pt x="8101" y="4209"/>
                    <a:pt x="8057" y="4270"/>
                  </a:cubicBezTo>
                  <a:cubicBezTo>
                    <a:pt x="7460" y="5076"/>
                    <a:pt x="7122" y="5207"/>
                    <a:pt x="6969" y="5207"/>
                  </a:cubicBezTo>
                  <a:cubicBezTo>
                    <a:pt x="6946" y="5207"/>
                    <a:pt x="6927" y="5204"/>
                    <a:pt x="6913" y="5200"/>
                  </a:cubicBezTo>
                  <a:cubicBezTo>
                    <a:pt x="6793" y="5170"/>
                    <a:pt x="6499" y="4971"/>
                    <a:pt x="6322" y="3787"/>
                  </a:cubicBezTo>
                  <a:cubicBezTo>
                    <a:pt x="6896" y="3030"/>
                    <a:pt x="7561" y="2336"/>
                    <a:pt x="8304" y="1717"/>
                  </a:cubicBezTo>
                  <a:close/>
                  <a:moveTo>
                    <a:pt x="8280" y="8046"/>
                  </a:moveTo>
                  <a:cubicBezTo>
                    <a:pt x="8170" y="8046"/>
                    <a:pt x="8070" y="8122"/>
                    <a:pt x="8043" y="8233"/>
                  </a:cubicBezTo>
                  <a:cubicBezTo>
                    <a:pt x="7949" y="8631"/>
                    <a:pt x="7848" y="9033"/>
                    <a:pt x="7740" y="9443"/>
                  </a:cubicBezTo>
                  <a:cubicBezTo>
                    <a:pt x="7704" y="9571"/>
                    <a:pt x="7780" y="9702"/>
                    <a:pt x="7907" y="9737"/>
                  </a:cubicBezTo>
                  <a:cubicBezTo>
                    <a:pt x="7928" y="9743"/>
                    <a:pt x="7950" y="9745"/>
                    <a:pt x="7970" y="9745"/>
                  </a:cubicBezTo>
                  <a:cubicBezTo>
                    <a:pt x="8075" y="9745"/>
                    <a:pt x="8173" y="9677"/>
                    <a:pt x="8202" y="9568"/>
                  </a:cubicBezTo>
                  <a:cubicBezTo>
                    <a:pt x="8312" y="9153"/>
                    <a:pt x="8416" y="8744"/>
                    <a:pt x="8510" y="8340"/>
                  </a:cubicBezTo>
                  <a:cubicBezTo>
                    <a:pt x="8539" y="8211"/>
                    <a:pt x="8458" y="8083"/>
                    <a:pt x="8331" y="8052"/>
                  </a:cubicBezTo>
                  <a:cubicBezTo>
                    <a:pt x="8314" y="8048"/>
                    <a:pt x="8297" y="8046"/>
                    <a:pt x="8280" y="8046"/>
                  </a:cubicBezTo>
                  <a:close/>
                  <a:moveTo>
                    <a:pt x="6057" y="8323"/>
                  </a:moveTo>
                  <a:cubicBezTo>
                    <a:pt x="5953" y="8323"/>
                    <a:pt x="5860" y="8391"/>
                    <a:pt x="5828" y="8494"/>
                  </a:cubicBezTo>
                  <a:cubicBezTo>
                    <a:pt x="5724" y="8833"/>
                    <a:pt x="5596" y="9175"/>
                    <a:pt x="5450" y="9514"/>
                  </a:cubicBezTo>
                  <a:cubicBezTo>
                    <a:pt x="5398" y="9636"/>
                    <a:pt x="5453" y="9777"/>
                    <a:pt x="5575" y="9831"/>
                  </a:cubicBezTo>
                  <a:cubicBezTo>
                    <a:pt x="5604" y="9844"/>
                    <a:pt x="5636" y="9850"/>
                    <a:pt x="5669" y="9850"/>
                  </a:cubicBezTo>
                  <a:cubicBezTo>
                    <a:pt x="5763" y="9850"/>
                    <a:pt x="5850" y="9798"/>
                    <a:pt x="5891" y="9704"/>
                  </a:cubicBezTo>
                  <a:cubicBezTo>
                    <a:pt x="6047" y="9349"/>
                    <a:pt x="6180" y="8989"/>
                    <a:pt x="6288" y="8634"/>
                  </a:cubicBezTo>
                  <a:cubicBezTo>
                    <a:pt x="6326" y="8506"/>
                    <a:pt x="6256" y="8373"/>
                    <a:pt x="6128" y="8334"/>
                  </a:cubicBezTo>
                  <a:cubicBezTo>
                    <a:pt x="6104" y="8327"/>
                    <a:pt x="6080" y="8323"/>
                    <a:pt x="6057" y="8323"/>
                  </a:cubicBezTo>
                  <a:close/>
                  <a:moveTo>
                    <a:pt x="5990" y="4562"/>
                  </a:moveTo>
                  <a:cubicBezTo>
                    <a:pt x="6168" y="5219"/>
                    <a:pt x="6429" y="5574"/>
                    <a:pt x="6793" y="5667"/>
                  </a:cubicBezTo>
                  <a:cubicBezTo>
                    <a:pt x="6852" y="5682"/>
                    <a:pt x="6913" y="5689"/>
                    <a:pt x="6974" y="5689"/>
                  </a:cubicBezTo>
                  <a:cubicBezTo>
                    <a:pt x="7308" y="5689"/>
                    <a:pt x="7672" y="5465"/>
                    <a:pt x="8085" y="4998"/>
                  </a:cubicBezTo>
                  <a:cubicBezTo>
                    <a:pt x="8239" y="5845"/>
                    <a:pt x="8529" y="6331"/>
                    <a:pt x="8969" y="6477"/>
                  </a:cubicBezTo>
                  <a:cubicBezTo>
                    <a:pt x="9058" y="6507"/>
                    <a:pt x="9151" y="6522"/>
                    <a:pt x="9248" y="6522"/>
                  </a:cubicBezTo>
                  <a:cubicBezTo>
                    <a:pt x="9592" y="6522"/>
                    <a:pt x="9984" y="6334"/>
                    <a:pt x="10431" y="5955"/>
                  </a:cubicBezTo>
                  <a:lnTo>
                    <a:pt x="10431" y="5955"/>
                  </a:lnTo>
                  <a:cubicBezTo>
                    <a:pt x="10097" y="7342"/>
                    <a:pt x="9408" y="9826"/>
                    <a:pt x="8377" y="13369"/>
                  </a:cubicBezTo>
                  <a:cubicBezTo>
                    <a:pt x="7889" y="15055"/>
                    <a:pt x="7475" y="16441"/>
                    <a:pt x="7148" y="17489"/>
                  </a:cubicBezTo>
                  <a:cubicBezTo>
                    <a:pt x="6736" y="17395"/>
                    <a:pt x="6327" y="17294"/>
                    <a:pt x="5925" y="17192"/>
                  </a:cubicBezTo>
                  <a:cubicBezTo>
                    <a:pt x="6697" y="14779"/>
                    <a:pt x="7367" y="12555"/>
                    <a:pt x="7911" y="10568"/>
                  </a:cubicBezTo>
                  <a:cubicBezTo>
                    <a:pt x="7945" y="10440"/>
                    <a:pt x="7871" y="10309"/>
                    <a:pt x="7743" y="10273"/>
                  </a:cubicBezTo>
                  <a:cubicBezTo>
                    <a:pt x="7722" y="10268"/>
                    <a:pt x="7700" y="10265"/>
                    <a:pt x="7680" y="10265"/>
                  </a:cubicBezTo>
                  <a:cubicBezTo>
                    <a:pt x="7574" y="10265"/>
                    <a:pt x="7479" y="10335"/>
                    <a:pt x="7449" y="10442"/>
                  </a:cubicBezTo>
                  <a:cubicBezTo>
                    <a:pt x="6901" y="12425"/>
                    <a:pt x="6235" y="14650"/>
                    <a:pt x="5460" y="17064"/>
                  </a:cubicBezTo>
                  <a:cubicBezTo>
                    <a:pt x="4949" y="16913"/>
                    <a:pt x="4445" y="16751"/>
                    <a:pt x="3968" y="16586"/>
                  </a:cubicBezTo>
                  <a:cubicBezTo>
                    <a:pt x="3914" y="16563"/>
                    <a:pt x="3854" y="16540"/>
                    <a:pt x="3796" y="16518"/>
                  </a:cubicBezTo>
                  <a:cubicBezTo>
                    <a:pt x="4331" y="14598"/>
                    <a:pt x="4939" y="12600"/>
                    <a:pt x="5604" y="10580"/>
                  </a:cubicBezTo>
                  <a:cubicBezTo>
                    <a:pt x="5646" y="10455"/>
                    <a:pt x="5578" y="10319"/>
                    <a:pt x="5452" y="10278"/>
                  </a:cubicBezTo>
                  <a:cubicBezTo>
                    <a:pt x="5427" y="10270"/>
                    <a:pt x="5401" y="10266"/>
                    <a:pt x="5376" y="10266"/>
                  </a:cubicBezTo>
                  <a:cubicBezTo>
                    <a:pt x="5276" y="10266"/>
                    <a:pt x="5184" y="10329"/>
                    <a:pt x="5150" y="10431"/>
                  </a:cubicBezTo>
                  <a:cubicBezTo>
                    <a:pt x="4485" y="12448"/>
                    <a:pt x="3879" y="14444"/>
                    <a:pt x="3344" y="16362"/>
                  </a:cubicBezTo>
                  <a:cubicBezTo>
                    <a:pt x="2917" y="16208"/>
                    <a:pt x="2497" y="16051"/>
                    <a:pt x="2084" y="15892"/>
                  </a:cubicBezTo>
                  <a:cubicBezTo>
                    <a:pt x="2423" y="14826"/>
                    <a:pt x="2873" y="13455"/>
                    <a:pt x="3428" y="11812"/>
                  </a:cubicBezTo>
                  <a:cubicBezTo>
                    <a:pt x="4615" y="8324"/>
                    <a:pt x="5474" y="5894"/>
                    <a:pt x="5990" y="4562"/>
                  </a:cubicBezTo>
                  <a:close/>
                  <a:moveTo>
                    <a:pt x="1936" y="16349"/>
                  </a:moveTo>
                  <a:cubicBezTo>
                    <a:pt x="2415" y="16531"/>
                    <a:pt x="2903" y="16714"/>
                    <a:pt x="3412" y="16895"/>
                  </a:cubicBezTo>
                  <a:cubicBezTo>
                    <a:pt x="3420" y="16900"/>
                    <a:pt x="3430" y="16904"/>
                    <a:pt x="3438" y="16905"/>
                  </a:cubicBezTo>
                  <a:cubicBezTo>
                    <a:pt x="3566" y="16944"/>
                    <a:pt x="3681" y="16985"/>
                    <a:pt x="3796" y="17033"/>
                  </a:cubicBezTo>
                  <a:cubicBezTo>
                    <a:pt x="4362" y="17234"/>
                    <a:pt x="4949" y="17419"/>
                    <a:pt x="5547" y="17589"/>
                  </a:cubicBezTo>
                  <a:cubicBezTo>
                    <a:pt x="5552" y="17591"/>
                    <a:pt x="5555" y="17593"/>
                    <a:pt x="5560" y="17593"/>
                  </a:cubicBezTo>
                  <a:cubicBezTo>
                    <a:pt x="6037" y="17719"/>
                    <a:pt x="6517" y="17836"/>
                    <a:pt x="7002" y="17949"/>
                  </a:cubicBezTo>
                  <a:cubicBezTo>
                    <a:pt x="6575" y="19256"/>
                    <a:pt x="6361" y="19864"/>
                    <a:pt x="6257" y="20132"/>
                  </a:cubicBezTo>
                  <a:cubicBezTo>
                    <a:pt x="5074" y="19889"/>
                    <a:pt x="3856" y="19529"/>
                    <a:pt x="2635" y="19054"/>
                  </a:cubicBezTo>
                  <a:cubicBezTo>
                    <a:pt x="2632" y="19052"/>
                    <a:pt x="2627" y="19052"/>
                    <a:pt x="2624" y="19050"/>
                  </a:cubicBezTo>
                  <a:cubicBezTo>
                    <a:pt x="2166" y="18900"/>
                    <a:pt x="1706" y="18734"/>
                    <a:pt x="1253" y="18551"/>
                  </a:cubicBezTo>
                  <a:cubicBezTo>
                    <a:pt x="1346" y="18211"/>
                    <a:pt x="1575" y="17473"/>
                    <a:pt x="1936" y="16349"/>
                  </a:cubicBezTo>
                  <a:close/>
                  <a:moveTo>
                    <a:pt x="1104" y="19010"/>
                  </a:moveTo>
                  <a:cubicBezTo>
                    <a:pt x="1555" y="19190"/>
                    <a:pt x="2012" y="19355"/>
                    <a:pt x="2471" y="19500"/>
                  </a:cubicBezTo>
                  <a:cubicBezTo>
                    <a:pt x="3694" y="19975"/>
                    <a:pt x="4913" y="20340"/>
                    <a:pt x="6102" y="20586"/>
                  </a:cubicBezTo>
                  <a:cubicBezTo>
                    <a:pt x="5742" y="21807"/>
                    <a:pt x="5432" y="22589"/>
                    <a:pt x="5178" y="22926"/>
                  </a:cubicBezTo>
                  <a:cubicBezTo>
                    <a:pt x="4947" y="23252"/>
                    <a:pt x="4696" y="23420"/>
                    <a:pt x="4412" y="23438"/>
                  </a:cubicBezTo>
                  <a:cubicBezTo>
                    <a:pt x="4401" y="23439"/>
                    <a:pt x="4389" y="23439"/>
                    <a:pt x="4376" y="23439"/>
                  </a:cubicBezTo>
                  <a:cubicBezTo>
                    <a:pt x="4157" y="23439"/>
                    <a:pt x="3690" y="23383"/>
                    <a:pt x="2667" y="23125"/>
                  </a:cubicBezTo>
                  <a:lnTo>
                    <a:pt x="2390" y="23049"/>
                  </a:lnTo>
                  <a:cubicBezTo>
                    <a:pt x="1352" y="22668"/>
                    <a:pt x="979" y="22436"/>
                    <a:pt x="821" y="22289"/>
                  </a:cubicBezTo>
                  <a:cubicBezTo>
                    <a:pt x="597" y="22130"/>
                    <a:pt x="487" y="21862"/>
                    <a:pt x="483" y="21470"/>
                  </a:cubicBezTo>
                  <a:cubicBezTo>
                    <a:pt x="480" y="21189"/>
                    <a:pt x="590" y="20534"/>
                    <a:pt x="1104" y="19010"/>
                  </a:cubicBezTo>
                  <a:close/>
                  <a:moveTo>
                    <a:pt x="9969" y="1"/>
                  </a:moveTo>
                  <a:cubicBezTo>
                    <a:pt x="9928" y="1"/>
                    <a:pt x="9888" y="11"/>
                    <a:pt x="9851" y="32"/>
                  </a:cubicBezTo>
                  <a:cubicBezTo>
                    <a:pt x="9259" y="366"/>
                    <a:pt x="8693" y="763"/>
                    <a:pt x="8177" y="1207"/>
                  </a:cubicBezTo>
                  <a:lnTo>
                    <a:pt x="8174" y="1207"/>
                  </a:lnTo>
                  <a:cubicBezTo>
                    <a:pt x="7307" y="1903"/>
                    <a:pt x="6535" y="2704"/>
                    <a:pt x="5880" y="3583"/>
                  </a:cubicBezTo>
                  <a:cubicBezTo>
                    <a:pt x="5868" y="3599"/>
                    <a:pt x="5859" y="3617"/>
                    <a:pt x="5850" y="3636"/>
                  </a:cubicBezTo>
                  <a:cubicBezTo>
                    <a:pt x="5406" y="4661"/>
                    <a:pt x="4440" y="7363"/>
                    <a:pt x="2974" y="11663"/>
                  </a:cubicBezTo>
                  <a:cubicBezTo>
                    <a:pt x="2380" y="13419"/>
                    <a:pt x="1905" y="14867"/>
                    <a:pt x="1558" y="15963"/>
                  </a:cubicBezTo>
                  <a:lnTo>
                    <a:pt x="1558" y="15965"/>
                  </a:lnTo>
                  <a:cubicBezTo>
                    <a:pt x="1103" y="17375"/>
                    <a:pt x="842" y="18217"/>
                    <a:pt x="762" y="18532"/>
                  </a:cubicBezTo>
                  <a:cubicBezTo>
                    <a:pt x="248" y="20014"/>
                    <a:pt x="0" y="20975"/>
                    <a:pt x="5" y="21476"/>
                  </a:cubicBezTo>
                  <a:cubicBezTo>
                    <a:pt x="8" y="22024"/>
                    <a:pt x="191" y="22426"/>
                    <a:pt x="516" y="22658"/>
                  </a:cubicBezTo>
                  <a:cubicBezTo>
                    <a:pt x="761" y="22895"/>
                    <a:pt x="1304" y="23163"/>
                    <a:pt x="2239" y="23508"/>
                  </a:cubicBezTo>
                  <a:lnTo>
                    <a:pt x="2543" y="23592"/>
                  </a:lnTo>
                  <a:cubicBezTo>
                    <a:pt x="3423" y="23813"/>
                    <a:pt x="4023" y="23921"/>
                    <a:pt x="4377" y="23921"/>
                  </a:cubicBezTo>
                  <a:cubicBezTo>
                    <a:pt x="4388" y="23921"/>
                    <a:pt x="4399" y="23920"/>
                    <a:pt x="4411" y="23920"/>
                  </a:cubicBezTo>
                  <a:cubicBezTo>
                    <a:pt x="4420" y="23920"/>
                    <a:pt x="4428" y="23921"/>
                    <a:pt x="4437" y="23923"/>
                  </a:cubicBezTo>
                  <a:cubicBezTo>
                    <a:pt x="4874" y="23894"/>
                    <a:pt x="5255" y="23652"/>
                    <a:pt x="5562" y="23213"/>
                  </a:cubicBezTo>
                  <a:cubicBezTo>
                    <a:pt x="5868" y="22812"/>
                    <a:pt x="6214" y="21924"/>
                    <a:pt x="6626" y="20497"/>
                  </a:cubicBezTo>
                  <a:cubicBezTo>
                    <a:pt x="6676" y="20391"/>
                    <a:pt x="6835" y="20025"/>
                    <a:pt x="7538" y="17854"/>
                  </a:cubicBezTo>
                  <a:cubicBezTo>
                    <a:pt x="7538" y="17851"/>
                    <a:pt x="7540" y="17849"/>
                    <a:pt x="7540" y="17846"/>
                  </a:cubicBezTo>
                  <a:cubicBezTo>
                    <a:pt x="7881" y="16771"/>
                    <a:pt x="8317" y="15308"/>
                    <a:pt x="8839" y="13505"/>
                  </a:cubicBezTo>
                  <a:cubicBezTo>
                    <a:pt x="10109" y="9146"/>
                    <a:pt x="10861" y="6378"/>
                    <a:pt x="11073" y="5276"/>
                  </a:cubicBezTo>
                  <a:cubicBezTo>
                    <a:pt x="11077" y="5258"/>
                    <a:pt x="11080" y="5242"/>
                    <a:pt x="11080" y="5222"/>
                  </a:cubicBezTo>
                  <a:lnTo>
                    <a:pt x="11080" y="5221"/>
                  </a:lnTo>
                  <a:lnTo>
                    <a:pt x="11080" y="5219"/>
                  </a:lnTo>
                  <a:cubicBezTo>
                    <a:pt x="11051" y="4055"/>
                    <a:pt x="10936" y="2985"/>
                    <a:pt x="10741" y="2036"/>
                  </a:cubicBezTo>
                  <a:lnTo>
                    <a:pt x="10741" y="2033"/>
                  </a:lnTo>
                  <a:cubicBezTo>
                    <a:pt x="10739" y="2033"/>
                    <a:pt x="10739" y="2031"/>
                    <a:pt x="10739" y="2028"/>
                  </a:cubicBezTo>
                  <a:cubicBezTo>
                    <a:pt x="10587" y="1345"/>
                    <a:pt x="10404" y="714"/>
                    <a:pt x="10193" y="155"/>
                  </a:cubicBezTo>
                  <a:cubicBezTo>
                    <a:pt x="10169" y="90"/>
                    <a:pt x="10117" y="40"/>
                    <a:pt x="10052" y="16"/>
                  </a:cubicBezTo>
                  <a:cubicBezTo>
                    <a:pt x="10025" y="6"/>
                    <a:pt x="9997" y="1"/>
                    <a:pt x="99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1" name="Google Shape;241;p43"/>
            <p:cNvSpPr/>
            <p:nvPr/>
          </p:nvSpPr>
          <p:spPr>
            <a:xfrm>
              <a:off x="8538850" y="1730250"/>
              <a:ext cx="365275" cy="273625"/>
            </a:xfrm>
            <a:custGeom>
              <a:avLst/>
              <a:gdLst/>
              <a:ahLst/>
              <a:cxnLst/>
              <a:rect l="l" t="t" r="r" b="b"/>
              <a:pathLst>
                <a:path w="14611" h="10945" extrusionOk="0">
                  <a:moveTo>
                    <a:pt x="10853" y="481"/>
                  </a:moveTo>
                  <a:cubicBezTo>
                    <a:pt x="11187" y="481"/>
                    <a:pt x="11544" y="490"/>
                    <a:pt x="11922" y="508"/>
                  </a:cubicBezTo>
                  <a:cubicBezTo>
                    <a:pt x="12715" y="559"/>
                    <a:pt x="13143" y="628"/>
                    <a:pt x="13372" y="684"/>
                  </a:cubicBezTo>
                  <a:cubicBezTo>
                    <a:pt x="12397" y="1682"/>
                    <a:pt x="11536" y="2542"/>
                    <a:pt x="10808" y="3242"/>
                  </a:cubicBezTo>
                  <a:lnTo>
                    <a:pt x="4981" y="2905"/>
                  </a:lnTo>
                  <a:cubicBezTo>
                    <a:pt x="5498" y="2511"/>
                    <a:pt x="6010" y="2154"/>
                    <a:pt x="6511" y="1843"/>
                  </a:cubicBezTo>
                  <a:cubicBezTo>
                    <a:pt x="7859" y="1053"/>
                    <a:pt x="8824" y="620"/>
                    <a:pt x="9380" y="557"/>
                  </a:cubicBezTo>
                  <a:lnTo>
                    <a:pt x="9383" y="557"/>
                  </a:lnTo>
                  <a:cubicBezTo>
                    <a:pt x="9805" y="506"/>
                    <a:pt x="10297" y="481"/>
                    <a:pt x="10853" y="481"/>
                  </a:cubicBezTo>
                  <a:close/>
                  <a:moveTo>
                    <a:pt x="13714" y="1018"/>
                  </a:moveTo>
                  <a:cubicBezTo>
                    <a:pt x="14029" y="1791"/>
                    <a:pt x="14092" y="2597"/>
                    <a:pt x="13899" y="3417"/>
                  </a:cubicBezTo>
                  <a:cubicBezTo>
                    <a:pt x="13028" y="4301"/>
                    <a:pt x="12245" y="5081"/>
                    <a:pt x="11564" y="5744"/>
                  </a:cubicBezTo>
                  <a:cubicBezTo>
                    <a:pt x="11619" y="4989"/>
                    <a:pt x="11493" y="4251"/>
                    <a:pt x="11188" y="3542"/>
                  </a:cubicBezTo>
                  <a:cubicBezTo>
                    <a:pt x="11909" y="2845"/>
                    <a:pt x="12757" y="1999"/>
                    <a:pt x="13714" y="1018"/>
                  </a:cubicBezTo>
                  <a:close/>
                  <a:moveTo>
                    <a:pt x="4411" y="3353"/>
                  </a:moveTo>
                  <a:lnTo>
                    <a:pt x="10362" y="3696"/>
                  </a:lnTo>
                  <a:cubicBezTo>
                    <a:pt x="9576" y="4504"/>
                    <a:pt x="8978" y="5089"/>
                    <a:pt x="8580" y="5443"/>
                  </a:cubicBezTo>
                  <a:cubicBezTo>
                    <a:pt x="7192" y="6750"/>
                    <a:pt x="6148" y="7445"/>
                    <a:pt x="5474" y="7507"/>
                  </a:cubicBezTo>
                  <a:cubicBezTo>
                    <a:pt x="5225" y="7536"/>
                    <a:pt x="4968" y="7551"/>
                    <a:pt x="4703" y="7551"/>
                  </a:cubicBezTo>
                  <a:cubicBezTo>
                    <a:pt x="3571" y="7551"/>
                    <a:pt x="2292" y="7285"/>
                    <a:pt x="888" y="6758"/>
                  </a:cubicBezTo>
                  <a:cubicBezTo>
                    <a:pt x="2060" y="5427"/>
                    <a:pt x="3244" y="4283"/>
                    <a:pt x="4411" y="3353"/>
                  </a:cubicBezTo>
                  <a:close/>
                  <a:moveTo>
                    <a:pt x="10820" y="3912"/>
                  </a:moveTo>
                  <a:cubicBezTo>
                    <a:pt x="11110" y="4672"/>
                    <a:pt x="11173" y="5469"/>
                    <a:pt x="11008" y="6286"/>
                  </a:cubicBezTo>
                  <a:cubicBezTo>
                    <a:pt x="10062" y="7264"/>
                    <a:pt x="9357" y="7969"/>
                    <a:pt x="8911" y="8381"/>
                  </a:cubicBezTo>
                  <a:cubicBezTo>
                    <a:pt x="7520" y="9672"/>
                    <a:pt x="6477" y="10359"/>
                    <a:pt x="5801" y="10422"/>
                  </a:cubicBezTo>
                  <a:cubicBezTo>
                    <a:pt x="5548" y="10452"/>
                    <a:pt x="5285" y="10467"/>
                    <a:pt x="5014" y="10467"/>
                  </a:cubicBezTo>
                  <a:cubicBezTo>
                    <a:pt x="3826" y="10467"/>
                    <a:pt x="2473" y="10179"/>
                    <a:pt x="984" y="9607"/>
                  </a:cubicBezTo>
                  <a:cubicBezTo>
                    <a:pt x="627" y="8892"/>
                    <a:pt x="520" y="8079"/>
                    <a:pt x="662" y="7186"/>
                  </a:cubicBezTo>
                  <a:lnTo>
                    <a:pt x="662" y="7186"/>
                  </a:lnTo>
                  <a:cubicBezTo>
                    <a:pt x="2144" y="7748"/>
                    <a:pt x="3499" y="8030"/>
                    <a:pt x="4701" y="8030"/>
                  </a:cubicBezTo>
                  <a:cubicBezTo>
                    <a:pt x="4983" y="8030"/>
                    <a:pt x="5257" y="8015"/>
                    <a:pt x="5522" y="7984"/>
                  </a:cubicBezTo>
                  <a:cubicBezTo>
                    <a:pt x="6310" y="7909"/>
                    <a:pt x="7419" y="7194"/>
                    <a:pt x="8903" y="5795"/>
                  </a:cubicBezTo>
                  <a:cubicBezTo>
                    <a:pt x="9325" y="5422"/>
                    <a:pt x="9967" y="4788"/>
                    <a:pt x="10820" y="3912"/>
                  </a:cubicBezTo>
                  <a:close/>
                  <a:moveTo>
                    <a:pt x="10855" y="1"/>
                  </a:moveTo>
                  <a:cubicBezTo>
                    <a:pt x="10275" y="1"/>
                    <a:pt x="9762" y="27"/>
                    <a:pt x="9320" y="80"/>
                  </a:cubicBezTo>
                  <a:cubicBezTo>
                    <a:pt x="8691" y="153"/>
                    <a:pt x="7690" y="594"/>
                    <a:pt x="6263" y="1429"/>
                  </a:cubicBezTo>
                  <a:cubicBezTo>
                    <a:pt x="6262" y="1429"/>
                    <a:pt x="6260" y="1431"/>
                    <a:pt x="6258" y="1433"/>
                  </a:cubicBezTo>
                  <a:cubicBezTo>
                    <a:pt x="5579" y="1859"/>
                    <a:pt x="4880" y="2357"/>
                    <a:pt x="4183" y="2918"/>
                  </a:cubicBezTo>
                  <a:cubicBezTo>
                    <a:pt x="2895" y="3936"/>
                    <a:pt x="1590" y="5208"/>
                    <a:pt x="302" y="6696"/>
                  </a:cubicBezTo>
                  <a:cubicBezTo>
                    <a:pt x="296" y="6703"/>
                    <a:pt x="293" y="6711"/>
                    <a:pt x="286" y="6717"/>
                  </a:cubicBezTo>
                  <a:cubicBezTo>
                    <a:pt x="278" y="6729"/>
                    <a:pt x="272" y="6740"/>
                    <a:pt x="267" y="6751"/>
                  </a:cubicBezTo>
                  <a:cubicBezTo>
                    <a:pt x="259" y="6769"/>
                    <a:pt x="251" y="6790"/>
                    <a:pt x="246" y="6810"/>
                  </a:cubicBezTo>
                  <a:lnTo>
                    <a:pt x="246" y="6813"/>
                  </a:lnTo>
                  <a:cubicBezTo>
                    <a:pt x="1" y="7959"/>
                    <a:pt x="118" y="9002"/>
                    <a:pt x="599" y="9910"/>
                  </a:cubicBezTo>
                  <a:cubicBezTo>
                    <a:pt x="627" y="9960"/>
                    <a:pt x="672" y="10001"/>
                    <a:pt x="724" y="10020"/>
                  </a:cubicBezTo>
                  <a:cubicBezTo>
                    <a:pt x="2305" y="10635"/>
                    <a:pt x="3745" y="10945"/>
                    <a:pt x="5015" y="10945"/>
                  </a:cubicBezTo>
                  <a:cubicBezTo>
                    <a:pt x="5303" y="10945"/>
                    <a:pt x="5582" y="10928"/>
                    <a:pt x="5846" y="10899"/>
                  </a:cubicBezTo>
                  <a:cubicBezTo>
                    <a:pt x="6635" y="10826"/>
                    <a:pt x="7742" y="10116"/>
                    <a:pt x="9231" y="8731"/>
                  </a:cubicBezTo>
                  <a:cubicBezTo>
                    <a:pt x="9689" y="8306"/>
                    <a:pt x="10418" y="7580"/>
                    <a:pt x="11392" y="6571"/>
                  </a:cubicBezTo>
                  <a:cubicBezTo>
                    <a:pt x="12195" y="5801"/>
                    <a:pt x="13166" y="4838"/>
                    <a:pt x="14282" y="3704"/>
                  </a:cubicBezTo>
                  <a:cubicBezTo>
                    <a:pt x="14311" y="3675"/>
                    <a:pt x="14333" y="3638"/>
                    <a:pt x="14343" y="3596"/>
                  </a:cubicBezTo>
                  <a:cubicBezTo>
                    <a:pt x="14611" y="2527"/>
                    <a:pt x="14492" y="1483"/>
                    <a:pt x="13996" y="491"/>
                  </a:cubicBezTo>
                  <a:cubicBezTo>
                    <a:pt x="13996" y="489"/>
                    <a:pt x="13995" y="486"/>
                    <a:pt x="13995" y="484"/>
                  </a:cubicBezTo>
                  <a:cubicBezTo>
                    <a:pt x="13980" y="457"/>
                    <a:pt x="13961" y="432"/>
                    <a:pt x="13938" y="413"/>
                  </a:cubicBezTo>
                  <a:cubicBezTo>
                    <a:pt x="13779" y="275"/>
                    <a:pt x="13411" y="121"/>
                    <a:pt x="11945" y="28"/>
                  </a:cubicBezTo>
                  <a:cubicBezTo>
                    <a:pt x="11560" y="10"/>
                    <a:pt x="11196" y="1"/>
                    <a:pt x="108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2" name="Google Shape;242;p43"/>
            <p:cNvSpPr/>
            <p:nvPr/>
          </p:nvSpPr>
          <p:spPr>
            <a:xfrm>
              <a:off x="5140375" y="4704038"/>
              <a:ext cx="365275" cy="273700"/>
            </a:xfrm>
            <a:custGeom>
              <a:avLst/>
              <a:gdLst/>
              <a:ahLst/>
              <a:cxnLst/>
              <a:rect l="l" t="t" r="r" b="b"/>
              <a:pathLst>
                <a:path w="14611" h="10948" extrusionOk="0">
                  <a:moveTo>
                    <a:pt x="3770" y="480"/>
                  </a:moveTo>
                  <a:cubicBezTo>
                    <a:pt x="4322" y="480"/>
                    <a:pt x="4811" y="505"/>
                    <a:pt x="5230" y="557"/>
                  </a:cubicBezTo>
                  <a:lnTo>
                    <a:pt x="5235" y="557"/>
                  </a:lnTo>
                  <a:cubicBezTo>
                    <a:pt x="5789" y="620"/>
                    <a:pt x="6754" y="1054"/>
                    <a:pt x="8101" y="1842"/>
                  </a:cubicBezTo>
                  <a:cubicBezTo>
                    <a:pt x="8604" y="2157"/>
                    <a:pt x="9118" y="2511"/>
                    <a:pt x="9632" y="2905"/>
                  </a:cubicBezTo>
                  <a:lnTo>
                    <a:pt x="3804" y="3243"/>
                  </a:lnTo>
                  <a:cubicBezTo>
                    <a:pt x="3075" y="2541"/>
                    <a:pt x="2214" y="1680"/>
                    <a:pt x="1241" y="683"/>
                  </a:cubicBezTo>
                  <a:cubicBezTo>
                    <a:pt x="1469" y="628"/>
                    <a:pt x="1896" y="561"/>
                    <a:pt x="2689" y="508"/>
                  </a:cubicBezTo>
                  <a:cubicBezTo>
                    <a:pt x="3072" y="490"/>
                    <a:pt x="3433" y="480"/>
                    <a:pt x="3770" y="480"/>
                  </a:cubicBezTo>
                  <a:close/>
                  <a:moveTo>
                    <a:pt x="899" y="1019"/>
                  </a:moveTo>
                  <a:cubicBezTo>
                    <a:pt x="1854" y="2000"/>
                    <a:pt x="2702" y="2848"/>
                    <a:pt x="3427" y="3545"/>
                  </a:cubicBezTo>
                  <a:cubicBezTo>
                    <a:pt x="3122" y="4252"/>
                    <a:pt x="2994" y="4990"/>
                    <a:pt x="3049" y="5745"/>
                  </a:cubicBezTo>
                  <a:cubicBezTo>
                    <a:pt x="2365" y="5079"/>
                    <a:pt x="1581" y="4299"/>
                    <a:pt x="714" y="3419"/>
                  </a:cubicBezTo>
                  <a:cubicBezTo>
                    <a:pt x="521" y="2600"/>
                    <a:pt x="584" y="1794"/>
                    <a:pt x="899" y="1019"/>
                  </a:cubicBezTo>
                  <a:close/>
                  <a:moveTo>
                    <a:pt x="10201" y="3354"/>
                  </a:moveTo>
                  <a:cubicBezTo>
                    <a:pt x="11369" y="4284"/>
                    <a:pt x="12552" y="5429"/>
                    <a:pt x="13726" y="6762"/>
                  </a:cubicBezTo>
                  <a:cubicBezTo>
                    <a:pt x="12323" y="7289"/>
                    <a:pt x="11045" y="7554"/>
                    <a:pt x="9911" y="7554"/>
                  </a:cubicBezTo>
                  <a:cubicBezTo>
                    <a:pt x="9645" y="7554"/>
                    <a:pt x="9386" y="7539"/>
                    <a:pt x="9136" y="7510"/>
                  </a:cubicBezTo>
                  <a:cubicBezTo>
                    <a:pt x="8466" y="7446"/>
                    <a:pt x="7424" y="6754"/>
                    <a:pt x="6029" y="5441"/>
                  </a:cubicBezTo>
                  <a:cubicBezTo>
                    <a:pt x="5640" y="5095"/>
                    <a:pt x="5042" y="4510"/>
                    <a:pt x="4250" y="3699"/>
                  </a:cubicBezTo>
                  <a:lnTo>
                    <a:pt x="10201" y="3354"/>
                  </a:lnTo>
                  <a:close/>
                  <a:moveTo>
                    <a:pt x="3790" y="3913"/>
                  </a:moveTo>
                  <a:cubicBezTo>
                    <a:pt x="4656" y="4805"/>
                    <a:pt x="5285" y="5421"/>
                    <a:pt x="5702" y="5792"/>
                  </a:cubicBezTo>
                  <a:cubicBezTo>
                    <a:pt x="7193" y="7195"/>
                    <a:pt x="8301" y="7912"/>
                    <a:pt x="9082" y="7985"/>
                  </a:cubicBezTo>
                  <a:cubicBezTo>
                    <a:pt x="9350" y="8016"/>
                    <a:pt x="9627" y="8032"/>
                    <a:pt x="9912" y="8032"/>
                  </a:cubicBezTo>
                  <a:cubicBezTo>
                    <a:pt x="11116" y="8032"/>
                    <a:pt x="12469" y="7750"/>
                    <a:pt x="13947" y="7189"/>
                  </a:cubicBezTo>
                  <a:lnTo>
                    <a:pt x="13947" y="7189"/>
                  </a:lnTo>
                  <a:cubicBezTo>
                    <a:pt x="14091" y="8084"/>
                    <a:pt x="13986" y="8896"/>
                    <a:pt x="13629" y="9611"/>
                  </a:cubicBezTo>
                  <a:cubicBezTo>
                    <a:pt x="12141" y="10180"/>
                    <a:pt x="10791" y="10469"/>
                    <a:pt x="9597" y="10469"/>
                  </a:cubicBezTo>
                  <a:cubicBezTo>
                    <a:pt x="9325" y="10469"/>
                    <a:pt x="9061" y="10454"/>
                    <a:pt x="8805" y="10423"/>
                  </a:cubicBezTo>
                  <a:cubicBezTo>
                    <a:pt x="8137" y="10362"/>
                    <a:pt x="7093" y="9674"/>
                    <a:pt x="5702" y="8384"/>
                  </a:cubicBezTo>
                  <a:cubicBezTo>
                    <a:pt x="5262" y="7973"/>
                    <a:pt x="4557" y="7268"/>
                    <a:pt x="3607" y="6287"/>
                  </a:cubicBezTo>
                  <a:cubicBezTo>
                    <a:pt x="3443" y="5470"/>
                    <a:pt x="3504" y="4674"/>
                    <a:pt x="3790" y="3913"/>
                  </a:cubicBezTo>
                  <a:close/>
                  <a:moveTo>
                    <a:pt x="3760" y="1"/>
                  </a:moveTo>
                  <a:cubicBezTo>
                    <a:pt x="3417" y="1"/>
                    <a:pt x="3052" y="10"/>
                    <a:pt x="2664" y="30"/>
                  </a:cubicBezTo>
                  <a:cubicBezTo>
                    <a:pt x="1200" y="124"/>
                    <a:pt x="832" y="276"/>
                    <a:pt x="673" y="416"/>
                  </a:cubicBezTo>
                  <a:cubicBezTo>
                    <a:pt x="651" y="433"/>
                    <a:pt x="633" y="456"/>
                    <a:pt x="618" y="482"/>
                  </a:cubicBezTo>
                  <a:cubicBezTo>
                    <a:pt x="617" y="487"/>
                    <a:pt x="615" y="489"/>
                    <a:pt x="613" y="492"/>
                  </a:cubicBezTo>
                  <a:cubicBezTo>
                    <a:pt x="115" y="1486"/>
                    <a:pt x="0" y="2530"/>
                    <a:pt x="266" y="3595"/>
                  </a:cubicBezTo>
                  <a:cubicBezTo>
                    <a:pt x="276" y="3636"/>
                    <a:pt x="297" y="3675"/>
                    <a:pt x="326" y="3706"/>
                  </a:cubicBezTo>
                  <a:cubicBezTo>
                    <a:pt x="1435" y="4833"/>
                    <a:pt x="2408" y="5794"/>
                    <a:pt x="3217" y="6571"/>
                  </a:cubicBezTo>
                  <a:cubicBezTo>
                    <a:pt x="4197" y="7584"/>
                    <a:pt x="4923" y="8311"/>
                    <a:pt x="5377" y="8732"/>
                  </a:cubicBezTo>
                  <a:cubicBezTo>
                    <a:pt x="6867" y="10115"/>
                    <a:pt x="7975" y="10826"/>
                    <a:pt x="8757" y="10899"/>
                  </a:cubicBezTo>
                  <a:cubicBezTo>
                    <a:pt x="9029" y="10931"/>
                    <a:pt x="9308" y="10947"/>
                    <a:pt x="9598" y="10947"/>
                  </a:cubicBezTo>
                  <a:cubicBezTo>
                    <a:pt x="10871" y="10947"/>
                    <a:pt x="12309" y="10638"/>
                    <a:pt x="13887" y="10023"/>
                  </a:cubicBezTo>
                  <a:cubicBezTo>
                    <a:pt x="13942" y="10002"/>
                    <a:pt x="13986" y="9961"/>
                    <a:pt x="14012" y="9911"/>
                  </a:cubicBezTo>
                  <a:cubicBezTo>
                    <a:pt x="14493" y="9003"/>
                    <a:pt x="14610" y="7962"/>
                    <a:pt x="14365" y="6814"/>
                  </a:cubicBezTo>
                  <a:lnTo>
                    <a:pt x="14365" y="6812"/>
                  </a:lnTo>
                  <a:cubicBezTo>
                    <a:pt x="14360" y="6791"/>
                    <a:pt x="14356" y="6772"/>
                    <a:pt x="14344" y="6754"/>
                  </a:cubicBezTo>
                  <a:cubicBezTo>
                    <a:pt x="14339" y="6741"/>
                    <a:pt x="14330" y="6730"/>
                    <a:pt x="14323" y="6717"/>
                  </a:cubicBezTo>
                  <a:cubicBezTo>
                    <a:pt x="14318" y="6710"/>
                    <a:pt x="14315" y="6705"/>
                    <a:pt x="14309" y="6699"/>
                  </a:cubicBezTo>
                  <a:cubicBezTo>
                    <a:pt x="13021" y="5209"/>
                    <a:pt x="11716" y="3937"/>
                    <a:pt x="10428" y="2921"/>
                  </a:cubicBezTo>
                  <a:cubicBezTo>
                    <a:pt x="9731" y="2360"/>
                    <a:pt x="9032" y="1859"/>
                    <a:pt x="8353" y="1435"/>
                  </a:cubicBezTo>
                  <a:cubicBezTo>
                    <a:pt x="8353" y="1432"/>
                    <a:pt x="8351" y="1432"/>
                    <a:pt x="8351" y="1432"/>
                  </a:cubicBezTo>
                  <a:cubicBezTo>
                    <a:pt x="8350" y="1432"/>
                    <a:pt x="8350" y="1431"/>
                    <a:pt x="8348" y="1431"/>
                  </a:cubicBezTo>
                  <a:cubicBezTo>
                    <a:pt x="6923" y="596"/>
                    <a:pt x="5920" y="156"/>
                    <a:pt x="5291" y="83"/>
                  </a:cubicBezTo>
                  <a:cubicBezTo>
                    <a:pt x="4850" y="28"/>
                    <a:pt x="4338" y="1"/>
                    <a:pt x="37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3" name="Google Shape;243;p43"/>
            <p:cNvSpPr/>
            <p:nvPr/>
          </p:nvSpPr>
          <p:spPr>
            <a:xfrm>
              <a:off x="217475" y="2399350"/>
              <a:ext cx="350225" cy="257000"/>
            </a:xfrm>
            <a:custGeom>
              <a:avLst/>
              <a:gdLst/>
              <a:ahLst/>
              <a:cxnLst/>
              <a:rect l="l" t="t" r="r" b="b"/>
              <a:pathLst>
                <a:path w="14009" h="10280" extrusionOk="0">
                  <a:moveTo>
                    <a:pt x="9008" y="4114"/>
                  </a:moveTo>
                  <a:lnTo>
                    <a:pt x="9026" y="5006"/>
                  </a:lnTo>
                  <a:lnTo>
                    <a:pt x="2852" y="8368"/>
                  </a:lnTo>
                  <a:cubicBezTo>
                    <a:pt x="3527" y="7868"/>
                    <a:pt x="4226" y="7365"/>
                    <a:pt x="4947" y="6863"/>
                  </a:cubicBezTo>
                  <a:cubicBezTo>
                    <a:pt x="6423" y="5832"/>
                    <a:pt x="7787" y="4909"/>
                    <a:pt x="9008" y="4114"/>
                  </a:cubicBezTo>
                  <a:close/>
                  <a:moveTo>
                    <a:pt x="6160" y="651"/>
                  </a:moveTo>
                  <a:lnTo>
                    <a:pt x="8871" y="3633"/>
                  </a:lnTo>
                  <a:cubicBezTo>
                    <a:pt x="7615" y="4447"/>
                    <a:pt x="6204" y="5402"/>
                    <a:pt x="4672" y="6470"/>
                  </a:cubicBezTo>
                  <a:cubicBezTo>
                    <a:pt x="3415" y="7346"/>
                    <a:pt x="2223" y="8222"/>
                    <a:pt x="1113" y="9079"/>
                  </a:cubicBezTo>
                  <a:cubicBezTo>
                    <a:pt x="1730" y="8043"/>
                    <a:pt x="2501" y="6770"/>
                    <a:pt x="3417" y="5272"/>
                  </a:cubicBezTo>
                  <a:cubicBezTo>
                    <a:pt x="4694" y="3188"/>
                    <a:pt x="5614" y="1638"/>
                    <a:pt x="6160" y="651"/>
                  </a:cubicBezTo>
                  <a:close/>
                  <a:moveTo>
                    <a:pt x="9942" y="5052"/>
                  </a:moveTo>
                  <a:lnTo>
                    <a:pt x="13284" y="9055"/>
                  </a:lnTo>
                  <a:lnTo>
                    <a:pt x="1331" y="9739"/>
                  </a:lnTo>
                  <a:lnTo>
                    <a:pt x="9376" y="5360"/>
                  </a:lnTo>
                  <a:cubicBezTo>
                    <a:pt x="9379" y="5358"/>
                    <a:pt x="9381" y="5355"/>
                    <a:pt x="9384" y="5353"/>
                  </a:cubicBezTo>
                  <a:lnTo>
                    <a:pt x="9942" y="5052"/>
                  </a:lnTo>
                  <a:close/>
                  <a:moveTo>
                    <a:pt x="6113" y="0"/>
                  </a:moveTo>
                  <a:cubicBezTo>
                    <a:pt x="6103" y="0"/>
                    <a:pt x="6093" y="1"/>
                    <a:pt x="6082" y="2"/>
                  </a:cubicBezTo>
                  <a:cubicBezTo>
                    <a:pt x="6006" y="10"/>
                    <a:pt x="5937" y="57"/>
                    <a:pt x="5901" y="125"/>
                  </a:cubicBezTo>
                  <a:cubicBezTo>
                    <a:pt x="5390" y="1077"/>
                    <a:pt x="4417" y="2723"/>
                    <a:pt x="3010" y="5021"/>
                  </a:cubicBezTo>
                  <a:cubicBezTo>
                    <a:pt x="1743" y="7095"/>
                    <a:pt x="749" y="8742"/>
                    <a:pt x="59" y="9918"/>
                  </a:cubicBezTo>
                  <a:cubicBezTo>
                    <a:pt x="0" y="10017"/>
                    <a:pt x="20" y="10142"/>
                    <a:pt x="106" y="10218"/>
                  </a:cubicBezTo>
                  <a:cubicBezTo>
                    <a:pt x="151" y="10258"/>
                    <a:pt x="208" y="10279"/>
                    <a:pt x="266" y="10279"/>
                  </a:cubicBezTo>
                  <a:lnTo>
                    <a:pt x="277" y="10279"/>
                  </a:lnTo>
                  <a:cubicBezTo>
                    <a:pt x="284" y="10279"/>
                    <a:pt x="289" y="10279"/>
                    <a:pt x="289" y="10273"/>
                  </a:cubicBezTo>
                  <a:lnTo>
                    <a:pt x="13778" y="9501"/>
                  </a:lnTo>
                  <a:cubicBezTo>
                    <a:pt x="13802" y="9498"/>
                    <a:pt x="13830" y="9495"/>
                    <a:pt x="13854" y="9485"/>
                  </a:cubicBezTo>
                  <a:cubicBezTo>
                    <a:pt x="13882" y="9472"/>
                    <a:pt x="13908" y="9456"/>
                    <a:pt x="13931" y="9436"/>
                  </a:cubicBezTo>
                  <a:cubicBezTo>
                    <a:pt x="13955" y="9413"/>
                    <a:pt x="13976" y="9384"/>
                    <a:pt x="13987" y="9357"/>
                  </a:cubicBezTo>
                  <a:cubicBezTo>
                    <a:pt x="14002" y="9328"/>
                    <a:pt x="14008" y="9295"/>
                    <a:pt x="14008" y="9261"/>
                  </a:cubicBezTo>
                  <a:cubicBezTo>
                    <a:pt x="14008" y="9230"/>
                    <a:pt x="14004" y="9201"/>
                    <a:pt x="13992" y="9172"/>
                  </a:cubicBezTo>
                  <a:cubicBezTo>
                    <a:pt x="13981" y="9148"/>
                    <a:pt x="13968" y="9125"/>
                    <a:pt x="13952" y="9105"/>
                  </a:cubicBezTo>
                  <a:lnTo>
                    <a:pt x="10183" y="4591"/>
                  </a:lnTo>
                  <a:cubicBezTo>
                    <a:pt x="10169" y="4573"/>
                    <a:pt x="10154" y="4559"/>
                    <a:pt x="10136" y="4547"/>
                  </a:cubicBezTo>
                  <a:cubicBezTo>
                    <a:pt x="10109" y="4526"/>
                    <a:pt x="10076" y="4512"/>
                    <a:pt x="10041" y="4507"/>
                  </a:cubicBezTo>
                  <a:cubicBezTo>
                    <a:pt x="10025" y="4504"/>
                    <a:pt x="10010" y="4502"/>
                    <a:pt x="9995" y="4502"/>
                  </a:cubicBezTo>
                  <a:cubicBezTo>
                    <a:pt x="9976" y="4502"/>
                    <a:pt x="9956" y="4505"/>
                    <a:pt x="9937" y="4510"/>
                  </a:cubicBezTo>
                  <a:cubicBezTo>
                    <a:pt x="9917" y="4516"/>
                    <a:pt x="9896" y="4525"/>
                    <a:pt x="9878" y="4534"/>
                  </a:cubicBezTo>
                  <a:lnTo>
                    <a:pt x="9496" y="4744"/>
                  </a:lnTo>
                  <a:lnTo>
                    <a:pt x="9478" y="3675"/>
                  </a:lnTo>
                  <a:cubicBezTo>
                    <a:pt x="9478" y="3631"/>
                    <a:pt x="9465" y="3587"/>
                    <a:pt x="9441" y="3547"/>
                  </a:cubicBezTo>
                  <a:cubicBezTo>
                    <a:pt x="9433" y="3535"/>
                    <a:pt x="9424" y="3526"/>
                    <a:pt x="9415" y="3514"/>
                  </a:cubicBezTo>
                  <a:lnTo>
                    <a:pt x="6290" y="80"/>
                  </a:lnTo>
                  <a:cubicBezTo>
                    <a:pt x="6244" y="28"/>
                    <a:pt x="6180" y="0"/>
                    <a:pt x="61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244" name="Google Shape;244;p43"/>
            <p:cNvGrpSpPr/>
            <p:nvPr/>
          </p:nvGrpSpPr>
          <p:grpSpPr>
            <a:xfrm>
              <a:off x="3344750" y="-196387"/>
              <a:ext cx="683375" cy="825450"/>
              <a:chOff x="1356150" y="2927700"/>
              <a:chExt cx="683375" cy="825450"/>
            </a:xfrm>
          </p:grpSpPr>
          <p:sp>
            <p:nvSpPr>
              <p:cNvPr id="245" name="Google Shape;245;p43"/>
              <p:cNvSpPr/>
              <p:nvPr/>
            </p:nvSpPr>
            <p:spPr>
              <a:xfrm>
                <a:off x="1568800" y="2927700"/>
                <a:ext cx="219550" cy="825450"/>
              </a:xfrm>
              <a:custGeom>
                <a:avLst/>
                <a:gdLst/>
                <a:ahLst/>
                <a:cxnLst/>
                <a:rect l="l" t="t" r="r" b="b"/>
                <a:pathLst>
                  <a:path w="8782" h="33018" extrusionOk="0">
                    <a:moveTo>
                      <a:pt x="547" y="548"/>
                    </a:moveTo>
                    <a:lnTo>
                      <a:pt x="547" y="548"/>
                    </a:lnTo>
                    <a:cubicBezTo>
                      <a:pt x="1609" y="887"/>
                      <a:pt x="2432" y="2388"/>
                      <a:pt x="2993" y="5022"/>
                    </a:cubicBezTo>
                    <a:cubicBezTo>
                      <a:pt x="3641" y="8030"/>
                      <a:pt x="4222" y="10767"/>
                      <a:pt x="4715" y="13154"/>
                    </a:cubicBezTo>
                    <a:cubicBezTo>
                      <a:pt x="5186" y="15464"/>
                      <a:pt x="5511" y="16930"/>
                      <a:pt x="5705" y="17621"/>
                    </a:cubicBezTo>
                    <a:cubicBezTo>
                      <a:pt x="5563" y="17845"/>
                      <a:pt x="5425" y="18109"/>
                      <a:pt x="5298" y="18412"/>
                    </a:cubicBezTo>
                    <a:cubicBezTo>
                      <a:pt x="5282" y="18453"/>
                      <a:pt x="5276" y="18495"/>
                      <a:pt x="5282" y="18537"/>
                    </a:cubicBezTo>
                    <a:lnTo>
                      <a:pt x="5519" y="20327"/>
                    </a:lnTo>
                    <a:lnTo>
                      <a:pt x="4228" y="20621"/>
                    </a:lnTo>
                    <a:cubicBezTo>
                      <a:pt x="2939" y="13690"/>
                      <a:pt x="2109" y="9207"/>
                      <a:pt x="1765" y="7292"/>
                    </a:cubicBezTo>
                    <a:cubicBezTo>
                      <a:pt x="1426" y="5427"/>
                      <a:pt x="1021" y="3180"/>
                      <a:pt x="547" y="548"/>
                    </a:cubicBezTo>
                    <a:close/>
                    <a:moveTo>
                      <a:pt x="5636" y="25584"/>
                    </a:moveTo>
                    <a:cubicBezTo>
                      <a:pt x="5684" y="25584"/>
                      <a:pt x="5739" y="25599"/>
                      <a:pt x="5803" y="25625"/>
                    </a:cubicBezTo>
                    <a:cubicBezTo>
                      <a:pt x="6018" y="26317"/>
                      <a:pt x="6208" y="27095"/>
                      <a:pt x="6360" y="27940"/>
                    </a:cubicBezTo>
                    <a:cubicBezTo>
                      <a:pt x="6523" y="28835"/>
                      <a:pt x="6641" y="29524"/>
                      <a:pt x="6725" y="30008"/>
                    </a:cubicBezTo>
                    <a:cubicBezTo>
                      <a:pt x="6824" y="30590"/>
                      <a:pt x="6596" y="30763"/>
                      <a:pt x="6518" y="30820"/>
                    </a:cubicBezTo>
                    <a:cubicBezTo>
                      <a:pt x="6350" y="30949"/>
                      <a:pt x="6125" y="31012"/>
                      <a:pt x="5846" y="31012"/>
                    </a:cubicBezTo>
                    <a:cubicBezTo>
                      <a:pt x="5745" y="31012"/>
                      <a:pt x="5637" y="31003"/>
                      <a:pt x="5522" y="30987"/>
                    </a:cubicBezTo>
                    <a:cubicBezTo>
                      <a:pt x="5156" y="30930"/>
                      <a:pt x="4958" y="30476"/>
                      <a:pt x="4934" y="29636"/>
                    </a:cubicBezTo>
                    <a:cubicBezTo>
                      <a:pt x="4901" y="28684"/>
                      <a:pt x="4971" y="27666"/>
                      <a:pt x="5138" y="26614"/>
                    </a:cubicBezTo>
                    <a:cubicBezTo>
                      <a:pt x="5268" y="25816"/>
                      <a:pt x="5472" y="25639"/>
                      <a:pt x="5555" y="25600"/>
                    </a:cubicBezTo>
                    <a:cubicBezTo>
                      <a:pt x="5579" y="25591"/>
                      <a:pt x="5606" y="25584"/>
                      <a:pt x="5636" y="25584"/>
                    </a:cubicBezTo>
                    <a:close/>
                    <a:moveTo>
                      <a:pt x="5635" y="25103"/>
                    </a:moveTo>
                    <a:cubicBezTo>
                      <a:pt x="5537" y="25103"/>
                      <a:pt x="5442" y="25124"/>
                      <a:pt x="5352" y="25167"/>
                    </a:cubicBezTo>
                    <a:cubicBezTo>
                      <a:pt x="5008" y="25330"/>
                      <a:pt x="4789" y="25763"/>
                      <a:pt x="4663" y="26539"/>
                    </a:cubicBezTo>
                    <a:cubicBezTo>
                      <a:pt x="4492" y="27624"/>
                      <a:pt x="4423" y="28670"/>
                      <a:pt x="4452" y="29653"/>
                    </a:cubicBezTo>
                    <a:cubicBezTo>
                      <a:pt x="4484" y="30755"/>
                      <a:pt x="4822" y="31363"/>
                      <a:pt x="5449" y="31462"/>
                    </a:cubicBezTo>
                    <a:cubicBezTo>
                      <a:pt x="5590" y="31483"/>
                      <a:pt x="5722" y="31493"/>
                      <a:pt x="5846" y="31493"/>
                    </a:cubicBezTo>
                    <a:cubicBezTo>
                      <a:pt x="6232" y="31493"/>
                      <a:pt x="6555" y="31396"/>
                      <a:pt x="6806" y="31203"/>
                    </a:cubicBezTo>
                    <a:cubicBezTo>
                      <a:pt x="7163" y="30934"/>
                      <a:pt x="7294" y="30504"/>
                      <a:pt x="7196" y="29928"/>
                    </a:cubicBezTo>
                    <a:cubicBezTo>
                      <a:pt x="7111" y="29445"/>
                      <a:pt x="6990" y="28754"/>
                      <a:pt x="6827" y="27858"/>
                    </a:cubicBezTo>
                    <a:cubicBezTo>
                      <a:pt x="6665" y="26953"/>
                      <a:pt x="6463" y="26121"/>
                      <a:pt x="6226" y="25388"/>
                    </a:cubicBezTo>
                    <a:cubicBezTo>
                      <a:pt x="6208" y="25333"/>
                      <a:pt x="6171" y="25286"/>
                      <a:pt x="6120" y="25257"/>
                    </a:cubicBezTo>
                    <a:cubicBezTo>
                      <a:pt x="5951" y="25155"/>
                      <a:pt x="5788" y="25103"/>
                      <a:pt x="5635" y="25103"/>
                    </a:cubicBezTo>
                    <a:close/>
                    <a:moveTo>
                      <a:pt x="6005" y="20712"/>
                    </a:moveTo>
                    <a:cubicBezTo>
                      <a:pt x="6185" y="21350"/>
                      <a:pt x="6461" y="22455"/>
                      <a:pt x="6826" y="24003"/>
                    </a:cubicBezTo>
                    <a:cubicBezTo>
                      <a:pt x="7238" y="25746"/>
                      <a:pt x="7593" y="27318"/>
                      <a:pt x="7878" y="28673"/>
                    </a:cubicBezTo>
                    <a:cubicBezTo>
                      <a:pt x="8162" y="30021"/>
                      <a:pt x="8301" y="30989"/>
                      <a:pt x="8292" y="31548"/>
                    </a:cubicBezTo>
                    <a:cubicBezTo>
                      <a:pt x="8277" y="32197"/>
                      <a:pt x="7452" y="32531"/>
                      <a:pt x="5835" y="32540"/>
                    </a:cubicBezTo>
                    <a:lnTo>
                      <a:pt x="5817" y="32540"/>
                    </a:lnTo>
                    <a:cubicBezTo>
                      <a:pt x="4189" y="32540"/>
                      <a:pt x="3382" y="31720"/>
                      <a:pt x="3346" y="30035"/>
                    </a:cubicBezTo>
                    <a:cubicBezTo>
                      <a:pt x="3307" y="28235"/>
                      <a:pt x="3653" y="26110"/>
                      <a:pt x="4374" y="23713"/>
                    </a:cubicBezTo>
                    <a:cubicBezTo>
                      <a:pt x="4384" y="23677"/>
                      <a:pt x="4385" y="23642"/>
                      <a:pt x="4379" y="23604"/>
                    </a:cubicBezTo>
                    <a:cubicBezTo>
                      <a:pt x="4188" y="22461"/>
                      <a:pt x="4050" y="21652"/>
                      <a:pt x="3969" y="21174"/>
                    </a:cubicBezTo>
                    <a:lnTo>
                      <a:pt x="5837" y="20746"/>
                    </a:lnTo>
                    <a:lnTo>
                      <a:pt x="6005" y="20712"/>
                    </a:lnTo>
                    <a:close/>
                    <a:moveTo>
                      <a:pt x="251" y="1"/>
                    </a:moveTo>
                    <a:cubicBezTo>
                      <a:pt x="182" y="1"/>
                      <a:pt x="121" y="28"/>
                      <a:pt x="74" y="78"/>
                    </a:cubicBezTo>
                    <a:cubicBezTo>
                      <a:pt x="22" y="133"/>
                      <a:pt x="1" y="209"/>
                      <a:pt x="14" y="284"/>
                    </a:cubicBezTo>
                    <a:cubicBezTo>
                      <a:pt x="515" y="3063"/>
                      <a:pt x="941" y="5427"/>
                      <a:pt x="1295" y="7375"/>
                    </a:cubicBezTo>
                    <a:cubicBezTo>
                      <a:pt x="1639" y="9293"/>
                      <a:pt x="2469" y="13784"/>
                      <a:pt x="3761" y="20728"/>
                    </a:cubicBezTo>
                    <a:lnTo>
                      <a:pt x="3638" y="20759"/>
                    </a:lnTo>
                    <a:cubicBezTo>
                      <a:pt x="3516" y="20789"/>
                      <a:pt x="3437" y="20908"/>
                      <a:pt x="3460" y="21033"/>
                    </a:cubicBezTo>
                    <a:cubicBezTo>
                      <a:pt x="3533" y="21453"/>
                      <a:pt x="3678" y="22315"/>
                      <a:pt x="3899" y="23627"/>
                    </a:cubicBezTo>
                    <a:cubicBezTo>
                      <a:pt x="3174" y="26050"/>
                      <a:pt x="2827" y="28208"/>
                      <a:pt x="2868" y="30043"/>
                    </a:cubicBezTo>
                    <a:cubicBezTo>
                      <a:pt x="2908" y="31989"/>
                      <a:pt x="3930" y="33017"/>
                      <a:pt x="5819" y="33017"/>
                    </a:cubicBezTo>
                    <a:cubicBezTo>
                      <a:pt x="5825" y="33017"/>
                      <a:pt x="5830" y="33017"/>
                      <a:pt x="5838" y="33016"/>
                    </a:cubicBezTo>
                    <a:cubicBezTo>
                      <a:pt x="7765" y="33003"/>
                      <a:pt x="8752" y="32513"/>
                      <a:pt x="8772" y="31551"/>
                    </a:cubicBezTo>
                    <a:cubicBezTo>
                      <a:pt x="8781" y="30948"/>
                      <a:pt x="8644" y="29974"/>
                      <a:pt x="8348" y="28571"/>
                    </a:cubicBezTo>
                    <a:cubicBezTo>
                      <a:pt x="8060" y="27212"/>
                      <a:pt x="7706" y="25638"/>
                      <a:pt x="7293" y="23890"/>
                    </a:cubicBezTo>
                    <a:cubicBezTo>
                      <a:pt x="6881" y="22145"/>
                      <a:pt x="6583" y="20958"/>
                      <a:pt x="6403" y="20360"/>
                    </a:cubicBezTo>
                    <a:cubicBezTo>
                      <a:pt x="6373" y="20255"/>
                      <a:pt x="6277" y="20188"/>
                      <a:pt x="6173" y="20188"/>
                    </a:cubicBezTo>
                    <a:cubicBezTo>
                      <a:pt x="6157" y="20188"/>
                      <a:pt x="6141" y="20189"/>
                      <a:pt x="6125" y="20193"/>
                    </a:cubicBezTo>
                    <a:lnTo>
                      <a:pt x="5989" y="20222"/>
                    </a:lnTo>
                    <a:lnTo>
                      <a:pt x="5765" y="18537"/>
                    </a:lnTo>
                    <a:cubicBezTo>
                      <a:pt x="5893" y="18245"/>
                      <a:pt x="6028" y="17995"/>
                      <a:pt x="6166" y="17796"/>
                    </a:cubicBezTo>
                    <a:cubicBezTo>
                      <a:pt x="6206" y="17734"/>
                      <a:pt x="6218" y="17660"/>
                      <a:pt x="6198" y="17590"/>
                    </a:cubicBezTo>
                    <a:cubicBezTo>
                      <a:pt x="6015" y="16972"/>
                      <a:pt x="5675" y="15448"/>
                      <a:pt x="5186" y="13055"/>
                    </a:cubicBezTo>
                    <a:cubicBezTo>
                      <a:pt x="4694" y="10665"/>
                      <a:pt x="4115" y="7928"/>
                      <a:pt x="3466" y="4918"/>
                    </a:cubicBezTo>
                    <a:cubicBezTo>
                      <a:pt x="2788" y="1753"/>
                      <a:pt x="1742" y="144"/>
                      <a:pt x="273" y="2"/>
                    </a:cubicBezTo>
                    <a:cubicBezTo>
                      <a:pt x="266" y="1"/>
                      <a:pt x="258" y="1"/>
                      <a:pt x="25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6" name="Google Shape;246;p43"/>
              <p:cNvSpPr/>
              <p:nvPr/>
            </p:nvSpPr>
            <p:spPr>
              <a:xfrm>
                <a:off x="1356150" y="3023900"/>
                <a:ext cx="683375" cy="587975"/>
              </a:xfrm>
              <a:custGeom>
                <a:avLst/>
                <a:gdLst/>
                <a:ahLst/>
                <a:cxnLst/>
                <a:rect l="l" t="t" r="r" b="b"/>
                <a:pathLst>
                  <a:path w="27335" h="23519" extrusionOk="0">
                    <a:moveTo>
                      <a:pt x="12804" y="12024"/>
                    </a:moveTo>
                    <a:cubicBezTo>
                      <a:pt x="12810" y="12024"/>
                      <a:pt x="12817" y="12025"/>
                      <a:pt x="12823" y="12025"/>
                    </a:cubicBezTo>
                    <a:cubicBezTo>
                      <a:pt x="12917" y="12031"/>
                      <a:pt x="12955" y="12061"/>
                      <a:pt x="12974" y="12083"/>
                    </a:cubicBezTo>
                    <a:cubicBezTo>
                      <a:pt x="13026" y="12140"/>
                      <a:pt x="13046" y="12198"/>
                      <a:pt x="13042" y="12271"/>
                    </a:cubicBezTo>
                    <a:cubicBezTo>
                      <a:pt x="13037" y="12352"/>
                      <a:pt x="13007" y="12383"/>
                      <a:pt x="12977" y="12404"/>
                    </a:cubicBezTo>
                    <a:cubicBezTo>
                      <a:pt x="12961" y="12417"/>
                      <a:pt x="12948" y="12427"/>
                      <a:pt x="12937" y="12442"/>
                    </a:cubicBezTo>
                    <a:cubicBezTo>
                      <a:pt x="12910" y="12468"/>
                      <a:pt x="12871" y="12490"/>
                      <a:pt x="12803" y="12490"/>
                    </a:cubicBezTo>
                    <a:cubicBezTo>
                      <a:pt x="12801" y="12490"/>
                      <a:pt x="12798" y="12490"/>
                      <a:pt x="12796" y="12490"/>
                    </a:cubicBezTo>
                    <a:cubicBezTo>
                      <a:pt x="12723" y="12485"/>
                      <a:pt x="12669" y="12459"/>
                      <a:pt x="12617" y="12403"/>
                    </a:cubicBezTo>
                    <a:cubicBezTo>
                      <a:pt x="12608" y="12388"/>
                      <a:pt x="12574" y="12352"/>
                      <a:pt x="12580" y="12245"/>
                    </a:cubicBezTo>
                    <a:cubicBezTo>
                      <a:pt x="12583" y="12171"/>
                      <a:pt x="12604" y="12114"/>
                      <a:pt x="12640" y="12065"/>
                    </a:cubicBezTo>
                    <a:cubicBezTo>
                      <a:pt x="12686" y="12039"/>
                      <a:pt x="12739" y="12024"/>
                      <a:pt x="12804" y="12024"/>
                    </a:cubicBezTo>
                    <a:close/>
                    <a:moveTo>
                      <a:pt x="836" y="1"/>
                    </a:moveTo>
                    <a:cubicBezTo>
                      <a:pt x="819" y="1"/>
                      <a:pt x="801" y="2"/>
                      <a:pt x="784" y="6"/>
                    </a:cubicBezTo>
                    <a:cubicBezTo>
                      <a:pt x="711" y="23"/>
                      <a:pt x="647" y="71"/>
                      <a:pt x="617" y="141"/>
                    </a:cubicBezTo>
                    <a:cubicBezTo>
                      <a:pt x="0" y="1482"/>
                      <a:pt x="868" y="3206"/>
                      <a:pt x="3273" y="5404"/>
                    </a:cubicBezTo>
                    <a:cubicBezTo>
                      <a:pt x="5551" y="7464"/>
                      <a:pt x="7604" y="9312"/>
                      <a:pt x="9436" y="10953"/>
                    </a:cubicBezTo>
                    <a:cubicBezTo>
                      <a:pt x="10193" y="11624"/>
                      <a:pt x="10839" y="12202"/>
                      <a:pt x="11366" y="12685"/>
                    </a:cubicBezTo>
                    <a:cubicBezTo>
                      <a:pt x="11413" y="12727"/>
                      <a:pt x="11469" y="12748"/>
                      <a:pt x="11528" y="12748"/>
                    </a:cubicBezTo>
                    <a:cubicBezTo>
                      <a:pt x="11594" y="12748"/>
                      <a:pt x="11657" y="12721"/>
                      <a:pt x="11705" y="12674"/>
                    </a:cubicBezTo>
                    <a:cubicBezTo>
                      <a:pt x="11794" y="12576"/>
                      <a:pt x="11787" y="12425"/>
                      <a:pt x="11690" y="12336"/>
                    </a:cubicBezTo>
                    <a:cubicBezTo>
                      <a:pt x="11158" y="11851"/>
                      <a:pt x="10514" y="11273"/>
                      <a:pt x="9754" y="10600"/>
                    </a:cubicBezTo>
                    <a:cubicBezTo>
                      <a:pt x="7923" y="8959"/>
                      <a:pt x="5870" y="7109"/>
                      <a:pt x="3594" y="5051"/>
                    </a:cubicBezTo>
                    <a:cubicBezTo>
                      <a:pt x="1591" y="3222"/>
                      <a:pt x="704" y="1743"/>
                      <a:pt x="947" y="653"/>
                    </a:cubicBezTo>
                    <a:lnTo>
                      <a:pt x="947" y="653"/>
                    </a:lnTo>
                    <a:cubicBezTo>
                      <a:pt x="2984" y="2390"/>
                      <a:pt x="4729" y="3875"/>
                      <a:pt x="6183" y="5108"/>
                    </a:cubicBezTo>
                    <a:cubicBezTo>
                      <a:pt x="7022" y="5828"/>
                      <a:pt x="8510" y="7102"/>
                      <a:pt x="10646" y="8938"/>
                    </a:cubicBezTo>
                    <a:cubicBezTo>
                      <a:pt x="10690" y="8976"/>
                      <a:pt x="10746" y="8994"/>
                      <a:pt x="10801" y="8994"/>
                    </a:cubicBezTo>
                    <a:cubicBezTo>
                      <a:pt x="10869" y="8994"/>
                      <a:pt x="10936" y="8966"/>
                      <a:pt x="10985" y="8910"/>
                    </a:cubicBezTo>
                    <a:cubicBezTo>
                      <a:pt x="11069" y="8809"/>
                      <a:pt x="11059" y="8657"/>
                      <a:pt x="10959" y="8573"/>
                    </a:cubicBezTo>
                    <a:cubicBezTo>
                      <a:pt x="8820" y="6737"/>
                      <a:pt x="7331" y="5463"/>
                      <a:pt x="6493" y="4743"/>
                    </a:cubicBezTo>
                    <a:cubicBezTo>
                      <a:pt x="4977" y="3457"/>
                      <a:pt x="3141" y="1895"/>
                      <a:pt x="990" y="60"/>
                    </a:cubicBezTo>
                    <a:cubicBezTo>
                      <a:pt x="946" y="20"/>
                      <a:pt x="892" y="1"/>
                      <a:pt x="836" y="1"/>
                    </a:cubicBezTo>
                    <a:close/>
                    <a:moveTo>
                      <a:pt x="12785" y="11547"/>
                    </a:moveTo>
                    <a:cubicBezTo>
                      <a:pt x="12617" y="11547"/>
                      <a:pt x="12471" y="11596"/>
                      <a:pt x="12340" y="11689"/>
                    </a:cubicBezTo>
                    <a:cubicBezTo>
                      <a:pt x="12326" y="11699"/>
                      <a:pt x="12314" y="11712"/>
                      <a:pt x="12301" y="11723"/>
                    </a:cubicBezTo>
                    <a:cubicBezTo>
                      <a:pt x="12180" y="11860"/>
                      <a:pt x="12113" y="12023"/>
                      <a:pt x="12100" y="12216"/>
                    </a:cubicBezTo>
                    <a:cubicBezTo>
                      <a:pt x="12087" y="12468"/>
                      <a:pt x="12178" y="12628"/>
                      <a:pt x="12259" y="12719"/>
                    </a:cubicBezTo>
                    <a:cubicBezTo>
                      <a:pt x="12394" y="12868"/>
                      <a:pt x="12569" y="12954"/>
                      <a:pt x="12768" y="12965"/>
                    </a:cubicBezTo>
                    <a:cubicBezTo>
                      <a:pt x="12784" y="12969"/>
                      <a:pt x="12801" y="12969"/>
                      <a:pt x="12815" y="12969"/>
                    </a:cubicBezTo>
                    <a:cubicBezTo>
                      <a:pt x="12997" y="12969"/>
                      <a:pt x="13153" y="12904"/>
                      <a:pt x="13274" y="12782"/>
                    </a:cubicBezTo>
                    <a:cubicBezTo>
                      <a:pt x="13422" y="12669"/>
                      <a:pt x="13508" y="12502"/>
                      <a:pt x="13519" y="12301"/>
                    </a:cubicBezTo>
                    <a:cubicBezTo>
                      <a:pt x="13532" y="12101"/>
                      <a:pt x="13467" y="11916"/>
                      <a:pt x="13334" y="11765"/>
                    </a:cubicBezTo>
                    <a:cubicBezTo>
                      <a:pt x="13217" y="11634"/>
                      <a:pt x="13055" y="11561"/>
                      <a:pt x="12853" y="11550"/>
                    </a:cubicBezTo>
                    <a:cubicBezTo>
                      <a:pt x="12830" y="11548"/>
                      <a:pt x="12807" y="11547"/>
                      <a:pt x="12785" y="11547"/>
                    </a:cubicBezTo>
                    <a:close/>
                    <a:moveTo>
                      <a:pt x="20340" y="17514"/>
                    </a:moveTo>
                    <a:cubicBezTo>
                      <a:pt x="20508" y="17514"/>
                      <a:pt x="20770" y="17562"/>
                      <a:pt x="21173" y="17721"/>
                    </a:cubicBezTo>
                    <a:cubicBezTo>
                      <a:pt x="22173" y="18109"/>
                      <a:pt x="23084" y="18561"/>
                      <a:pt x="23887" y="19074"/>
                    </a:cubicBezTo>
                    <a:cubicBezTo>
                      <a:pt x="24609" y="19505"/>
                      <a:pt x="24913" y="19907"/>
                      <a:pt x="24795" y="20248"/>
                    </a:cubicBezTo>
                    <a:cubicBezTo>
                      <a:pt x="24617" y="20666"/>
                      <a:pt x="24393" y="20937"/>
                      <a:pt x="24146" y="21042"/>
                    </a:cubicBezTo>
                    <a:cubicBezTo>
                      <a:pt x="24082" y="21064"/>
                      <a:pt x="24016" y="21075"/>
                      <a:pt x="23948" y="21075"/>
                    </a:cubicBezTo>
                    <a:cubicBezTo>
                      <a:pt x="23748" y="21075"/>
                      <a:pt x="23536" y="20979"/>
                      <a:pt x="23303" y="20784"/>
                    </a:cubicBezTo>
                    <a:cubicBezTo>
                      <a:pt x="22950" y="20488"/>
                      <a:pt x="22424" y="20047"/>
                      <a:pt x="21734" y="19456"/>
                    </a:cubicBezTo>
                    <a:lnTo>
                      <a:pt x="21730" y="19455"/>
                    </a:lnTo>
                    <a:cubicBezTo>
                      <a:pt x="21062" y="18899"/>
                      <a:pt x="20474" y="18342"/>
                      <a:pt x="19982" y="17796"/>
                    </a:cubicBezTo>
                    <a:cubicBezTo>
                      <a:pt x="20003" y="17630"/>
                      <a:pt x="20072" y="17585"/>
                      <a:pt x="20096" y="17569"/>
                    </a:cubicBezTo>
                    <a:cubicBezTo>
                      <a:pt x="20137" y="17542"/>
                      <a:pt x="20211" y="17514"/>
                      <a:pt x="20340" y="17514"/>
                    </a:cubicBezTo>
                    <a:close/>
                    <a:moveTo>
                      <a:pt x="20339" y="17039"/>
                    </a:moveTo>
                    <a:cubicBezTo>
                      <a:pt x="20135" y="17039"/>
                      <a:pt x="19966" y="17083"/>
                      <a:pt x="19832" y="17172"/>
                    </a:cubicBezTo>
                    <a:cubicBezTo>
                      <a:pt x="19618" y="17314"/>
                      <a:pt x="19506" y="17551"/>
                      <a:pt x="19496" y="17875"/>
                    </a:cubicBezTo>
                    <a:cubicBezTo>
                      <a:pt x="19493" y="17937"/>
                      <a:pt x="19515" y="17995"/>
                      <a:pt x="19556" y="18042"/>
                    </a:cubicBezTo>
                    <a:cubicBezTo>
                      <a:pt x="20076" y="18628"/>
                      <a:pt x="20706" y="19228"/>
                      <a:pt x="21422" y="19823"/>
                    </a:cubicBezTo>
                    <a:cubicBezTo>
                      <a:pt x="22116" y="20413"/>
                      <a:pt x="22642" y="20857"/>
                      <a:pt x="22995" y="21152"/>
                    </a:cubicBezTo>
                    <a:cubicBezTo>
                      <a:pt x="23310" y="21418"/>
                      <a:pt x="23624" y="21555"/>
                      <a:pt x="23939" y="21555"/>
                    </a:cubicBezTo>
                    <a:cubicBezTo>
                      <a:pt x="24065" y="21555"/>
                      <a:pt x="24192" y="21532"/>
                      <a:pt x="24320" y="21490"/>
                    </a:cubicBezTo>
                    <a:cubicBezTo>
                      <a:pt x="24698" y="21328"/>
                      <a:pt x="25006" y="20974"/>
                      <a:pt x="25241" y="20421"/>
                    </a:cubicBezTo>
                    <a:cubicBezTo>
                      <a:pt x="25448" y="19820"/>
                      <a:pt x="25076" y="19229"/>
                      <a:pt x="24138" y="18668"/>
                    </a:cubicBezTo>
                    <a:cubicBezTo>
                      <a:pt x="23316" y="18143"/>
                      <a:pt x="22376" y="17674"/>
                      <a:pt x="21348" y="17277"/>
                    </a:cubicBezTo>
                    <a:cubicBezTo>
                      <a:pt x="20945" y="17118"/>
                      <a:pt x="20610" y="17039"/>
                      <a:pt x="20339" y="17039"/>
                    </a:cubicBezTo>
                    <a:close/>
                    <a:moveTo>
                      <a:pt x="17085" y="13990"/>
                    </a:moveTo>
                    <a:cubicBezTo>
                      <a:pt x="17448" y="14298"/>
                      <a:pt x="18064" y="14819"/>
                      <a:pt x="18932" y="15548"/>
                    </a:cubicBezTo>
                    <a:cubicBezTo>
                      <a:pt x="18961" y="15573"/>
                      <a:pt x="18995" y="15591"/>
                      <a:pt x="19031" y="15599"/>
                    </a:cubicBezTo>
                    <a:cubicBezTo>
                      <a:pt x="21495" y="16168"/>
                      <a:pt x="23519" y="16933"/>
                      <a:pt x="25045" y="17870"/>
                    </a:cubicBezTo>
                    <a:cubicBezTo>
                      <a:pt x="26485" y="18756"/>
                      <a:pt x="26789" y="19875"/>
                      <a:pt x="25985" y="21289"/>
                    </a:cubicBezTo>
                    <a:cubicBezTo>
                      <a:pt x="25484" y="22121"/>
                      <a:pt x="24796" y="23030"/>
                      <a:pt x="24180" y="23030"/>
                    </a:cubicBezTo>
                    <a:cubicBezTo>
                      <a:pt x="24076" y="23030"/>
                      <a:pt x="23974" y="23004"/>
                      <a:pt x="23876" y="22947"/>
                    </a:cubicBezTo>
                    <a:cubicBezTo>
                      <a:pt x="23381" y="22672"/>
                      <a:pt x="22611" y="22052"/>
                      <a:pt x="21583" y="21102"/>
                    </a:cubicBezTo>
                    <a:cubicBezTo>
                      <a:pt x="20561" y="20184"/>
                      <a:pt x="19387" y="19096"/>
                      <a:pt x="18090" y="17866"/>
                    </a:cubicBezTo>
                    <a:cubicBezTo>
                      <a:pt x="16919" y="16771"/>
                      <a:pt x="16102" y="15977"/>
                      <a:pt x="15656" y="15500"/>
                    </a:cubicBezTo>
                    <a:lnTo>
                      <a:pt x="15760" y="15385"/>
                    </a:lnTo>
                    <a:lnTo>
                      <a:pt x="15762" y="15381"/>
                    </a:lnTo>
                    <a:lnTo>
                      <a:pt x="16979" y="14105"/>
                    </a:lnTo>
                    <a:cubicBezTo>
                      <a:pt x="16984" y="14100"/>
                      <a:pt x="16987" y="14099"/>
                      <a:pt x="16991" y="14096"/>
                    </a:cubicBezTo>
                    <a:lnTo>
                      <a:pt x="17085" y="13990"/>
                    </a:lnTo>
                    <a:close/>
                    <a:moveTo>
                      <a:pt x="14032" y="11354"/>
                    </a:moveTo>
                    <a:cubicBezTo>
                      <a:pt x="13963" y="11354"/>
                      <a:pt x="13894" y="11383"/>
                      <a:pt x="13847" y="11440"/>
                    </a:cubicBezTo>
                    <a:cubicBezTo>
                      <a:pt x="13764" y="11542"/>
                      <a:pt x="13777" y="11691"/>
                      <a:pt x="13879" y="11777"/>
                    </a:cubicBezTo>
                    <a:cubicBezTo>
                      <a:pt x="14779" y="12519"/>
                      <a:pt x="15648" y="13249"/>
                      <a:pt x="16465" y="13953"/>
                    </a:cubicBezTo>
                    <a:lnTo>
                      <a:pt x="15564" y="14900"/>
                    </a:lnTo>
                    <a:lnTo>
                      <a:pt x="14393" y="13995"/>
                    </a:lnTo>
                    <a:cubicBezTo>
                      <a:pt x="14349" y="13961"/>
                      <a:pt x="14298" y="13945"/>
                      <a:pt x="14247" y="13945"/>
                    </a:cubicBezTo>
                    <a:cubicBezTo>
                      <a:pt x="14175" y="13945"/>
                      <a:pt x="14105" y="13977"/>
                      <a:pt x="14057" y="14039"/>
                    </a:cubicBezTo>
                    <a:cubicBezTo>
                      <a:pt x="13976" y="14144"/>
                      <a:pt x="13994" y="14293"/>
                      <a:pt x="14099" y="14375"/>
                    </a:cubicBezTo>
                    <a:lnTo>
                      <a:pt x="15235" y="15252"/>
                    </a:lnTo>
                    <a:lnTo>
                      <a:pt x="15155" y="15341"/>
                    </a:lnTo>
                    <a:cubicBezTo>
                      <a:pt x="15072" y="15433"/>
                      <a:pt x="15072" y="15571"/>
                      <a:pt x="15153" y="15662"/>
                    </a:cubicBezTo>
                    <a:cubicBezTo>
                      <a:pt x="15564" y="16122"/>
                      <a:pt x="16441" y="16982"/>
                      <a:pt x="17762" y="18216"/>
                    </a:cubicBezTo>
                    <a:cubicBezTo>
                      <a:pt x="19061" y="19447"/>
                      <a:pt x="20239" y="20539"/>
                      <a:pt x="21260" y="21459"/>
                    </a:cubicBezTo>
                    <a:cubicBezTo>
                      <a:pt x="22329" y="22446"/>
                      <a:pt x="23107" y="23071"/>
                      <a:pt x="23640" y="23366"/>
                    </a:cubicBezTo>
                    <a:cubicBezTo>
                      <a:pt x="23817" y="23468"/>
                      <a:pt x="23999" y="23518"/>
                      <a:pt x="24185" y="23518"/>
                    </a:cubicBezTo>
                    <a:cubicBezTo>
                      <a:pt x="24863" y="23517"/>
                      <a:pt x="25604" y="22853"/>
                      <a:pt x="26400" y="21532"/>
                    </a:cubicBezTo>
                    <a:cubicBezTo>
                      <a:pt x="27334" y="19888"/>
                      <a:pt x="26953" y="18482"/>
                      <a:pt x="25298" y="17463"/>
                    </a:cubicBezTo>
                    <a:cubicBezTo>
                      <a:pt x="23739" y="16507"/>
                      <a:pt x="21687" y="15727"/>
                      <a:pt x="19198" y="15146"/>
                    </a:cubicBezTo>
                    <a:cubicBezTo>
                      <a:pt x="18194" y="14302"/>
                      <a:pt x="17535" y="13744"/>
                      <a:pt x="17221" y="13475"/>
                    </a:cubicBezTo>
                    <a:cubicBezTo>
                      <a:pt x="17176" y="13437"/>
                      <a:pt x="17120" y="13418"/>
                      <a:pt x="17065" y="13418"/>
                    </a:cubicBezTo>
                    <a:cubicBezTo>
                      <a:pt x="17000" y="13418"/>
                      <a:pt x="16934" y="13444"/>
                      <a:pt x="16887" y="13497"/>
                    </a:cubicBezTo>
                    <a:lnTo>
                      <a:pt x="16791" y="13603"/>
                    </a:lnTo>
                    <a:cubicBezTo>
                      <a:pt x="15966" y="12892"/>
                      <a:pt x="15090" y="12158"/>
                      <a:pt x="14182" y="11407"/>
                    </a:cubicBezTo>
                    <a:cubicBezTo>
                      <a:pt x="14138" y="11371"/>
                      <a:pt x="14085" y="11354"/>
                      <a:pt x="14032" y="1135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247" name="Google Shape;247;p43"/>
            <p:cNvSpPr/>
            <p:nvPr/>
          </p:nvSpPr>
          <p:spPr>
            <a:xfrm>
              <a:off x="901050" y="144375"/>
              <a:ext cx="55350" cy="55350"/>
            </a:xfrm>
            <a:custGeom>
              <a:avLst/>
              <a:gdLst/>
              <a:ahLst/>
              <a:cxnLst/>
              <a:rect l="l" t="t" r="r" b="b"/>
              <a:pathLst>
                <a:path w="2214" h="2214" extrusionOk="0">
                  <a:moveTo>
                    <a:pt x="1106" y="479"/>
                  </a:moveTo>
                  <a:cubicBezTo>
                    <a:pt x="1452" y="479"/>
                    <a:pt x="1734" y="761"/>
                    <a:pt x="1736" y="1106"/>
                  </a:cubicBezTo>
                  <a:cubicBezTo>
                    <a:pt x="1736" y="1453"/>
                    <a:pt x="1453" y="1735"/>
                    <a:pt x="1106" y="1735"/>
                  </a:cubicBezTo>
                  <a:cubicBezTo>
                    <a:pt x="761" y="1735"/>
                    <a:pt x="479" y="1453"/>
                    <a:pt x="479" y="1106"/>
                  </a:cubicBezTo>
                  <a:cubicBezTo>
                    <a:pt x="479" y="761"/>
                    <a:pt x="761" y="479"/>
                    <a:pt x="1106" y="479"/>
                  </a:cubicBezTo>
                  <a:close/>
                  <a:moveTo>
                    <a:pt x="1106" y="0"/>
                  </a:moveTo>
                  <a:cubicBezTo>
                    <a:pt x="497" y="0"/>
                    <a:pt x="1" y="496"/>
                    <a:pt x="1" y="1106"/>
                  </a:cubicBezTo>
                  <a:cubicBezTo>
                    <a:pt x="1" y="1717"/>
                    <a:pt x="497" y="2214"/>
                    <a:pt x="1106" y="2214"/>
                  </a:cubicBezTo>
                  <a:cubicBezTo>
                    <a:pt x="1718" y="2214"/>
                    <a:pt x="2214" y="1717"/>
                    <a:pt x="2214" y="1106"/>
                  </a:cubicBezTo>
                  <a:cubicBezTo>
                    <a:pt x="2214" y="496"/>
                    <a:pt x="1718" y="0"/>
                    <a:pt x="110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8" name="Google Shape;248;p43"/>
            <p:cNvSpPr/>
            <p:nvPr/>
          </p:nvSpPr>
          <p:spPr>
            <a:xfrm>
              <a:off x="3094250" y="4898413"/>
              <a:ext cx="55350" cy="55350"/>
            </a:xfrm>
            <a:custGeom>
              <a:avLst/>
              <a:gdLst/>
              <a:ahLst/>
              <a:cxnLst/>
              <a:rect l="l" t="t" r="r" b="b"/>
              <a:pathLst>
                <a:path w="2214" h="2214" extrusionOk="0">
                  <a:moveTo>
                    <a:pt x="1106" y="479"/>
                  </a:moveTo>
                  <a:cubicBezTo>
                    <a:pt x="1452" y="479"/>
                    <a:pt x="1734" y="761"/>
                    <a:pt x="1736" y="1106"/>
                  </a:cubicBezTo>
                  <a:cubicBezTo>
                    <a:pt x="1736" y="1453"/>
                    <a:pt x="1453" y="1735"/>
                    <a:pt x="1106" y="1735"/>
                  </a:cubicBezTo>
                  <a:cubicBezTo>
                    <a:pt x="761" y="1735"/>
                    <a:pt x="479" y="1453"/>
                    <a:pt x="479" y="1106"/>
                  </a:cubicBezTo>
                  <a:cubicBezTo>
                    <a:pt x="479" y="761"/>
                    <a:pt x="761" y="479"/>
                    <a:pt x="1106" y="479"/>
                  </a:cubicBezTo>
                  <a:close/>
                  <a:moveTo>
                    <a:pt x="1106" y="0"/>
                  </a:moveTo>
                  <a:cubicBezTo>
                    <a:pt x="497" y="0"/>
                    <a:pt x="1" y="496"/>
                    <a:pt x="1" y="1106"/>
                  </a:cubicBezTo>
                  <a:cubicBezTo>
                    <a:pt x="1" y="1717"/>
                    <a:pt x="497" y="2214"/>
                    <a:pt x="1106" y="2214"/>
                  </a:cubicBezTo>
                  <a:cubicBezTo>
                    <a:pt x="1718" y="2214"/>
                    <a:pt x="2214" y="1717"/>
                    <a:pt x="2214" y="1106"/>
                  </a:cubicBezTo>
                  <a:cubicBezTo>
                    <a:pt x="2214" y="496"/>
                    <a:pt x="1718" y="0"/>
                    <a:pt x="110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9" name="Google Shape;249;p43"/>
            <p:cNvSpPr/>
            <p:nvPr/>
          </p:nvSpPr>
          <p:spPr>
            <a:xfrm>
              <a:off x="1691600" y="4894113"/>
              <a:ext cx="55350" cy="55350"/>
            </a:xfrm>
            <a:custGeom>
              <a:avLst/>
              <a:gdLst/>
              <a:ahLst/>
              <a:cxnLst/>
              <a:rect l="l" t="t" r="r" b="b"/>
              <a:pathLst>
                <a:path w="2214" h="2214" extrusionOk="0">
                  <a:moveTo>
                    <a:pt x="1106" y="479"/>
                  </a:moveTo>
                  <a:cubicBezTo>
                    <a:pt x="1452" y="479"/>
                    <a:pt x="1734" y="761"/>
                    <a:pt x="1736" y="1106"/>
                  </a:cubicBezTo>
                  <a:cubicBezTo>
                    <a:pt x="1736" y="1453"/>
                    <a:pt x="1453" y="1735"/>
                    <a:pt x="1106" y="1735"/>
                  </a:cubicBezTo>
                  <a:cubicBezTo>
                    <a:pt x="761" y="1735"/>
                    <a:pt x="479" y="1453"/>
                    <a:pt x="479" y="1106"/>
                  </a:cubicBezTo>
                  <a:cubicBezTo>
                    <a:pt x="479" y="761"/>
                    <a:pt x="761" y="479"/>
                    <a:pt x="1106" y="479"/>
                  </a:cubicBezTo>
                  <a:close/>
                  <a:moveTo>
                    <a:pt x="1106" y="0"/>
                  </a:moveTo>
                  <a:cubicBezTo>
                    <a:pt x="497" y="0"/>
                    <a:pt x="1" y="496"/>
                    <a:pt x="1" y="1106"/>
                  </a:cubicBezTo>
                  <a:cubicBezTo>
                    <a:pt x="1" y="1717"/>
                    <a:pt x="497" y="2214"/>
                    <a:pt x="1106" y="2214"/>
                  </a:cubicBezTo>
                  <a:cubicBezTo>
                    <a:pt x="1718" y="2214"/>
                    <a:pt x="2214" y="1717"/>
                    <a:pt x="2214" y="1106"/>
                  </a:cubicBezTo>
                  <a:cubicBezTo>
                    <a:pt x="2214" y="496"/>
                    <a:pt x="1718" y="0"/>
                    <a:pt x="110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0" name="Google Shape;250;p43"/>
            <p:cNvSpPr/>
            <p:nvPr/>
          </p:nvSpPr>
          <p:spPr>
            <a:xfrm>
              <a:off x="8827225" y="629063"/>
              <a:ext cx="55350" cy="55350"/>
            </a:xfrm>
            <a:custGeom>
              <a:avLst/>
              <a:gdLst/>
              <a:ahLst/>
              <a:cxnLst/>
              <a:rect l="l" t="t" r="r" b="b"/>
              <a:pathLst>
                <a:path w="2214" h="2214" extrusionOk="0">
                  <a:moveTo>
                    <a:pt x="1106" y="479"/>
                  </a:moveTo>
                  <a:cubicBezTo>
                    <a:pt x="1452" y="479"/>
                    <a:pt x="1734" y="761"/>
                    <a:pt x="1736" y="1106"/>
                  </a:cubicBezTo>
                  <a:cubicBezTo>
                    <a:pt x="1736" y="1453"/>
                    <a:pt x="1453" y="1735"/>
                    <a:pt x="1106" y="1735"/>
                  </a:cubicBezTo>
                  <a:cubicBezTo>
                    <a:pt x="761" y="1735"/>
                    <a:pt x="479" y="1453"/>
                    <a:pt x="479" y="1106"/>
                  </a:cubicBezTo>
                  <a:cubicBezTo>
                    <a:pt x="479" y="761"/>
                    <a:pt x="761" y="479"/>
                    <a:pt x="1106" y="479"/>
                  </a:cubicBezTo>
                  <a:close/>
                  <a:moveTo>
                    <a:pt x="1106" y="0"/>
                  </a:moveTo>
                  <a:cubicBezTo>
                    <a:pt x="497" y="0"/>
                    <a:pt x="1" y="496"/>
                    <a:pt x="1" y="1106"/>
                  </a:cubicBezTo>
                  <a:cubicBezTo>
                    <a:pt x="1" y="1717"/>
                    <a:pt x="497" y="2214"/>
                    <a:pt x="1106" y="2214"/>
                  </a:cubicBezTo>
                  <a:cubicBezTo>
                    <a:pt x="1718" y="2214"/>
                    <a:pt x="2214" y="1717"/>
                    <a:pt x="2214" y="1106"/>
                  </a:cubicBezTo>
                  <a:cubicBezTo>
                    <a:pt x="2214" y="496"/>
                    <a:pt x="1718" y="0"/>
                    <a:pt x="110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251" name="Google Shape;251;p43"/>
          <p:cNvSpPr/>
          <p:nvPr/>
        </p:nvSpPr>
        <p:spPr>
          <a:xfrm>
            <a:off x="673000" y="544468"/>
            <a:ext cx="10846000" cy="5833433"/>
          </a:xfrm>
          <a:prstGeom prst="roundRect">
            <a:avLst>
              <a:gd name="adj" fmla="val 4556"/>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2" name="Google Shape;252;p43"/>
          <p:cNvSpPr txBox="1">
            <a:spLocks noGrp="1"/>
          </p:cNvSpPr>
          <p:nvPr>
            <p:ph type="subTitle" idx="1"/>
          </p:nvPr>
        </p:nvSpPr>
        <p:spPr>
          <a:xfrm>
            <a:off x="3306016" y="2685533"/>
            <a:ext cx="6122400" cy="413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2133"/>
              </a:spcBef>
              <a:spcAft>
                <a:spcPts val="0"/>
              </a:spcAft>
              <a:buSzPts val="1400"/>
              <a:buNone/>
              <a:defRPr/>
            </a:lvl2pPr>
            <a:lvl3pPr lvl="2" algn="l">
              <a:lnSpc>
                <a:spcPct val="100000"/>
              </a:lnSpc>
              <a:spcBef>
                <a:spcPts val="2133"/>
              </a:spcBef>
              <a:spcAft>
                <a:spcPts val="0"/>
              </a:spcAft>
              <a:buSzPts val="1400"/>
              <a:buNone/>
              <a:defRPr/>
            </a:lvl3pPr>
            <a:lvl4pPr lvl="3" algn="l">
              <a:lnSpc>
                <a:spcPct val="100000"/>
              </a:lnSpc>
              <a:spcBef>
                <a:spcPts val="2133"/>
              </a:spcBef>
              <a:spcAft>
                <a:spcPts val="0"/>
              </a:spcAft>
              <a:buSzPts val="1400"/>
              <a:buNone/>
              <a:defRPr/>
            </a:lvl4pPr>
            <a:lvl5pPr lvl="4" algn="l">
              <a:lnSpc>
                <a:spcPct val="100000"/>
              </a:lnSpc>
              <a:spcBef>
                <a:spcPts val="2133"/>
              </a:spcBef>
              <a:spcAft>
                <a:spcPts val="0"/>
              </a:spcAft>
              <a:buSzPts val="1400"/>
              <a:buNone/>
              <a:defRPr/>
            </a:lvl5pPr>
            <a:lvl6pPr lvl="5" algn="l">
              <a:lnSpc>
                <a:spcPct val="100000"/>
              </a:lnSpc>
              <a:spcBef>
                <a:spcPts val="2133"/>
              </a:spcBef>
              <a:spcAft>
                <a:spcPts val="0"/>
              </a:spcAft>
              <a:buSzPts val="1400"/>
              <a:buNone/>
              <a:defRPr/>
            </a:lvl6pPr>
            <a:lvl7pPr lvl="6" algn="l">
              <a:lnSpc>
                <a:spcPct val="100000"/>
              </a:lnSpc>
              <a:spcBef>
                <a:spcPts val="2133"/>
              </a:spcBef>
              <a:spcAft>
                <a:spcPts val="0"/>
              </a:spcAft>
              <a:buSzPts val="1400"/>
              <a:buNone/>
              <a:defRPr/>
            </a:lvl7pPr>
            <a:lvl8pPr lvl="7" algn="l">
              <a:lnSpc>
                <a:spcPct val="100000"/>
              </a:lnSpc>
              <a:spcBef>
                <a:spcPts val="2133"/>
              </a:spcBef>
              <a:spcAft>
                <a:spcPts val="0"/>
              </a:spcAft>
              <a:buSzPts val="1400"/>
              <a:buNone/>
              <a:defRPr/>
            </a:lvl8pPr>
            <a:lvl9pPr lvl="8" algn="l">
              <a:lnSpc>
                <a:spcPct val="100000"/>
              </a:lnSpc>
              <a:spcBef>
                <a:spcPts val="2133"/>
              </a:spcBef>
              <a:spcAft>
                <a:spcPts val="2133"/>
              </a:spcAft>
              <a:buSzPts val="1400"/>
              <a:buNone/>
              <a:defRPr/>
            </a:lvl9pPr>
          </a:lstStyle>
          <a:p>
            <a:endParaRPr/>
          </a:p>
        </p:txBody>
      </p:sp>
      <p:cxnSp>
        <p:nvCxnSpPr>
          <p:cNvPr id="253" name="Google Shape;253;p43"/>
          <p:cNvCxnSpPr/>
          <p:nvPr/>
        </p:nvCxnSpPr>
        <p:spPr>
          <a:xfrm>
            <a:off x="704167" y="1545167"/>
            <a:ext cx="10846000" cy="0"/>
          </a:xfrm>
          <a:prstGeom prst="straightConnector1">
            <a:avLst/>
          </a:prstGeom>
          <a:noFill/>
          <a:ln w="19050" cap="flat" cmpd="sng">
            <a:solidFill>
              <a:schemeClr val="accent1"/>
            </a:solidFill>
            <a:prstDash val="dash"/>
            <a:round/>
            <a:headEnd type="none" w="sm" len="sm"/>
            <a:tailEnd type="none" w="sm" len="sm"/>
          </a:ln>
        </p:spPr>
      </p:cxnSp>
      <p:sp>
        <p:nvSpPr>
          <p:cNvPr id="254" name="Google Shape;254;p43"/>
          <p:cNvSpPr txBox="1">
            <a:spLocks noGrp="1"/>
          </p:cNvSpPr>
          <p:nvPr>
            <p:ph type="subTitle" idx="2"/>
          </p:nvPr>
        </p:nvSpPr>
        <p:spPr>
          <a:xfrm>
            <a:off x="3306016" y="3098733"/>
            <a:ext cx="6122400" cy="413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2133"/>
              </a:spcBef>
              <a:spcAft>
                <a:spcPts val="0"/>
              </a:spcAft>
              <a:buSzPts val="1400"/>
              <a:buNone/>
              <a:defRPr/>
            </a:lvl2pPr>
            <a:lvl3pPr lvl="2" algn="l">
              <a:lnSpc>
                <a:spcPct val="100000"/>
              </a:lnSpc>
              <a:spcBef>
                <a:spcPts val="2133"/>
              </a:spcBef>
              <a:spcAft>
                <a:spcPts val="0"/>
              </a:spcAft>
              <a:buSzPts val="1400"/>
              <a:buNone/>
              <a:defRPr/>
            </a:lvl3pPr>
            <a:lvl4pPr lvl="3" algn="l">
              <a:lnSpc>
                <a:spcPct val="100000"/>
              </a:lnSpc>
              <a:spcBef>
                <a:spcPts val="2133"/>
              </a:spcBef>
              <a:spcAft>
                <a:spcPts val="0"/>
              </a:spcAft>
              <a:buSzPts val="1400"/>
              <a:buNone/>
              <a:defRPr/>
            </a:lvl4pPr>
            <a:lvl5pPr lvl="4" algn="l">
              <a:lnSpc>
                <a:spcPct val="100000"/>
              </a:lnSpc>
              <a:spcBef>
                <a:spcPts val="2133"/>
              </a:spcBef>
              <a:spcAft>
                <a:spcPts val="0"/>
              </a:spcAft>
              <a:buSzPts val="1400"/>
              <a:buNone/>
              <a:defRPr/>
            </a:lvl5pPr>
            <a:lvl6pPr lvl="5" algn="l">
              <a:lnSpc>
                <a:spcPct val="100000"/>
              </a:lnSpc>
              <a:spcBef>
                <a:spcPts val="2133"/>
              </a:spcBef>
              <a:spcAft>
                <a:spcPts val="0"/>
              </a:spcAft>
              <a:buSzPts val="1400"/>
              <a:buNone/>
              <a:defRPr/>
            </a:lvl6pPr>
            <a:lvl7pPr lvl="6" algn="l">
              <a:lnSpc>
                <a:spcPct val="100000"/>
              </a:lnSpc>
              <a:spcBef>
                <a:spcPts val="2133"/>
              </a:spcBef>
              <a:spcAft>
                <a:spcPts val="0"/>
              </a:spcAft>
              <a:buSzPts val="1400"/>
              <a:buNone/>
              <a:defRPr/>
            </a:lvl7pPr>
            <a:lvl8pPr lvl="7" algn="l">
              <a:lnSpc>
                <a:spcPct val="100000"/>
              </a:lnSpc>
              <a:spcBef>
                <a:spcPts val="2133"/>
              </a:spcBef>
              <a:spcAft>
                <a:spcPts val="0"/>
              </a:spcAft>
              <a:buSzPts val="1400"/>
              <a:buNone/>
              <a:defRPr/>
            </a:lvl8pPr>
            <a:lvl9pPr lvl="8" algn="l">
              <a:lnSpc>
                <a:spcPct val="100000"/>
              </a:lnSpc>
              <a:spcBef>
                <a:spcPts val="2133"/>
              </a:spcBef>
              <a:spcAft>
                <a:spcPts val="2133"/>
              </a:spcAft>
              <a:buSzPts val="1400"/>
              <a:buNone/>
              <a:defRPr/>
            </a:lvl9pPr>
          </a:lstStyle>
          <a:p>
            <a:endParaRPr/>
          </a:p>
        </p:txBody>
      </p:sp>
      <p:sp>
        <p:nvSpPr>
          <p:cNvPr id="255" name="Google Shape;255;p43"/>
          <p:cNvSpPr txBox="1">
            <a:spLocks noGrp="1"/>
          </p:cNvSpPr>
          <p:nvPr>
            <p:ph type="subTitle" idx="3"/>
          </p:nvPr>
        </p:nvSpPr>
        <p:spPr>
          <a:xfrm>
            <a:off x="3306016" y="3511933"/>
            <a:ext cx="6122400" cy="413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2133"/>
              </a:spcBef>
              <a:spcAft>
                <a:spcPts val="0"/>
              </a:spcAft>
              <a:buSzPts val="1400"/>
              <a:buNone/>
              <a:defRPr/>
            </a:lvl2pPr>
            <a:lvl3pPr lvl="2" algn="l">
              <a:lnSpc>
                <a:spcPct val="100000"/>
              </a:lnSpc>
              <a:spcBef>
                <a:spcPts val="2133"/>
              </a:spcBef>
              <a:spcAft>
                <a:spcPts val="0"/>
              </a:spcAft>
              <a:buSzPts val="1400"/>
              <a:buNone/>
              <a:defRPr/>
            </a:lvl3pPr>
            <a:lvl4pPr lvl="3" algn="l">
              <a:lnSpc>
                <a:spcPct val="100000"/>
              </a:lnSpc>
              <a:spcBef>
                <a:spcPts val="2133"/>
              </a:spcBef>
              <a:spcAft>
                <a:spcPts val="0"/>
              </a:spcAft>
              <a:buSzPts val="1400"/>
              <a:buNone/>
              <a:defRPr/>
            </a:lvl4pPr>
            <a:lvl5pPr lvl="4" algn="l">
              <a:lnSpc>
                <a:spcPct val="100000"/>
              </a:lnSpc>
              <a:spcBef>
                <a:spcPts val="2133"/>
              </a:spcBef>
              <a:spcAft>
                <a:spcPts val="0"/>
              </a:spcAft>
              <a:buSzPts val="1400"/>
              <a:buNone/>
              <a:defRPr/>
            </a:lvl5pPr>
            <a:lvl6pPr lvl="5" algn="l">
              <a:lnSpc>
                <a:spcPct val="100000"/>
              </a:lnSpc>
              <a:spcBef>
                <a:spcPts val="2133"/>
              </a:spcBef>
              <a:spcAft>
                <a:spcPts val="0"/>
              </a:spcAft>
              <a:buSzPts val="1400"/>
              <a:buNone/>
              <a:defRPr/>
            </a:lvl6pPr>
            <a:lvl7pPr lvl="6" algn="l">
              <a:lnSpc>
                <a:spcPct val="100000"/>
              </a:lnSpc>
              <a:spcBef>
                <a:spcPts val="2133"/>
              </a:spcBef>
              <a:spcAft>
                <a:spcPts val="0"/>
              </a:spcAft>
              <a:buSzPts val="1400"/>
              <a:buNone/>
              <a:defRPr/>
            </a:lvl7pPr>
            <a:lvl8pPr lvl="7" algn="l">
              <a:lnSpc>
                <a:spcPct val="100000"/>
              </a:lnSpc>
              <a:spcBef>
                <a:spcPts val="2133"/>
              </a:spcBef>
              <a:spcAft>
                <a:spcPts val="0"/>
              </a:spcAft>
              <a:buSzPts val="1400"/>
              <a:buNone/>
              <a:defRPr/>
            </a:lvl8pPr>
            <a:lvl9pPr lvl="8" algn="l">
              <a:lnSpc>
                <a:spcPct val="100000"/>
              </a:lnSpc>
              <a:spcBef>
                <a:spcPts val="2133"/>
              </a:spcBef>
              <a:spcAft>
                <a:spcPts val="2133"/>
              </a:spcAft>
              <a:buSzPts val="1400"/>
              <a:buNone/>
              <a:defRPr/>
            </a:lvl9pPr>
          </a:lstStyle>
          <a:p>
            <a:endParaRPr/>
          </a:p>
        </p:txBody>
      </p:sp>
      <p:sp>
        <p:nvSpPr>
          <p:cNvPr id="256" name="Google Shape;256;p43"/>
          <p:cNvSpPr txBox="1">
            <a:spLocks noGrp="1"/>
          </p:cNvSpPr>
          <p:nvPr>
            <p:ph type="subTitle" idx="4"/>
          </p:nvPr>
        </p:nvSpPr>
        <p:spPr>
          <a:xfrm>
            <a:off x="3306016" y="3925133"/>
            <a:ext cx="6122400" cy="413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2133"/>
              </a:spcBef>
              <a:spcAft>
                <a:spcPts val="0"/>
              </a:spcAft>
              <a:buSzPts val="1400"/>
              <a:buNone/>
              <a:defRPr/>
            </a:lvl2pPr>
            <a:lvl3pPr lvl="2" algn="l">
              <a:lnSpc>
                <a:spcPct val="100000"/>
              </a:lnSpc>
              <a:spcBef>
                <a:spcPts val="2133"/>
              </a:spcBef>
              <a:spcAft>
                <a:spcPts val="0"/>
              </a:spcAft>
              <a:buSzPts val="1400"/>
              <a:buNone/>
              <a:defRPr/>
            </a:lvl3pPr>
            <a:lvl4pPr lvl="3" algn="l">
              <a:lnSpc>
                <a:spcPct val="100000"/>
              </a:lnSpc>
              <a:spcBef>
                <a:spcPts val="2133"/>
              </a:spcBef>
              <a:spcAft>
                <a:spcPts val="0"/>
              </a:spcAft>
              <a:buSzPts val="1400"/>
              <a:buNone/>
              <a:defRPr/>
            </a:lvl4pPr>
            <a:lvl5pPr lvl="4" algn="l">
              <a:lnSpc>
                <a:spcPct val="100000"/>
              </a:lnSpc>
              <a:spcBef>
                <a:spcPts val="2133"/>
              </a:spcBef>
              <a:spcAft>
                <a:spcPts val="0"/>
              </a:spcAft>
              <a:buSzPts val="1400"/>
              <a:buNone/>
              <a:defRPr/>
            </a:lvl5pPr>
            <a:lvl6pPr lvl="5" algn="l">
              <a:lnSpc>
                <a:spcPct val="100000"/>
              </a:lnSpc>
              <a:spcBef>
                <a:spcPts val="2133"/>
              </a:spcBef>
              <a:spcAft>
                <a:spcPts val="0"/>
              </a:spcAft>
              <a:buSzPts val="1400"/>
              <a:buNone/>
              <a:defRPr/>
            </a:lvl6pPr>
            <a:lvl7pPr lvl="6" algn="l">
              <a:lnSpc>
                <a:spcPct val="100000"/>
              </a:lnSpc>
              <a:spcBef>
                <a:spcPts val="2133"/>
              </a:spcBef>
              <a:spcAft>
                <a:spcPts val="0"/>
              </a:spcAft>
              <a:buSzPts val="1400"/>
              <a:buNone/>
              <a:defRPr/>
            </a:lvl7pPr>
            <a:lvl8pPr lvl="7" algn="l">
              <a:lnSpc>
                <a:spcPct val="100000"/>
              </a:lnSpc>
              <a:spcBef>
                <a:spcPts val="2133"/>
              </a:spcBef>
              <a:spcAft>
                <a:spcPts val="0"/>
              </a:spcAft>
              <a:buSzPts val="1400"/>
              <a:buNone/>
              <a:defRPr/>
            </a:lvl8pPr>
            <a:lvl9pPr lvl="8" algn="l">
              <a:lnSpc>
                <a:spcPct val="100000"/>
              </a:lnSpc>
              <a:spcBef>
                <a:spcPts val="2133"/>
              </a:spcBef>
              <a:spcAft>
                <a:spcPts val="2133"/>
              </a:spcAft>
              <a:buSzPts val="1400"/>
              <a:buNone/>
              <a:defRPr/>
            </a:lvl9pPr>
          </a:lstStyle>
          <a:p>
            <a:endParaRPr/>
          </a:p>
        </p:txBody>
      </p:sp>
      <p:sp>
        <p:nvSpPr>
          <p:cNvPr id="257" name="Google Shape;257;p43"/>
          <p:cNvSpPr txBox="1">
            <a:spLocks noGrp="1"/>
          </p:cNvSpPr>
          <p:nvPr>
            <p:ph type="subTitle" idx="5"/>
          </p:nvPr>
        </p:nvSpPr>
        <p:spPr>
          <a:xfrm>
            <a:off x="3306016" y="4338333"/>
            <a:ext cx="6122400" cy="413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2133"/>
              </a:spcBef>
              <a:spcAft>
                <a:spcPts val="0"/>
              </a:spcAft>
              <a:buSzPts val="1400"/>
              <a:buNone/>
              <a:defRPr/>
            </a:lvl2pPr>
            <a:lvl3pPr lvl="2" algn="l">
              <a:lnSpc>
                <a:spcPct val="100000"/>
              </a:lnSpc>
              <a:spcBef>
                <a:spcPts val="2133"/>
              </a:spcBef>
              <a:spcAft>
                <a:spcPts val="0"/>
              </a:spcAft>
              <a:buSzPts val="1400"/>
              <a:buNone/>
              <a:defRPr/>
            </a:lvl3pPr>
            <a:lvl4pPr lvl="3" algn="l">
              <a:lnSpc>
                <a:spcPct val="100000"/>
              </a:lnSpc>
              <a:spcBef>
                <a:spcPts val="2133"/>
              </a:spcBef>
              <a:spcAft>
                <a:spcPts val="0"/>
              </a:spcAft>
              <a:buSzPts val="1400"/>
              <a:buNone/>
              <a:defRPr/>
            </a:lvl4pPr>
            <a:lvl5pPr lvl="4" algn="l">
              <a:lnSpc>
                <a:spcPct val="100000"/>
              </a:lnSpc>
              <a:spcBef>
                <a:spcPts val="2133"/>
              </a:spcBef>
              <a:spcAft>
                <a:spcPts val="0"/>
              </a:spcAft>
              <a:buSzPts val="1400"/>
              <a:buNone/>
              <a:defRPr/>
            </a:lvl5pPr>
            <a:lvl6pPr lvl="5" algn="l">
              <a:lnSpc>
                <a:spcPct val="100000"/>
              </a:lnSpc>
              <a:spcBef>
                <a:spcPts val="2133"/>
              </a:spcBef>
              <a:spcAft>
                <a:spcPts val="0"/>
              </a:spcAft>
              <a:buSzPts val="1400"/>
              <a:buNone/>
              <a:defRPr/>
            </a:lvl6pPr>
            <a:lvl7pPr lvl="6" algn="l">
              <a:lnSpc>
                <a:spcPct val="100000"/>
              </a:lnSpc>
              <a:spcBef>
                <a:spcPts val="2133"/>
              </a:spcBef>
              <a:spcAft>
                <a:spcPts val="0"/>
              </a:spcAft>
              <a:buSzPts val="1400"/>
              <a:buNone/>
              <a:defRPr/>
            </a:lvl7pPr>
            <a:lvl8pPr lvl="7" algn="l">
              <a:lnSpc>
                <a:spcPct val="100000"/>
              </a:lnSpc>
              <a:spcBef>
                <a:spcPts val="2133"/>
              </a:spcBef>
              <a:spcAft>
                <a:spcPts val="0"/>
              </a:spcAft>
              <a:buSzPts val="1400"/>
              <a:buNone/>
              <a:defRPr/>
            </a:lvl8pPr>
            <a:lvl9pPr lvl="8" algn="l">
              <a:lnSpc>
                <a:spcPct val="100000"/>
              </a:lnSpc>
              <a:spcBef>
                <a:spcPts val="2133"/>
              </a:spcBef>
              <a:spcAft>
                <a:spcPts val="2133"/>
              </a:spcAft>
              <a:buSzPts val="1400"/>
              <a:buNone/>
              <a:defRPr/>
            </a:lvl9pPr>
          </a:lstStyle>
          <a:p>
            <a:endParaRPr/>
          </a:p>
        </p:txBody>
      </p:sp>
      <p:sp>
        <p:nvSpPr>
          <p:cNvPr id="258" name="Google Shape;258;p43"/>
          <p:cNvSpPr txBox="1">
            <a:spLocks noGrp="1"/>
          </p:cNvSpPr>
          <p:nvPr>
            <p:ph type="subTitle" idx="6"/>
          </p:nvPr>
        </p:nvSpPr>
        <p:spPr>
          <a:xfrm>
            <a:off x="3306016" y="4751533"/>
            <a:ext cx="6122400" cy="413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2133"/>
              </a:spcBef>
              <a:spcAft>
                <a:spcPts val="0"/>
              </a:spcAft>
              <a:buSzPts val="1400"/>
              <a:buNone/>
              <a:defRPr/>
            </a:lvl2pPr>
            <a:lvl3pPr lvl="2" algn="l">
              <a:lnSpc>
                <a:spcPct val="100000"/>
              </a:lnSpc>
              <a:spcBef>
                <a:spcPts val="2133"/>
              </a:spcBef>
              <a:spcAft>
                <a:spcPts val="0"/>
              </a:spcAft>
              <a:buSzPts val="1400"/>
              <a:buNone/>
              <a:defRPr/>
            </a:lvl3pPr>
            <a:lvl4pPr lvl="3" algn="l">
              <a:lnSpc>
                <a:spcPct val="100000"/>
              </a:lnSpc>
              <a:spcBef>
                <a:spcPts val="2133"/>
              </a:spcBef>
              <a:spcAft>
                <a:spcPts val="0"/>
              </a:spcAft>
              <a:buSzPts val="1400"/>
              <a:buNone/>
              <a:defRPr/>
            </a:lvl4pPr>
            <a:lvl5pPr lvl="4" algn="l">
              <a:lnSpc>
                <a:spcPct val="100000"/>
              </a:lnSpc>
              <a:spcBef>
                <a:spcPts val="2133"/>
              </a:spcBef>
              <a:spcAft>
                <a:spcPts val="0"/>
              </a:spcAft>
              <a:buSzPts val="1400"/>
              <a:buNone/>
              <a:defRPr/>
            </a:lvl5pPr>
            <a:lvl6pPr lvl="5" algn="l">
              <a:lnSpc>
                <a:spcPct val="100000"/>
              </a:lnSpc>
              <a:spcBef>
                <a:spcPts val="2133"/>
              </a:spcBef>
              <a:spcAft>
                <a:spcPts val="0"/>
              </a:spcAft>
              <a:buSzPts val="1400"/>
              <a:buNone/>
              <a:defRPr/>
            </a:lvl6pPr>
            <a:lvl7pPr lvl="6" algn="l">
              <a:lnSpc>
                <a:spcPct val="100000"/>
              </a:lnSpc>
              <a:spcBef>
                <a:spcPts val="2133"/>
              </a:spcBef>
              <a:spcAft>
                <a:spcPts val="0"/>
              </a:spcAft>
              <a:buSzPts val="1400"/>
              <a:buNone/>
              <a:defRPr/>
            </a:lvl7pPr>
            <a:lvl8pPr lvl="7" algn="l">
              <a:lnSpc>
                <a:spcPct val="100000"/>
              </a:lnSpc>
              <a:spcBef>
                <a:spcPts val="2133"/>
              </a:spcBef>
              <a:spcAft>
                <a:spcPts val="0"/>
              </a:spcAft>
              <a:buSzPts val="1400"/>
              <a:buNone/>
              <a:defRPr/>
            </a:lvl8pPr>
            <a:lvl9pPr lvl="8" algn="l">
              <a:lnSpc>
                <a:spcPct val="100000"/>
              </a:lnSpc>
              <a:spcBef>
                <a:spcPts val="2133"/>
              </a:spcBef>
              <a:spcAft>
                <a:spcPts val="2133"/>
              </a:spcAft>
              <a:buSzPts val="1400"/>
              <a:buNone/>
              <a:defRPr/>
            </a:lvl9pPr>
          </a:lstStyle>
          <a:p>
            <a:endParaRPr/>
          </a:p>
        </p:txBody>
      </p:sp>
      <p:sp>
        <p:nvSpPr>
          <p:cNvPr id="259" name="Google Shape;259;p43"/>
          <p:cNvSpPr txBox="1">
            <a:spLocks noGrp="1"/>
          </p:cNvSpPr>
          <p:nvPr>
            <p:ph type="subTitle" idx="7"/>
          </p:nvPr>
        </p:nvSpPr>
        <p:spPr>
          <a:xfrm>
            <a:off x="3306016" y="5164733"/>
            <a:ext cx="6122400" cy="413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2133"/>
              </a:spcBef>
              <a:spcAft>
                <a:spcPts val="0"/>
              </a:spcAft>
              <a:buSzPts val="1400"/>
              <a:buNone/>
              <a:defRPr/>
            </a:lvl2pPr>
            <a:lvl3pPr lvl="2" algn="l">
              <a:lnSpc>
                <a:spcPct val="100000"/>
              </a:lnSpc>
              <a:spcBef>
                <a:spcPts val="2133"/>
              </a:spcBef>
              <a:spcAft>
                <a:spcPts val="0"/>
              </a:spcAft>
              <a:buSzPts val="1400"/>
              <a:buNone/>
              <a:defRPr/>
            </a:lvl3pPr>
            <a:lvl4pPr lvl="3" algn="l">
              <a:lnSpc>
                <a:spcPct val="100000"/>
              </a:lnSpc>
              <a:spcBef>
                <a:spcPts val="2133"/>
              </a:spcBef>
              <a:spcAft>
                <a:spcPts val="0"/>
              </a:spcAft>
              <a:buSzPts val="1400"/>
              <a:buNone/>
              <a:defRPr/>
            </a:lvl4pPr>
            <a:lvl5pPr lvl="4" algn="l">
              <a:lnSpc>
                <a:spcPct val="100000"/>
              </a:lnSpc>
              <a:spcBef>
                <a:spcPts val="2133"/>
              </a:spcBef>
              <a:spcAft>
                <a:spcPts val="0"/>
              </a:spcAft>
              <a:buSzPts val="1400"/>
              <a:buNone/>
              <a:defRPr/>
            </a:lvl5pPr>
            <a:lvl6pPr lvl="5" algn="l">
              <a:lnSpc>
                <a:spcPct val="100000"/>
              </a:lnSpc>
              <a:spcBef>
                <a:spcPts val="2133"/>
              </a:spcBef>
              <a:spcAft>
                <a:spcPts val="0"/>
              </a:spcAft>
              <a:buSzPts val="1400"/>
              <a:buNone/>
              <a:defRPr/>
            </a:lvl6pPr>
            <a:lvl7pPr lvl="6" algn="l">
              <a:lnSpc>
                <a:spcPct val="100000"/>
              </a:lnSpc>
              <a:spcBef>
                <a:spcPts val="2133"/>
              </a:spcBef>
              <a:spcAft>
                <a:spcPts val="0"/>
              </a:spcAft>
              <a:buSzPts val="1400"/>
              <a:buNone/>
              <a:defRPr/>
            </a:lvl7pPr>
            <a:lvl8pPr lvl="7" algn="l">
              <a:lnSpc>
                <a:spcPct val="100000"/>
              </a:lnSpc>
              <a:spcBef>
                <a:spcPts val="2133"/>
              </a:spcBef>
              <a:spcAft>
                <a:spcPts val="0"/>
              </a:spcAft>
              <a:buSzPts val="1400"/>
              <a:buNone/>
              <a:defRPr/>
            </a:lvl8pPr>
            <a:lvl9pPr lvl="8" algn="l">
              <a:lnSpc>
                <a:spcPct val="100000"/>
              </a:lnSpc>
              <a:spcBef>
                <a:spcPts val="2133"/>
              </a:spcBef>
              <a:spcAft>
                <a:spcPts val="2133"/>
              </a:spcAft>
              <a:buSzPts val="1400"/>
              <a:buNone/>
              <a:defRPr/>
            </a:lvl9pPr>
          </a:lstStyle>
          <a:p>
            <a:endParaRPr/>
          </a:p>
        </p:txBody>
      </p:sp>
      <p:sp>
        <p:nvSpPr>
          <p:cNvPr id="260" name="Google Shape;260;p43"/>
          <p:cNvSpPr txBox="1">
            <a:spLocks noGrp="1"/>
          </p:cNvSpPr>
          <p:nvPr>
            <p:ph type="subTitle" idx="8"/>
          </p:nvPr>
        </p:nvSpPr>
        <p:spPr>
          <a:xfrm>
            <a:off x="3306016" y="5577933"/>
            <a:ext cx="6122400" cy="413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2133"/>
              </a:spcBef>
              <a:spcAft>
                <a:spcPts val="0"/>
              </a:spcAft>
              <a:buSzPts val="1400"/>
              <a:buNone/>
              <a:defRPr/>
            </a:lvl2pPr>
            <a:lvl3pPr lvl="2" algn="l">
              <a:lnSpc>
                <a:spcPct val="100000"/>
              </a:lnSpc>
              <a:spcBef>
                <a:spcPts val="2133"/>
              </a:spcBef>
              <a:spcAft>
                <a:spcPts val="0"/>
              </a:spcAft>
              <a:buSzPts val="1400"/>
              <a:buNone/>
              <a:defRPr/>
            </a:lvl3pPr>
            <a:lvl4pPr lvl="3" algn="l">
              <a:lnSpc>
                <a:spcPct val="100000"/>
              </a:lnSpc>
              <a:spcBef>
                <a:spcPts val="2133"/>
              </a:spcBef>
              <a:spcAft>
                <a:spcPts val="0"/>
              </a:spcAft>
              <a:buSzPts val="1400"/>
              <a:buNone/>
              <a:defRPr/>
            </a:lvl4pPr>
            <a:lvl5pPr lvl="4" algn="l">
              <a:lnSpc>
                <a:spcPct val="100000"/>
              </a:lnSpc>
              <a:spcBef>
                <a:spcPts val="2133"/>
              </a:spcBef>
              <a:spcAft>
                <a:spcPts val="0"/>
              </a:spcAft>
              <a:buSzPts val="1400"/>
              <a:buNone/>
              <a:defRPr/>
            </a:lvl5pPr>
            <a:lvl6pPr lvl="5" algn="l">
              <a:lnSpc>
                <a:spcPct val="100000"/>
              </a:lnSpc>
              <a:spcBef>
                <a:spcPts val="2133"/>
              </a:spcBef>
              <a:spcAft>
                <a:spcPts val="0"/>
              </a:spcAft>
              <a:buSzPts val="1400"/>
              <a:buNone/>
              <a:defRPr/>
            </a:lvl6pPr>
            <a:lvl7pPr lvl="6" algn="l">
              <a:lnSpc>
                <a:spcPct val="100000"/>
              </a:lnSpc>
              <a:spcBef>
                <a:spcPts val="2133"/>
              </a:spcBef>
              <a:spcAft>
                <a:spcPts val="0"/>
              </a:spcAft>
              <a:buSzPts val="1400"/>
              <a:buNone/>
              <a:defRPr/>
            </a:lvl7pPr>
            <a:lvl8pPr lvl="7" algn="l">
              <a:lnSpc>
                <a:spcPct val="100000"/>
              </a:lnSpc>
              <a:spcBef>
                <a:spcPts val="2133"/>
              </a:spcBef>
              <a:spcAft>
                <a:spcPts val="0"/>
              </a:spcAft>
              <a:buSzPts val="1400"/>
              <a:buNone/>
              <a:defRPr/>
            </a:lvl8pPr>
            <a:lvl9pPr lvl="8" algn="l">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480358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1"/>
        <p:cNvGrpSpPr/>
        <p:nvPr/>
      </p:nvGrpSpPr>
      <p:grpSpPr>
        <a:xfrm>
          <a:off x="0" y="0"/>
          <a:ext cx="0" cy="0"/>
          <a:chOff x="0" y="0"/>
          <a:chExt cx="0" cy="0"/>
        </a:xfrm>
      </p:grpSpPr>
    </p:spTree>
    <p:extLst>
      <p:ext uri="{BB962C8B-B14F-4D97-AF65-F5344CB8AC3E}">
        <p14:creationId xmlns:p14="http://schemas.microsoft.com/office/powerpoint/2010/main" val="460051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62"/>
        <p:cNvGrpSpPr/>
        <p:nvPr/>
      </p:nvGrpSpPr>
      <p:grpSpPr>
        <a:xfrm>
          <a:off x="0" y="0"/>
          <a:ext cx="0" cy="0"/>
          <a:chOff x="0" y="0"/>
          <a:chExt cx="0" cy="0"/>
        </a:xfrm>
      </p:grpSpPr>
      <p:sp>
        <p:nvSpPr>
          <p:cNvPr id="263" name="Google Shape;263;p47"/>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264" name="Google Shape;264;p47"/>
          <p:cNvGrpSpPr/>
          <p:nvPr/>
        </p:nvGrpSpPr>
        <p:grpSpPr>
          <a:xfrm>
            <a:off x="-92583" y="-635673"/>
            <a:ext cx="12444149" cy="7500573"/>
            <a:chOff x="-69437" y="-476755"/>
            <a:chExt cx="9333112" cy="5625430"/>
          </a:xfrm>
        </p:grpSpPr>
        <p:grpSp>
          <p:nvGrpSpPr>
            <p:cNvPr id="265" name="Google Shape;265;p47"/>
            <p:cNvGrpSpPr/>
            <p:nvPr/>
          </p:nvGrpSpPr>
          <p:grpSpPr>
            <a:xfrm>
              <a:off x="8670650" y="3728050"/>
              <a:ext cx="593025" cy="226950"/>
              <a:chOff x="5201375" y="1973075"/>
              <a:chExt cx="593025" cy="226950"/>
            </a:xfrm>
          </p:grpSpPr>
          <p:sp>
            <p:nvSpPr>
              <p:cNvPr id="266" name="Google Shape;266;p47"/>
              <p:cNvSpPr/>
              <p:nvPr/>
            </p:nvSpPr>
            <p:spPr>
              <a:xfrm>
                <a:off x="5201375" y="1973075"/>
                <a:ext cx="531275" cy="226950"/>
              </a:xfrm>
              <a:custGeom>
                <a:avLst/>
                <a:gdLst/>
                <a:ahLst/>
                <a:cxnLst/>
                <a:rect l="l" t="t" r="r" b="b"/>
                <a:pathLst>
                  <a:path w="21251" h="9078" extrusionOk="0">
                    <a:moveTo>
                      <a:pt x="8088" y="0"/>
                    </a:moveTo>
                    <a:cubicBezTo>
                      <a:pt x="5682" y="0"/>
                      <a:pt x="2978" y="593"/>
                      <a:pt x="0" y="2116"/>
                    </a:cubicBezTo>
                    <a:cubicBezTo>
                      <a:pt x="0" y="2117"/>
                      <a:pt x="6135" y="9077"/>
                      <a:pt x="14235" y="9077"/>
                    </a:cubicBezTo>
                    <a:cubicBezTo>
                      <a:pt x="16455" y="9077"/>
                      <a:pt x="18822" y="8555"/>
                      <a:pt x="21250" y="7224"/>
                    </a:cubicBezTo>
                    <a:cubicBezTo>
                      <a:pt x="21250" y="7224"/>
                      <a:pt x="16491" y="0"/>
                      <a:pt x="80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7" name="Google Shape;267;p47"/>
              <p:cNvSpPr/>
              <p:nvPr/>
            </p:nvSpPr>
            <p:spPr>
              <a:xfrm>
                <a:off x="5241225" y="2026300"/>
                <a:ext cx="553175" cy="155300"/>
              </a:xfrm>
              <a:custGeom>
                <a:avLst/>
                <a:gdLst/>
                <a:ahLst/>
                <a:cxnLst/>
                <a:rect l="l" t="t" r="r" b="b"/>
                <a:pathLst>
                  <a:path w="22127" h="6212" extrusionOk="0">
                    <a:moveTo>
                      <a:pt x="237" y="1"/>
                    </a:moveTo>
                    <a:cubicBezTo>
                      <a:pt x="63" y="1"/>
                      <a:pt x="1" y="272"/>
                      <a:pt x="188" y="313"/>
                    </a:cubicBezTo>
                    <a:cubicBezTo>
                      <a:pt x="3462" y="1059"/>
                      <a:pt x="6725" y="1842"/>
                      <a:pt x="9982" y="2656"/>
                    </a:cubicBezTo>
                    <a:cubicBezTo>
                      <a:pt x="12374" y="3256"/>
                      <a:pt x="14764" y="3871"/>
                      <a:pt x="17133" y="4552"/>
                    </a:cubicBezTo>
                    <a:cubicBezTo>
                      <a:pt x="18661" y="4991"/>
                      <a:pt x="20441" y="5353"/>
                      <a:pt x="21818" y="6188"/>
                    </a:cubicBezTo>
                    <a:cubicBezTo>
                      <a:pt x="21845" y="6205"/>
                      <a:pt x="21873" y="6212"/>
                      <a:pt x="21898" y="6212"/>
                    </a:cubicBezTo>
                    <a:cubicBezTo>
                      <a:pt x="22035" y="6212"/>
                      <a:pt x="22126" y="6002"/>
                      <a:pt x="21980" y="5912"/>
                    </a:cubicBezTo>
                    <a:cubicBezTo>
                      <a:pt x="20735" y="5155"/>
                      <a:pt x="19167" y="4813"/>
                      <a:pt x="17788" y="4407"/>
                    </a:cubicBezTo>
                    <a:cubicBezTo>
                      <a:pt x="15345" y="3691"/>
                      <a:pt x="12877" y="3055"/>
                      <a:pt x="10407" y="2434"/>
                    </a:cubicBezTo>
                    <a:cubicBezTo>
                      <a:pt x="7039" y="1586"/>
                      <a:pt x="3662" y="775"/>
                      <a:pt x="276" y="5"/>
                    </a:cubicBezTo>
                    <a:cubicBezTo>
                      <a:pt x="263" y="2"/>
                      <a:pt x="250"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8" name="Google Shape;268;p47"/>
              <p:cNvSpPr/>
              <p:nvPr/>
            </p:nvSpPr>
            <p:spPr>
              <a:xfrm>
                <a:off x="5402200" y="2017575"/>
                <a:ext cx="105100" cy="96675"/>
              </a:xfrm>
              <a:custGeom>
                <a:avLst/>
                <a:gdLst/>
                <a:ahLst/>
                <a:cxnLst/>
                <a:rect l="l" t="t" r="r" b="b"/>
                <a:pathLst>
                  <a:path w="4204" h="3867" extrusionOk="0">
                    <a:moveTo>
                      <a:pt x="1173" y="0"/>
                    </a:moveTo>
                    <a:cubicBezTo>
                      <a:pt x="1039" y="0"/>
                      <a:pt x="924" y="162"/>
                      <a:pt x="1049" y="263"/>
                    </a:cubicBezTo>
                    <a:cubicBezTo>
                      <a:pt x="1437" y="568"/>
                      <a:pt x="1816" y="884"/>
                      <a:pt x="2189" y="1208"/>
                    </a:cubicBezTo>
                    <a:cubicBezTo>
                      <a:pt x="2491" y="1471"/>
                      <a:pt x="2789" y="1739"/>
                      <a:pt x="3073" y="2022"/>
                    </a:cubicBezTo>
                    <a:cubicBezTo>
                      <a:pt x="3217" y="2165"/>
                      <a:pt x="3744" y="2593"/>
                      <a:pt x="3707" y="2819"/>
                    </a:cubicBezTo>
                    <a:cubicBezTo>
                      <a:pt x="3647" y="3201"/>
                      <a:pt x="2103" y="3321"/>
                      <a:pt x="1787" y="3368"/>
                    </a:cubicBezTo>
                    <a:cubicBezTo>
                      <a:pt x="1263" y="3443"/>
                      <a:pt x="733" y="3503"/>
                      <a:pt x="205" y="3547"/>
                    </a:cubicBezTo>
                    <a:cubicBezTo>
                      <a:pt x="7" y="3562"/>
                      <a:pt x="0" y="3867"/>
                      <a:pt x="190" y="3867"/>
                    </a:cubicBezTo>
                    <a:cubicBezTo>
                      <a:pt x="195" y="3867"/>
                      <a:pt x="200" y="3867"/>
                      <a:pt x="205" y="3866"/>
                    </a:cubicBezTo>
                    <a:cubicBezTo>
                      <a:pt x="884" y="3813"/>
                      <a:pt x="1562" y="3733"/>
                      <a:pt x="2236" y="3621"/>
                    </a:cubicBezTo>
                    <a:cubicBezTo>
                      <a:pt x="2648" y="3553"/>
                      <a:pt x="3853" y="3480"/>
                      <a:pt x="4031" y="2963"/>
                    </a:cubicBezTo>
                    <a:cubicBezTo>
                      <a:pt x="4203" y="2462"/>
                      <a:pt x="3271" y="1763"/>
                      <a:pt x="2982" y="1491"/>
                    </a:cubicBezTo>
                    <a:cubicBezTo>
                      <a:pt x="2436" y="983"/>
                      <a:pt x="1863" y="500"/>
                      <a:pt x="1280" y="39"/>
                    </a:cubicBezTo>
                    <a:cubicBezTo>
                      <a:pt x="1245" y="12"/>
                      <a:pt x="1208" y="0"/>
                      <a:pt x="11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9" name="Google Shape;269;p47"/>
              <p:cNvSpPr/>
              <p:nvPr/>
            </p:nvSpPr>
            <p:spPr>
              <a:xfrm>
                <a:off x="5516600" y="2048900"/>
                <a:ext cx="105125" cy="96700"/>
              </a:xfrm>
              <a:custGeom>
                <a:avLst/>
                <a:gdLst/>
                <a:ahLst/>
                <a:cxnLst/>
                <a:rect l="l" t="t" r="r" b="b"/>
                <a:pathLst>
                  <a:path w="4205" h="3868" extrusionOk="0">
                    <a:moveTo>
                      <a:pt x="1172" y="1"/>
                    </a:moveTo>
                    <a:cubicBezTo>
                      <a:pt x="1039" y="1"/>
                      <a:pt x="924" y="162"/>
                      <a:pt x="1051" y="262"/>
                    </a:cubicBezTo>
                    <a:cubicBezTo>
                      <a:pt x="1438" y="568"/>
                      <a:pt x="1816" y="885"/>
                      <a:pt x="2189" y="1209"/>
                    </a:cubicBezTo>
                    <a:cubicBezTo>
                      <a:pt x="2492" y="1470"/>
                      <a:pt x="2789" y="1737"/>
                      <a:pt x="3073" y="2021"/>
                    </a:cubicBezTo>
                    <a:cubicBezTo>
                      <a:pt x="3217" y="2166"/>
                      <a:pt x="3744" y="2594"/>
                      <a:pt x="3709" y="2819"/>
                    </a:cubicBezTo>
                    <a:cubicBezTo>
                      <a:pt x="3647" y="3202"/>
                      <a:pt x="2105" y="3322"/>
                      <a:pt x="1789" y="3367"/>
                    </a:cubicBezTo>
                    <a:cubicBezTo>
                      <a:pt x="1263" y="3443"/>
                      <a:pt x="735" y="3503"/>
                      <a:pt x="206" y="3545"/>
                    </a:cubicBezTo>
                    <a:cubicBezTo>
                      <a:pt x="8" y="3561"/>
                      <a:pt x="0" y="3867"/>
                      <a:pt x="191" y="3867"/>
                    </a:cubicBezTo>
                    <a:cubicBezTo>
                      <a:pt x="196" y="3867"/>
                      <a:pt x="201" y="3867"/>
                      <a:pt x="206" y="3867"/>
                    </a:cubicBezTo>
                    <a:cubicBezTo>
                      <a:pt x="884" y="3811"/>
                      <a:pt x="1563" y="3732"/>
                      <a:pt x="2236" y="3622"/>
                    </a:cubicBezTo>
                    <a:cubicBezTo>
                      <a:pt x="2650" y="3552"/>
                      <a:pt x="3855" y="3479"/>
                      <a:pt x="4033" y="2962"/>
                    </a:cubicBezTo>
                    <a:cubicBezTo>
                      <a:pt x="4205" y="2462"/>
                      <a:pt x="3272" y="1762"/>
                      <a:pt x="2982" y="1491"/>
                    </a:cubicBezTo>
                    <a:cubicBezTo>
                      <a:pt x="2437" y="982"/>
                      <a:pt x="1863" y="500"/>
                      <a:pt x="1280" y="40"/>
                    </a:cubicBezTo>
                    <a:cubicBezTo>
                      <a:pt x="1245" y="12"/>
                      <a:pt x="1208" y="1"/>
                      <a:pt x="11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270" name="Google Shape;270;p47"/>
            <p:cNvGrpSpPr/>
            <p:nvPr/>
          </p:nvGrpSpPr>
          <p:grpSpPr>
            <a:xfrm>
              <a:off x="-69437" y="4543625"/>
              <a:ext cx="758575" cy="593850"/>
              <a:chOff x="321950" y="4077825"/>
              <a:chExt cx="758575" cy="593850"/>
            </a:xfrm>
          </p:grpSpPr>
          <p:sp>
            <p:nvSpPr>
              <p:cNvPr id="271" name="Google Shape;271;p47"/>
              <p:cNvSpPr/>
              <p:nvPr/>
            </p:nvSpPr>
            <p:spPr>
              <a:xfrm>
                <a:off x="321950" y="4077825"/>
                <a:ext cx="440900" cy="529400"/>
              </a:xfrm>
              <a:custGeom>
                <a:avLst/>
                <a:gdLst/>
                <a:ahLst/>
                <a:cxnLst/>
                <a:rect l="l" t="t" r="r" b="b"/>
                <a:pathLst>
                  <a:path w="17636" h="21176" extrusionOk="0">
                    <a:moveTo>
                      <a:pt x="12301" y="0"/>
                    </a:moveTo>
                    <a:lnTo>
                      <a:pt x="12301" y="0"/>
                    </a:lnTo>
                    <a:cubicBezTo>
                      <a:pt x="0" y="8629"/>
                      <a:pt x="6888" y="21176"/>
                      <a:pt x="6888" y="21176"/>
                    </a:cubicBezTo>
                    <a:cubicBezTo>
                      <a:pt x="17636" y="14082"/>
                      <a:pt x="12301" y="1"/>
                      <a:pt x="12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2" name="Google Shape;272;p47"/>
              <p:cNvSpPr/>
              <p:nvPr/>
            </p:nvSpPr>
            <p:spPr>
              <a:xfrm>
                <a:off x="482950" y="4116250"/>
                <a:ext cx="133725" cy="555425"/>
              </a:xfrm>
              <a:custGeom>
                <a:avLst/>
                <a:gdLst/>
                <a:ahLst/>
                <a:cxnLst/>
                <a:rect l="l" t="t" r="r" b="b"/>
                <a:pathLst>
                  <a:path w="5349" h="22217" extrusionOk="0">
                    <a:moveTo>
                      <a:pt x="5153" y="1"/>
                    </a:moveTo>
                    <a:cubicBezTo>
                      <a:pt x="5090" y="1"/>
                      <a:pt x="5029" y="35"/>
                      <a:pt x="5008" y="114"/>
                    </a:cubicBezTo>
                    <a:cubicBezTo>
                      <a:pt x="4108" y="3467"/>
                      <a:pt x="3246" y="6832"/>
                      <a:pt x="2422" y="10205"/>
                    </a:cubicBezTo>
                    <a:cubicBezTo>
                      <a:pt x="1817" y="12678"/>
                      <a:pt x="1225" y="15157"/>
                      <a:pt x="719" y="17652"/>
                    </a:cubicBezTo>
                    <a:cubicBezTo>
                      <a:pt x="432" y="19057"/>
                      <a:pt x="1" y="20613"/>
                      <a:pt x="89" y="22063"/>
                    </a:cubicBezTo>
                    <a:cubicBezTo>
                      <a:pt x="94" y="22165"/>
                      <a:pt x="177" y="22216"/>
                      <a:pt x="257" y="22216"/>
                    </a:cubicBezTo>
                    <a:cubicBezTo>
                      <a:pt x="337" y="22216"/>
                      <a:pt x="414" y="22165"/>
                      <a:pt x="408" y="22063"/>
                    </a:cubicBezTo>
                    <a:cubicBezTo>
                      <a:pt x="316" y="20500"/>
                      <a:pt x="802" y="18820"/>
                      <a:pt x="1118" y="17305"/>
                    </a:cubicBezTo>
                    <a:cubicBezTo>
                      <a:pt x="1631" y="14842"/>
                      <a:pt x="2214" y="12394"/>
                      <a:pt x="2814" y="9952"/>
                    </a:cubicBezTo>
                    <a:cubicBezTo>
                      <a:pt x="3615" y="6693"/>
                      <a:pt x="4446" y="3440"/>
                      <a:pt x="5318" y="198"/>
                    </a:cubicBezTo>
                    <a:cubicBezTo>
                      <a:pt x="5348" y="79"/>
                      <a:pt x="5248" y="1"/>
                      <a:pt x="51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3" name="Google Shape;273;p47"/>
              <p:cNvSpPr/>
              <p:nvPr/>
            </p:nvSpPr>
            <p:spPr>
              <a:xfrm>
                <a:off x="513475" y="4274950"/>
                <a:ext cx="99600" cy="100325"/>
              </a:xfrm>
              <a:custGeom>
                <a:avLst/>
                <a:gdLst/>
                <a:ahLst/>
                <a:cxnLst/>
                <a:rect l="l" t="t" r="r" b="b"/>
                <a:pathLst>
                  <a:path w="3984" h="4013" extrusionOk="0">
                    <a:moveTo>
                      <a:pt x="198" y="1"/>
                    </a:moveTo>
                    <a:cubicBezTo>
                      <a:pt x="105" y="1"/>
                      <a:pt x="0" y="80"/>
                      <a:pt x="22" y="200"/>
                    </a:cubicBezTo>
                    <a:cubicBezTo>
                      <a:pt x="158" y="935"/>
                      <a:pt x="317" y="1666"/>
                      <a:pt x="512" y="2386"/>
                    </a:cubicBezTo>
                    <a:cubicBezTo>
                      <a:pt x="614" y="2770"/>
                      <a:pt x="799" y="3910"/>
                      <a:pt x="1316" y="4006"/>
                    </a:cubicBezTo>
                    <a:cubicBezTo>
                      <a:pt x="1340" y="4010"/>
                      <a:pt x="1363" y="4012"/>
                      <a:pt x="1387" y="4012"/>
                    </a:cubicBezTo>
                    <a:cubicBezTo>
                      <a:pt x="1885" y="4012"/>
                      <a:pt x="2444" y="3117"/>
                      <a:pt x="2676" y="2816"/>
                    </a:cubicBezTo>
                    <a:cubicBezTo>
                      <a:pt x="3114" y="2248"/>
                      <a:pt x="3521" y="1656"/>
                      <a:pt x="3906" y="1052"/>
                    </a:cubicBezTo>
                    <a:cubicBezTo>
                      <a:pt x="3984" y="931"/>
                      <a:pt x="3872" y="816"/>
                      <a:pt x="3760" y="816"/>
                    </a:cubicBezTo>
                    <a:cubicBezTo>
                      <a:pt x="3712" y="816"/>
                      <a:pt x="3663" y="837"/>
                      <a:pt x="3630" y="889"/>
                    </a:cubicBezTo>
                    <a:cubicBezTo>
                      <a:pt x="3377" y="1290"/>
                      <a:pt x="3109" y="1681"/>
                      <a:pt x="2835" y="2065"/>
                    </a:cubicBezTo>
                    <a:cubicBezTo>
                      <a:pt x="2657" y="2315"/>
                      <a:pt x="1820" y="3662"/>
                      <a:pt x="1404" y="3662"/>
                    </a:cubicBezTo>
                    <a:cubicBezTo>
                      <a:pt x="1386" y="3662"/>
                      <a:pt x="1368" y="3660"/>
                      <a:pt x="1352" y="3654"/>
                    </a:cubicBezTo>
                    <a:cubicBezTo>
                      <a:pt x="953" y="3524"/>
                      <a:pt x="739" y="1990"/>
                      <a:pt x="653" y="1635"/>
                    </a:cubicBezTo>
                    <a:cubicBezTo>
                      <a:pt x="533" y="1131"/>
                      <a:pt x="426" y="624"/>
                      <a:pt x="330" y="113"/>
                    </a:cubicBezTo>
                    <a:cubicBezTo>
                      <a:pt x="316" y="35"/>
                      <a:pt x="259" y="1"/>
                      <a:pt x="19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4" name="Google Shape;274;p47"/>
              <p:cNvSpPr/>
              <p:nvPr/>
            </p:nvSpPr>
            <p:spPr>
              <a:xfrm>
                <a:off x="487725" y="4390750"/>
                <a:ext cx="99600" cy="100300"/>
              </a:xfrm>
              <a:custGeom>
                <a:avLst/>
                <a:gdLst/>
                <a:ahLst/>
                <a:cxnLst/>
                <a:rect l="l" t="t" r="r" b="b"/>
                <a:pathLst>
                  <a:path w="3984" h="4012" extrusionOk="0">
                    <a:moveTo>
                      <a:pt x="198" y="0"/>
                    </a:moveTo>
                    <a:cubicBezTo>
                      <a:pt x="105" y="0"/>
                      <a:pt x="1" y="80"/>
                      <a:pt x="22" y="201"/>
                    </a:cubicBezTo>
                    <a:cubicBezTo>
                      <a:pt x="159" y="934"/>
                      <a:pt x="317" y="1665"/>
                      <a:pt x="510" y="2385"/>
                    </a:cubicBezTo>
                    <a:cubicBezTo>
                      <a:pt x="614" y="2771"/>
                      <a:pt x="799" y="3909"/>
                      <a:pt x="1316" y="4005"/>
                    </a:cubicBezTo>
                    <a:cubicBezTo>
                      <a:pt x="1340" y="4009"/>
                      <a:pt x="1364" y="4011"/>
                      <a:pt x="1388" y="4011"/>
                    </a:cubicBezTo>
                    <a:cubicBezTo>
                      <a:pt x="1885" y="4011"/>
                      <a:pt x="2445" y="3117"/>
                      <a:pt x="2677" y="2815"/>
                    </a:cubicBezTo>
                    <a:cubicBezTo>
                      <a:pt x="3115" y="2247"/>
                      <a:pt x="3522" y="1655"/>
                      <a:pt x="3906" y="1052"/>
                    </a:cubicBezTo>
                    <a:cubicBezTo>
                      <a:pt x="3984" y="930"/>
                      <a:pt x="3873" y="816"/>
                      <a:pt x="3761" y="816"/>
                    </a:cubicBezTo>
                    <a:cubicBezTo>
                      <a:pt x="3713" y="816"/>
                      <a:pt x="3664" y="837"/>
                      <a:pt x="3630" y="890"/>
                    </a:cubicBezTo>
                    <a:cubicBezTo>
                      <a:pt x="3377" y="1289"/>
                      <a:pt x="3110" y="1680"/>
                      <a:pt x="2836" y="2066"/>
                    </a:cubicBezTo>
                    <a:cubicBezTo>
                      <a:pt x="2657" y="2316"/>
                      <a:pt x="1821" y="3661"/>
                      <a:pt x="1404" y="3661"/>
                    </a:cubicBezTo>
                    <a:cubicBezTo>
                      <a:pt x="1386" y="3661"/>
                      <a:pt x="1369" y="3659"/>
                      <a:pt x="1352" y="3653"/>
                    </a:cubicBezTo>
                    <a:cubicBezTo>
                      <a:pt x="953" y="3525"/>
                      <a:pt x="739" y="1990"/>
                      <a:pt x="653" y="1634"/>
                    </a:cubicBezTo>
                    <a:cubicBezTo>
                      <a:pt x="533" y="1130"/>
                      <a:pt x="426" y="624"/>
                      <a:pt x="330" y="113"/>
                    </a:cubicBezTo>
                    <a:cubicBezTo>
                      <a:pt x="316" y="34"/>
                      <a:pt x="259" y="0"/>
                      <a:pt x="1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5" name="Google Shape;275;p47"/>
              <p:cNvSpPr/>
              <p:nvPr/>
            </p:nvSpPr>
            <p:spPr>
              <a:xfrm>
                <a:off x="561200" y="4342825"/>
                <a:ext cx="519325" cy="254700"/>
              </a:xfrm>
              <a:custGeom>
                <a:avLst/>
                <a:gdLst/>
                <a:ahLst/>
                <a:cxnLst/>
                <a:rect l="l" t="t" r="r" b="b"/>
                <a:pathLst>
                  <a:path w="20773" h="10188" extrusionOk="0">
                    <a:moveTo>
                      <a:pt x="14244" y="252"/>
                    </a:moveTo>
                    <a:cubicBezTo>
                      <a:pt x="15269" y="252"/>
                      <a:pt x="16294" y="352"/>
                      <a:pt x="17302" y="537"/>
                    </a:cubicBezTo>
                    <a:cubicBezTo>
                      <a:pt x="17602" y="591"/>
                      <a:pt x="20428" y="1174"/>
                      <a:pt x="20432" y="1187"/>
                    </a:cubicBezTo>
                    <a:cubicBezTo>
                      <a:pt x="20453" y="1272"/>
                      <a:pt x="20161" y="1550"/>
                      <a:pt x="20115" y="1623"/>
                    </a:cubicBezTo>
                    <a:cubicBezTo>
                      <a:pt x="18794" y="3817"/>
                      <a:pt x="16323" y="5792"/>
                      <a:pt x="14234" y="7169"/>
                    </a:cubicBezTo>
                    <a:cubicBezTo>
                      <a:pt x="11528" y="8951"/>
                      <a:pt x="8546" y="9907"/>
                      <a:pt x="5495" y="9907"/>
                    </a:cubicBezTo>
                    <a:cubicBezTo>
                      <a:pt x="3803" y="9907"/>
                      <a:pt x="2091" y="9613"/>
                      <a:pt x="392" y="9004"/>
                    </a:cubicBezTo>
                    <a:lnTo>
                      <a:pt x="392" y="9004"/>
                    </a:lnTo>
                    <a:cubicBezTo>
                      <a:pt x="2417" y="5011"/>
                      <a:pt x="6441" y="1722"/>
                      <a:pt x="10766" y="662"/>
                    </a:cubicBezTo>
                    <a:cubicBezTo>
                      <a:pt x="11907" y="382"/>
                      <a:pt x="13075" y="252"/>
                      <a:pt x="14244" y="252"/>
                    </a:cubicBezTo>
                    <a:close/>
                    <a:moveTo>
                      <a:pt x="14312" y="1"/>
                    </a:moveTo>
                    <a:cubicBezTo>
                      <a:pt x="11053" y="1"/>
                      <a:pt x="7878" y="942"/>
                      <a:pt x="5099" y="3058"/>
                    </a:cubicBezTo>
                    <a:cubicBezTo>
                      <a:pt x="3065" y="4607"/>
                      <a:pt x="1168" y="6694"/>
                      <a:pt x="31" y="9011"/>
                    </a:cubicBezTo>
                    <a:cubicBezTo>
                      <a:pt x="1" y="9073"/>
                      <a:pt x="12" y="9133"/>
                      <a:pt x="42" y="9178"/>
                    </a:cubicBezTo>
                    <a:lnTo>
                      <a:pt x="42" y="9178"/>
                    </a:lnTo>
                    <a:cubicBezTo>
                      <a:pt x="60" y="9207"/>
                      <a:pt x="88" y="9232"/>
                      <a:pt x="127" y="9246"/>
                    </a:cubicBezTo>
                    <a:cubicBezTo>
                      <a:pt x="1860" y="9891"/>
                      <a:pt x="3614" y="10188"/>
                      <a:pt x="5343" y="10188"/>
                    </a:cubicBezTo>
                    <a:cubicBezTo>
                      <a:pt x="11431" y="10188"/>
                      <a:pt x="17212" y="6506"/>
                      <a:pt x="20712" y="1341"/>
                    </a:cubicBezTo>
                    <a:cubicBezTo>
                      <a:pt x="20772" y="1250"/>
                      <a:pt x="20707" y="1139"/>
                      <a:pt x="20616" y="1106"/>
                    </a:cubicBezTo>
                    <a:cubicBezTo>
                      <a:pt x="18536" y="390"/>
                      <a:pt x="16407" y="1"/>
                      <a:pt x="143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6" name="Google Shape;276;p47"/>
              <p:cNvSpPr/>
              <p:nvPr/>
            </p:nvSpPr>
            <p:spPr>
              <a:xfrm>
                <a:off x="506975" y="4380425"/>
                <a:ext cx="529275" cy="224450"/>
              </a:xfrm>
              <a:custGeom>
                <a:avLst/>
                <a:gdLst/>
                <a:ahLst/>
                <a:cxnLst/>
                <a:rect l="l" t="t" r="r" b="b"/>
                <a:pathLst>
                  <a:path w="21171" h="8978" extrusionOk="0">
                    <a:moveTo>
                      <a:pt x="20968" y="1"/>
                    </a:moveTo>
                    <a:cubicBezTo>
                      <a:pt x="20951" y="1"/>
                      <a:pt x="20932" y="4"/>
                      <a:pt x="20913" y="11"/>
                    </a:cubicBezTo>
                    <a:cubicBezTo>
                      <a:pt x="17600" y="1238"/>
                      <a:pt x="14302" y="2503"/>
                      <a:pt x="11021" y="3803"/>
                    </a:cubicBezTo>
                    <a:cubicBezTo>
                      <a:pt x="8741" y="4708"/>
                      <a:pt x="6465" y="5626"/>
                      <a:pt x="4219" y="6615"/>
                    </a:cubicBezTo>
                    <a:cubicBezTo>
                      <a:pt x="2859" y="7214"/>
                      <a:pt x="1300" y="7775"/>
                      <a:pt x="128" y="8715"/>
                    </a:cubicBezTo>
                    <a:cubicBezTo>
                      <a:pt x="1" y="8816"/>
                      <a:pt x="117" y="8978"/>
                      <a:pt x="249" y="8978"/>
                    </a:cubicBezTo>
                    <a:cubicBezTo>
                      <a:pt x="284" y="8978"/>
                      <a:pt x="320" y="8967"/>
                      <a:pt x="353" y="8940"/>
                    </a:cubicBezTo>
                    <a:cubicBezTo>
                      <a:pt x="1535" y="7992"/>
                      <a:pt x="3142" y="7432"/>
                      <a:pt x="4514" y="6832"/>
                    </a:cubicBezTo>
                    <a:cubicBezTo>
                      <a:pt x="6904" y="5783"/>
                      <a:pt x="9327" y="4814"/>
                      <a:pt x="11754" y="3857"/>
                    </a:cubicBezTo>
                    <a:cubicBezTo>
                      <a:pt x="14824" y="2646"/>
                      <a:pt x="17905" y="1465"/>
                      <a:pt x="20997" y="319"/>
                    </a:cubicBezTo>
                    <a:cubicBezTo>
                      <a:pt x="21170" y="256"/>
                      <a:pt x="21121" y="1"/>
                      <a:pt x="20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7" name="Google Shape;277;p47"/>
              <p:cNvSpPr/>
              <p:nvPr/>
            </p:nvSpPr>
            <p:spPr>
              <a:xfrm>
                <a:off x="779000" y="4395625"/>
                <a:ext cx="108400" cy="94525"/>
              </a:xfrm>
              <a:custGeom>
                <a:avLst/>
                <a:gdLst/>
                <a:ahLst/>
                <a:cxnLst/>
                <a:rect l="l" t="t" r="r" b="b"/>
                <a:pathLst>
                  <a:path w="4336" h="3781" extrusionOk="0">
                    <a:moveTo>
                      <a:pt x="2711" y="0"/>
                    </a:moveTo>
                    <a:cubicBezTo>
                      <a:pt x="2675" y="0"/>
                      <a:pt x="2638" y="14"/>
                      <a:pt x="2605" y="48"/>
                    </a:cubicBezTo>
                    <a:cubicBezTo>
                      <a:pt x="2081" y="585"/>
                      <a:pt x="1574" y="1141"/>
                      <a:pt x="1097" y="1720"/>
                    </a:cubicBezTo>
                    <a:cubicBezTo>
                      <a:pt x="834" y="2038"/>
                      <a:pt x="1" y="2844"/>
                      <a:pt x="239" y="3322"/>
                    </a:cubicBezTo>
                    <a:cubicBezTo>
                      <a:pt x="468" y="3781"/>
                      <a:pt x="1577" y="3719"/>
                      <a:pt x="1982" y="3737"/>
                    </a:cubicBezTo>
                    <a:cubicBezTo>
                      <a:pt x="2268" y="3749"/>
                      <a:pt x="2554" y="3755"/>
                      <a:pt x="2840" y="3755"/>
                    </a:cubicBezTo>
                    <a:cubicBezTo>
                      <a:pt x="3271" y="3755"/>
                      <a:pt x="3702" y="3742"/>
                      <a:pt x="4131" y="3721"/>
                    </a:cubicBezTo>
                    <a:cubicBezTo>
                      <a:pt x="4332" y="3711"/>
                      <a:pt x="4335" y="3400"/>
                      <a:pt x="4140" y="3400"/>
                    </a:cubicBezTo>
                    <a:cubicBezTo>
                      <a:pt x="4137" y="3400"/>
                      <a:pt x="4134" y="3400"/>
                      <a:pt x="4131" y="3400"/>
                    </a:cubicBezTo>
                    <a:cubicBezTo>
                      <a:pt x="3697" y="3422"/>
                      <a:pt x="3264" y="3431"/>
                      <a:pt x="2828" y="3431"/>
                    </a:cubicBezTo>
                    <a:cubicBezTo>
                      <a:pt x="2789" y="3431"/>
                      <a:pt x="2751" y="3431"/>
                      <a:pt x="2712" y="3431"/>
                    </a:cubicBezTo>
                    <a:cubicBezTo>
                      <a:pt x="2325" y="3429"/>
                      <a:pt x="1939" y="3423"/>
                      <a:pt x="1553" y="3392"/>
                    </a:cubicBezTo>
                    <a:cubicBezTo>
                      <a:pt x="1371" y="3379"/>
                      <a:pt x="709" y="3392"/>
                      <a:pt x="578" y="3210"/>
                    </a:cubicBezTo>
                    <a:cubicBezTo>
                      <a:pt x="328" y="2863"/>
                      <a:pt x="1554" y="1663"/>
                      <a:pt x="1778" y="1410"/>
                    </a:cubicBezTo>
                    <a:cubicBezTo>
                      <a:pt x="2119" y="1023"/>
                      <a:pt x="2469" y="642"/>
                      <a:pt x="2830" y="274"/>
                    </a:cubicBezTo>
                    <a:cubicBezTo>
                      <a:pt x="2940" y="161"/>
                      <a:pt x="2833" y="0"/>
                      <a:pt x="27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8" name="Google Shape;278;p47"/>
              <p:cNvSpPr/>
              <p:nvPr/>
            </p:nvSpPr>
            <p:spPr>
              <a:xfrm>
                <a:off x="669650" y="4441575"/>
                <a:ext cx="108400" cy="94550"/>
              </a:xfrm>
              <a:custGeom>
                <a:avLst/>
                <a:gdLst/>
                <a:ahLst/>
                <a:cxnLst/>
                <a:rect l="l" t="t" r="r" b="b"/>
                <a:pathLst>
                  <a:path w="4336" h="3782" extrusionOk="0">
                    <a:moveTo>
                      <a:pt x="2711" y="0"/>
                    </a:moveTo>
                    <a:cubicBezTo>
                      <a:pt x="2675" y="0"/>
                      <a:pt x="2637" y="15"/>
                      <a:pt x="2604" y="49"/>
                    </a:cubicBezTo>
                    <a:cubicBezTo>
                      <a:pt x="2082" y="586"/>
                      <a:pt x="1573" y="1140"/>
                      <a:pt x="1096" y="1721"/>
                    </a:cubicBezTo>
                    <a:cubicBezTo>
                      <a:pt x="835" y="2039"/>
                      <a:pt x="0" y="2843"/>
                      <a:pt x="240" y="3321"/>
                    </a:cubicBezTo>
                    <a:cubicBezTo>
                      <a:pt x="469" y="3782"/>
                      <a:pt x="1578" y="3718"/>
                      <a:pt x="1983" y="3738"/>
                    </a:cubicBezTo>
                    <a:cubicBezTo>
                      <a:pt x="2271" y="3750"/>
                      <a:pt x="2559" y="3755"/>
                      <a:pt x="2847" y="3755"/>
                    </a:cubicBezTo>
                    <a:cubicBezTo>
                      <a:pt x="3276" y="3755"/>
                      <a:pt x="3705" y="3743"/>
                      <a:pt x="4132" y="3722"/>
                    </a:cubicBezTo>
                    <a:cubicBezTo>
                      <a:pt x="4333" y="3710"/>
                      <a:pt x="4336" y="3400"/>
                      <a:pt x="4141" y="3400"/>
                    </a:cubicBezTo>
                    <a:cubicBezTo>
                      <a:pt x="4138" y="3400"/>
                      <a:pt x="4135" y="3400"/>
                      <a:pt x="4132" y="3401"/>
                    </a:cubicBezTo>
                    <a:cubicBezTo>
                      <a:pt x="3697" y="3423"/>
                      <a:pt x="3263" y="3432"/>
                      <a:pt x="2828" y="3432"/>
                    </a:cubicBezTo>
                    <a:cubicBezTo>
                      <a:pt x="2790" y="3432"/>
                      <a:pt x="2751" y="3432"/>
                      <a:pt x="2713" y="3431"/>
                    </a:cubicBezTo>
                    <a:cubicBezTo>
                      <a:pt x="2325" y="3428"/>
                      <a:pt x="1938" y="3423"/>
                      <a:pt x="1553" y="3392"/>
                    </a:cubicBezTo>
                    <a:cubicBezTo>
                      <a:pt x="1370" y="3378"/>
                      <a:pt x="710" y="3392"/>
                      <a:pt x="577" y="3211"/>
                    </a:cubicBezTo>
                    <a:cubicBezTo>
                      <a:pt x="329" y="2864"/>
                      <a:pt x="1555" y="1664"/>
                      <a:pt x="1777" y="1411"/>
                    </a:cubicBezTo>
                    <a:cubicBezTo>
                      <a:pt x="2118" y="1023"/>
                      <a:pt x="2470" y="642"/>
                      <a:pt x="2830" y="273"/>
                    </a:cubicBezTo>
                    <a:cubicBezTo>
                      <a:pt x="2941" y="160"/>
                      <a:pt x="2833" y="0"/>
                      <a:pt x="27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279" name="Google Shape;279;p47"/>
            <p:cNvSpPr/>
            <p:nvPr/>
          </p:nvSpPr>
          <p:spPr>
            <a:xfrm>
              <a:off x="982350" y="68263"/>
              <a:ext cx="163175" cy="143925"/>
            </a:xfrm>
            <a:custGeom>
              <a:avLst/>
              <a:gdLst/>
              <a:ahLst/>
              <a:cxnLst/>
              <a:rect l="l" t="t" r="r" b="b"/>
              <a:pathLst>
                <a:path w="6527" h="5757" extrusionOk="0">
                  <a:moveTo>
                    <a:pt x="3453" y="375"/>
                  </a:moveTo>
                  <a:cubicBezTo>
                    <a:pt x="3464" y="375"/>
                    <a:pt x="3475" y="378"/>
                    <a:pt x="3484" y="384"/>
                  </a:cubicBezTo>
                  <a:lnTo>
                    <a:pt x="3484" y="384"/>
                  </a:lnTo>
                  <a:cubicBezTo>
                    <a:pt x="3686" y="806"/>
                    <a:pt x="3871" y="1502"/>
                    <a:pt x="4205" y="1808"/>
                  </a:cubicBezTo>
                  <a:cubicBezTo>
                    <a:pt x="4601" y="2172"/>
                    <a:pt x="5721" y="1857"/>
                    <a:pt x="5964" y="2196"/>
                  </a:cubicBezTo>
                  <a:cubicBezTo>
                    <a:pt x="6238" y="2577"/>
                    <a:pt x="5079" y="3161"/>
                    <a:pt x="4915" y="3511"/>
                  </a:cubicBezTo>
                  <a:cubicBezTo>
                    <a:pt x="4659" y="4061"/>
                    <a:pt x="5285" y="4768"/>
                    <a:pt x="5074" y="5248"/>
                  </a:cubicBezTo>
                  <a:cubicBezTo>
                    <a:pt x="5031" y="5346"/>
                    <a:pt x="4959" y="5386"/>
                    <a:pt x="4869" y="5386"/>
                  </a:cubicBezTo>
                  <a:cubicBezTo>
                    <a:pt x="4521" y="5386"/>
                    <a:pt x="3897" y="4795"/>
                    <a:pt x="3558" y="4730"/>
                  </a:cubicBezTo>
                  <a:cubicBezTo>
                    <a:pt x="3509" y="4721"/>
                    <a:pt x="3461" y="4717"/>
                    <a:pt x="3415" y="4717"/>
                  </a:cubicBezTo>
                  <a:cubicBezTo>
                    <a:pt x="2873" y="4717"/>
                    <a:pt x="2505" y="5300"/>
                    <a:pt x="1982" y="5369"/>
                  </a:cubicBezTo>
                  <a:cubicBezTo>
                    <a:pt x="1959" y="5372"/>
                    <a:pt x="1938" y="5374"/>
                    <a:pt x="1918" y="5374"/>
                  </a:cubicBezTo>
                  <a:cubicBezTo>
                    <a:pt x="1381" y="5374"/>
                    <a:pt x="1969" y="4281"/>
                    <a:pt x="1927" y="3837"/>
                  </a:cubicBezTo>
                  <a:cubicBezTo>
                    <a:pt x="1872" y="3261"/>
                    <a:pt x="1270" y="3065"/>
                    <a:pt x="962" y="2629"/>
                  </a:cubicBezTo>
                  <a:cubicBezTo>
                    <a:pt x="654" y="2193"/>
                    <a:pt x="809" y="2193"/>
                    <a:pt x="1328" y="2118"/>
                  </a:cubicBezTo>
                  <a:cubicBezTo>
                    <a:pt x="1614" y="2076"/>
                    <a:pt x="2071" y="2100"/>
                    <a:pt x="2330" y="1969"/>
                  </a:cubicBezTo>
                  <a:cubicBezTo>
                    <a:pt x="2653" y="1804"/>
                    <a:pt x="3210" y="375"/>
                    <a:pt x="3453" y="375"/>
                  </a:cubicBezTo>
                  <a:close/>
                  <a:moveTo>
                    <a:pt x="3374" y="0"/>
                  </a:moveTo>
                  <a:cubicBezTo>
                    <a:pt x="3000" y="0"/>
                    <a:pt x="2789" y="654"/>
                    <a:pt x="2619" y="998"/>
                  </a:cubicBezTo>
                  <a:cubicBezTo>
                    <a:pt x="2420" y="1405"/>
                    <a:pt x="2368" y="1581"/>
                    <a:pt x="1943" y="1711"/>
                  </a:cubicBezTo>
                  <a:cubicBezTo>
                    <a:pt x="1560" y="1828"/>
                    <a:pt x="1009" y="1713"/>
                    <a:pt x="655" y="1904"/>
                  </a:cubicBezTo>
                  <a:cubicBezTo>
                    <a:pt x="0" y="2256"/>
                    <a:pt x="605" y="2733"/>
                    <a:pt x="949" y="3067"/>
                  </a:cubicBezTo>
                  <a:cubicBezTo>
                    <a:pt x="1257" y="3367"/>
                    <a:pt x="1555" y="3547"/>
                    <a:pt x="1581" y="3965"/>
                  </a:cubicBezTo>
                  <a:cubicBezTo>
                    <a:pt x="1610" y="4398"/>
                    <a:pt x="1306" y="4868"/>
                    <a:pt x="1353" y="5301"/>
                  </a:cubicBezTo>
                  <a:cubicBezTo>
                    <a:pt x="1390" y="5641"/>
                    <a:pt x="1533" y="5756"/>
                    <a:pt x="1724" y="5756"/>
                  </a:cubicBezTo>
                  <a:cubicBezTo>
                    <a:pt x="1889" y="5756"/>
                    <a:pt x="2089" y="5671"/>
                    <a:pt x="2290" y="5572"/>
                  </a:cubicBezTo>
                  <a:cubicBezTo>
                    <a:pt x="2604" y="5415"/>
                    <a:pt x="3061" y="5036"/>
                    <a:pt x="3427" y="5036"/>
                  </a:cubicBezTo>
                  <a:cubicBezTo>
                    <a:pt x="3434" y="5036"/>
                    <a:pt x="3442" y="5036"/>
                    <a:pt x="3449" y="5037"/>
                  </a:cubicBezTo>
                  <a:cubicBezTo>
                    <a:pt x="3835" y="5053"/>
                    <a:pt x="4312" y="5554"/>
                    <a:pt x="4683" y="5685"/>
                  </a:cubicBezTo>
                  <a:cubicBezTo>
                    <a:pt x="4811" y="5731"/>
                    <a:pt x="4920" y="5753"/>
                    <a:pt x="5012" y="5753"/>
                  </a:cubicBezTo>
                  <a:cubicBezTo>
                    <a:pt x="5281" y="5753"/>
                    <a:pt x="5398" y="5558"/>
                    <a:pt x="5382" y="5166"/>
                  </a:cubicBezTo>
                  <a:cubicBezTo>
                    <a:pt x="5368" y="4768"/>
                    <a:pt x="5098" y="4283"/>
                    <a:pt x="5163" y="3892"/>
                  </a:cubicBezTo>
                  <a:cubicBezTo>
                    <a:pt x="5235" y="3464"/>
                    <a:pt x="5721" y="3177"/>
                    <a:pt x="6023" y="2857"/>
                  </a:cubicBezTo>
                  <a:cubicBezTo>
                    <a:pt x="6494" y="2361"/>
                    <a:pt x="6527" y="2018"/>
                    <a:pt x="5800" y="1855"/>
                  </a:cubicBezTo>
                  <a:cubicBezTo>
                    <a:pt x="5325" y="1750"/>
                    <a:pt x="4716" y="1841"/>
                    <a:pt x="4377" y="1484"/>
                  </a:cubicBezTo>
                  <a:cubicBezTo>
                    <a:pt x="4102" y="1192"/>
                    <a:pt x="3946" y="634"/>
                    <a:pt x="3768" y="251"/>
                  </a:cubicBezTo>
                  <a:lnTo>
                    <a:pt x="3768" y="251"/>
                  </a:lnTo>
                  <a:cubicBezTo>
                    <a:pt x="3764" y="226"/>
                    <a:pt x="3753" y="201"/>
                    <a:pt x="3731" y="179"/>
                  </a:cubicBezTo>
                  <a:lnTo>
                    <a:pt x="3731" y="179"/>
                  </a:lnTo>
                  <a:cubicBezTo>
                    <a:pt x="3716" y="156"/>
                    <a:pt x="3698" y="140"/>
                    <a:pt x="3677" y="130"/>
                  </a:cubicBezTo>
                  <a:lnTo>
                    <a:pt x="3677" y="130"/>
                  </a:lnTo>
                  <a:cubicBezTo>
                    <a:pt x="3565" y="39"/>
                    <a:pt x="3465" y="0"/>
                    <a:pt x="33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80" name="Google Shape;280;p47"/>
            <p:cNvSpPr/>
            <p:nvPr/>
          </p:nvSpPr>
          <p:spPr>
            <a:xfrm>
              <a:off x="4521763" y="93375"/>
              <a:ext cx="100475" cy="93700"/>
            </a:xfrm>
            <a:custGeom>
              <a:avLst/>
              <a:gdLst/>
              <a:ahLst/>
              <a:cxnLst/>
              <a:rect l="l" t="t" r="r" b="b"/>
              <a:pathLst>
                <a:path w="4019" h="3748" extrusionOk="0">
                  <a:moveTo>
                    <a:pt x="2008" y="0"/>
                  </a:moveTo>
                  <a:cubicBezTo>
                    <a:pt x="1946" y="0"/>
                    <a:pt x="1886" y="32"/>
                    <a:pt x="1856" y="95"/>
                  </a:cubicBezTo>
                  <a:lnTo>
                    <a:pt x="1382" y="1052"/>
                  </a:lnTo>
                  <a:cubicBezTo>
                    <a:pt x="1358" y="1105"/>
                    <a:pt x="1311" y="1139"/>
                    <a:pt x="1254" y="1147"/>
                  </a:cubicBezTo>
                  <a:lnTo>
                    <a:pt x="197" y="1301"/>
                  </a:lnTo>
                  <a:cubicBezTo>
                    <a:pt x="56" y="1321"/>
                    <a:pt x="1" y="1496"/>
                    <a:pt x="101" y="1595"/>
                  </a:cubicBezTo>
                  <a:lnTo>
                    <a:pt x="866" y="2341"/>
                  </a:lnTo>
                  <a:cubicBezTo>
                    <a:pt x="907" y="2380"/>
                    <a:pt x="925" y="2436"/>
                    <a:pt x="915" y="2493"/>
                  </a:cubicBezTo>
                  <a:lnTo>
                    <a:pt x="733" y="3546"/>
                  </a:lnTo>
                  <a:cubicBezTo>
                    <a:pt x="714" y="3657"/>
                    <a:pt x="803" y="3748"/>
                    <a:pt x="903" y="3748"/>
                  </a:cubicBezTo>
                  <a:cubicBezTo>
                    <a:pt x="929" y="3748"/>
                    <a:pt x="957" y="3741"/>
                    <a:pt x="983" y="3727"/>
                  </a:cubicBezTo>
                  <a:lnTo>
                    <a:pt x="1929" y="3231"/>
                  </a:lnTo>
                  <a:cubicBezTo>
                    <a:pt x="1954" y="3218"/>
                    <a:pt x="1981" y="3211"/>
                    <a:pt x="2008" y="3211"/>
                  </a:cubicBezTo>
                  <a:cubicBezTo>
                    <a:pt x="2035" y="3211"/>
                    <a:pt x="2062" y="3218"/>
                    <a:pt x="2087" y="3231"/>
                  </a:cubicBezTo>
                  <a:lnTo>
                    <a:pt x="3033" y="3727"/>
                  </a:lnTo>
                  <a:cubicBezTo>
                    <a:pt x="3059" y="3740"/>
                    <a:pt x="3086" y="3747"/>
                    <a:pt x="3112" y="3747"/>
                  </a:cubicBezTo>
                  <a:cubicBezTo>
                    <a:pt x="3213" y="3747"/>
                    <a:pt x="3302" y="3656"/>
                    <a:pt x="3282" y="3546"/>
                  </a:cubicBezTo>
                  <a:lnTo>
                    <a:pt x="3102" y="2493"/>
                  </a:lnTo>
                  <a:cubicBezTo>
                    <a:pt x="3091" y="2438"/>
                    <a:pt x="3111" y="2381"/>
                    <a:pt x="3151" y="2341"/>
                  </a:cubicBezTo>
                  <a:lnTo>
                    <a:pt x="3915" y="1595"/>
                  </a:lnTo>
                  <a:cubicBezTo>
                    <a:pt x="4019" y="1496"/>
                    <a:pt x="3962" y="1321"/>
                    <a:pt x="3819" y="1301"/>
                  </a:cubicBezTo>
                  <a:lnTo>
                    <a:pt x="2764" y="1147"/>
                  </a:lnTo>
                  <a:cubicBezTo>
                    <a:pt x="2707" y="1138"/>
                    <a:pt x="2658" y="1104"/>
                    <a:pt x="2634" y="1052"/>
                  </a:cubicBezTo>
                  <a:lnTo>
                    <a:pt x="2162" y="95"/>
                  </a:lnTo>
                  <a:cubicBezTo>
                    <a:pt x="2130" y="32"/>
                    <a:pt x="2069" y="0"/>
                    <a:pt x="2008" y="0"/>
                  </a:cubicBezTo>
                  <a:close/>
                </a:path>
              </a:pathLst>
            </a:custGeom>
            <a:solidFill>
              <a:srgbClr val="085E5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81" name="Google Shape;281;p47"/>
            <p:cNvSpPr/>
            <p:nvPr/>
          </p:nvSpPr>
          <p:spPr>
            <a:xfrm>
              <a:off x="259613" y="3605550"/>
              <a:ext cx="100475" cy="93725"/>
            </a:xfrm>
            <a:custGeom>
              <a:avLst/>
              <a:gdLst/>
              <a:ahLst/>
              <a:cxnLst/>
              <a:rect l="l" t="t" r="r" b="b"/>
              <a:pathLst>
                <a:path w="4019" h="3749" extrusionOk="0">
                  <a:moveTo>
                    <a:pt x="2008" y="0"/>
                  </a:moveTo>
                  <a:cubicBezTo>
                    <a:pt x="1946" y="0"/>
                    <a:pt x="1886" y="32"/>
                    <a:pt x="1856" y="96"/>
                  </a:cubicBezTo>
                  <a:lnTo>
                    <a:pt x="1384" y="1053"/>
                  </a:lnTo>
                  <a:cubicBezTo>
                    <a:pt x="1359" y="1105"/>
                    <a:pt x="1311" y="1141"/>
                    <a:pt x="1254" y="1149"/>
                  </a:cubicBezTo>
                  <a:lnTo>
                    <a:pt x="198" y="1303"/>
                  </a:lnTo>
                  <a:cubicBezTo>
                    <a:pt x="56" y="1322"/>
                    <a:pt x="1" y="1497"/>
                    <a:pt x="103" y="1596"/>
                  </a:cubicBezTo>
                  <a:lnTo>
                    <a:pt x="866" y="2342"/>
                  </a:lnTo>
                  <a:cubicBezTo>
                    <a:pt x="907" y="2381"/>
                    <a:pt x="925" y="2438"/>
                    <a:pt x="915" y="2495"/>
                  </a:cubicBezTo>
                  <a:lnTo>
                    <a:pt x="735" y="3547"/>
                  </a:lnTo>
                  <a:cubicBezTo>
                    <a:pt x="716" y="3659"/>
                    <a:pt x="804" y="3749"/>
                    <a:pt x="904" y="3749"/>
                  </a:cubicBezTo>
                  <a:cubicBezTo>
                    <a:pt x="930" y="3749"/>
                    <a:pt x="957" y="3743"/>
                    <a:pt x="983" y="3729"/>
                  </a:cubicBezTo>
                  <a:lnTo>
                    <a:pt x="1929" y="3232"/>
                  </a:lnTo>
                  <a:cubicBezTo>
                    <a:pt x="1954" y="3219"/>
                    <a:pt x="1981" y="3212"/>
                    <a:pt x="2008" y="3212"/>
                  </a:cubicBezTo>
                  <a:cubicBezTo>
                    <a:pt x="2036" y="3212"/>
                    <a:pt x="2063" y="3219"/>
                    <a:pt x="2089" y="3232"/>
                  </a:cubicBezTo>
                  <a:lnTo>
                    <a:pt x="3033" y="3729"/>
                  </a:lnTo>
                  <a:cubicBezTo>
                    <a:pt x="3059" y="3742"/>
                    <a:pt x="3086" y="3748"/>
                    <a:pt x="3112" y="3748"/>
                  </a:cubicBezTo>
                  <a:cubicBezTo>
                    <a:pt x="3213" y="3748"/>
                    <a:pt x="3302" y="3658"/>
                    <a:pt x="3283" y="3547"/>
                  </a:cubicBezTo>
                  <a:lnTo>
                    <a:pt x="3103" y="2495"/>
                  </a:lnTo>
                  <a:cubicBezTo>
                    <a:pt x="3093" y="2440"/>
                    <a:pt x="3111" y="2383"/>
                    <a:pt x="3151" y="2342"/>
                  </a:cubicBezTo>
                  <a:lnTo>
                    <a:pt x="3915" y="1596"/>
                  </a:lnTo>
                  <a:cubicBezTo>
                    <a:pt x="4019" y="1497"/>
                    <a:pt x="3962" y="1322"/>
                    <a:pt x="3819" y="1303"/>
                  </a:cubicBezTo>
                  <a:lnTo>
                    <a:pt x="2764" y="1149"/>
                  </a:lnTo>
                  <a:cubicBezTo>
                    <a:pt x="2707" y="1138"/>
                    <a:pt x="2658" y="1103"/>
                    <a:pt x="2634" y="1053"/>
                  </a:cubicBezTo>
                  <a:lnTo>
                    <a:pt x="2162" y="96"/>
                  </a:lnTo>
                  <a:cubicBezTo>
                    <a:pt x="2130" y="32"/>
                    <a:pt x="2069" y="0"/>
                    <a:pt x="20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282" name="Google Shape;282;p47"/>
            <p:cNvGrpSpPr/>
            <p:nvPr/>
          </p:nvGrpSpPr>
          <p:grpSpPr>
            <a:xfrm>
              <a:off x="8565600" y="2469775"/>
              <a:ext cx="585450" cy="478000"/>
              <a:chOff x="489725" y="2618450"/>
              <a:chExt cx="585450" cy="478000"/>
            </a:xfrm>
          </p:grpSpPr>
          <p:sp>
            <p:nvSpPr>
              <p:cNvPr id="283" name="Google Shape;283;p47"/>
              <p:cNvSpPr/>
              <p:nvPr/>
            </p:nvSpPr>
            <p:spPr>
              <a:xfrm>
                <a:off x="489725" y="2618450"/>
                <a:ext cx="145275" cy="127375"/>
              </a:xfrm>
              <a:custGeom>
                <a:avLst/>
                <a:gdLst/>
                <a:ahLst/>
                <a:cxnLst/>
                <a:rect l="l" t="t" r="r" b="b"/>
                <a:pathLst>
                  <a:path w="5811" h="5095" extrusionOk="0">
                    <a:moveTo>
                      <a:pt x="1978" y="0"/>
                    </a:moveTo>
                    <a:cubicBezTo>
                      <a:pt x="1493" y="0"/>
                      <a:pt x="1013" y="195"/>
                      <a:pt x="664" y="578"/>
                    </a:cubicBezTo>
                    <a:cubicBezTo>
                      <a:pt x="1" y="1308"/>
                      <a:pt x="69" y="2450"/>
                      <a:pt x="813" y="3122"/>
                    </a:cubicBezTo>
                    <a:cubicBezTo>
                      <a:pt x="1437" y="3689"/>
                      <a:pt x="3607" y="5095"/>
                      <a:pt x="4676" y="5095"/>
                    </a:cubicBezTo>
                    <a:cubicBezTo>
                      <a:pt x="4879" y="5095"/>
                      <a:pt x="5042" y="5044"/>
                      <a:pt x="5147" y="4927"/>
                    </a:cubicBezTo>
                    <a:cubicBezTo>
                      <a:pt x="5811" y="4198"/>
                      <a:pt x="3954" y="1151"/>
                      <a:pt x="3210" y="478"/>
                    </a:cubicBezTo>
                    <a:cubicBezTo>
                      <a:pt x="2857" y="158"/>
                      <a:pt x="2416" y="0"/>
                      <a:pt x="19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84" name="Google Shape;284;p47"/>
              <p:cNvSpPr/>
              <p:nvPr/>
            </p:nvSpPr>
            <p:spPr>
              <a:xfrm>
                <a:off x="797775" y="2818175"/>
                <a:ext cx="97150" cy="155200"/>
              </a:xfrm>
              <a:custGeom>
                <a:avLst/>
                <a:gdLst/>
                <a:ahLst/>
                <a:cxnLst/>
                <a:rect l="l" t="t" r="r" b="b"/>
                <a:pathLst>
                  <a:path w="3886" h="6208" extrusionOk="0">
                    <a:moveTo>
                      <a:pt x="1932" y="0"/>
                    </a:moveTo>
                    <a:cubicBezTo>
                      <a:pt x="1822" y="0"/>
                      <a:pt x="1710" y="11"/>
                      <a:pt x="1598" y="32"/>
                    </a:cubicBezTo>
                    <a:cubicBezTo>
                      <a:pt x="631" y="217"/>
                      <a:pt x="1" y="1167"/>
                      <a:pt x="190" y="2153"/>
                    </a:cubicBezTo>
                    <a:cubicBezTo>
                      <a:pt x="375" y="3110"/>
                      <a:pt x="1538" y="6208"/>
                      <a:pt x="2492" y="6208"/>
                    </a:cubicBezTo>
                    <a:cubicBezTo>
                      <a:pt x="2519" y="6208"/>
                      <a:pt x="2546" y="6205"/>
                      <a:pt x="2572" y="6200"/>
                    </a:cubicBezTo>
                    <a:cubicBezTo>
                      <a:pt x="3542" y="6014"/>
                      <a:pt x="3886" y="2464"/>
                      <a:pt x="3696" y="1480"/>
                    </a:cubicBezTo>
                    <a:cubicBezTo>
                      <a:pt x="3527" y="608"/>
                      <a:pt x="2774" y="0"/>
                      <a:pt x="19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85" name="Google Shape;285;p47"/>
              <p:cNvSpPr/>
              <p:nvPr/>
            </p:nvSpPr>
            <p:spPr>
              <a:xfrm>
                <a:off x="673050" y="2700600"/>
                <a:ext cx="92000" cy="156175"/>
              </a:xfrm>
              <a:custGeom>
                <a:avLst/>
                <a:gdLst/>
                <a:ahLst/>
                <a:cxnLst/>
                <a:rect l="l" t="t" r="r" b="b"/>
                <a:pathLst>
                  <a:path w="3680" h="6247" extrusionOk="0">
                    <a:moveTo>
                      <a:pt x="1842" y="0"/>
                    </a:moveTo>
                    <a:cubicBezTo>
                      <a:pt x="1807" y="0"/>
                      <a:pt x="1772" y="1"/>
                      <a:pt x="1737" y="3"/>
                    </a:cubicBezTo>
                    <a:cubicBezTo>
                      <a:pt x="754" y="55"/>
                      <a:pt x="0" y="913"/>
                      <a:pt x="57" y="1917"/>
                    </a:cubicBezTo>
                    <a:cubicBezTo>
                      <a:pt x="113" y="2911"/>
                      <a:pt x="880" y="6247"/>
                      <a:pt x="1853" y="6247"/>
                    </a:cubicBezTo>
                    <a:cubicBezTo>
                      <a:pt x="1861" y="6247"/>
                      <a:pt x="1869" y="6247"/>
                      <a:pt x="1876" y="6246"/>
                    </a:cubicBezTo>
                    <a:cubicBezTo>
                      <a:pt x="2862" y="6191"/>
                      <a:pt x="3679" y="2720"/>
                      <a:pt x="3623" y="1717"/>
                    </a:cubicBezTo>
                    <a:cubicBezTo>
                      <a:pt x="3568" y="750"/>
                      <a:pt x="2782" y="0"/>
                      <a:pt x="18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86" name="Google Shape;286;p47"/>
              <p:cNvSpPr/>
              <p:nvPr/>
            </p:nvSpPr>
            <p:spPr>
              <a:xfrm>
                <a:off x="562850" y="2840050"/>
                <a:ext cx="165350" cy="92575"/>
              </a:xfrm>
              <a:custGeom>
                <a:avLst/>
                <a:gdLst/>
                <a:ahLst/>
                <a:cxnLst/>
                <a:rect l="l" t="t" r="r" b="b"/>
                <a:pathLst>
                  <a:path w="6614" h="3703" extrusionOk="0">
                    <a:moveTo>
                      <a:pt x="3538" y="0"/>
                    </a:moveTo>
                    <a:cubicBezTo>
                      <a:pt x="2686" y="0"/>
                      <a:pt x="1872" y="90"/>
                      <a:pt x="1485" y="214"/>
                    </a:cubicBezTo>
                    <a:cubicBezTo>
                      <a:pt x="530" y="522"/>
                      <a:pt x="1" y="1533"/>
                      <a:pt x="304" y="2471"/>
                    </a:cubicBezTo>
                    <a:cubicBezTo>
                      <a:pt x="548" y="3225"/>
                      <a:pt x="1254" y="3703"/>
                      <a:pt x="2017" y="3703"/>
                    </a:cubicBezTo>
                    <a:cubicBezTo>
                      <a:pt x="2204" y="3703"/>
                      <a:pt x="2395" y="3674"/>
                      <a:pt x="2584" y="3613"/>
                    </a:cubicBezTo>
                    <a:cubicBezTo>
                      <a:pt x="3539" y="3305"/>
                      <a:pt x="6614" y="1691"/>
                      <a:pt x="6309" y="753"/>
                    </a:cubicBezTo>
                    <a:cubicBezTo>
                      <a:pt x="6128" y="194"/>
                      <a:pt x="4792" y="0"/>
                      <a:pt x="35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87" name="Google Shape;287;p47"/>
              <p:cNvSpPr/>
              <p:nvPr/>
            </p:nvSpPr>
            <p:spPr>
              <a:xfrm>
                <a:off x="765550" y="2997500"/>
                <a:ext cx="164525" cy="98950"/>
              </a:xfrm>
              <a:custGeom>
                <a:avLst/>
                <a:gdLst/>
                <a:ahLst/>
                <a:cxnLst/>
                <a:rect l="l" t="t" r="r" b="b"/>
                <a:pathLst>
                  <a:path w="6581" h="3958" extrusionOk="0">
                    <a:moveTo>
                      <a:pt x="4536" y="0"/>
                    </a:moveTo>
                    <a:cubicBezTo>
                      <a:pt x="3343" y="0"/>
                      <a:pt x="1858" y="291"/>
                      <a:pt x="1312" y="545"/>
                    </a:cubicBezTo>
                    <a:cubicBezTo>
                      <a:pt x="403" y="968"/>
                      <a:pt x="1" y="2037"/>
                      <a:pt x="416" y="2930"/>
                    </a:cubicBezTo>
                    <a:cubicBezTo>
                      <a:pt x="717" y="3579"/>
                      <a:pt x="1363" y="3958"/>
                      <a:pt x="2042" y="3958"/>
                    </a:cubicBezTo>
                    <a:cubicBezTo>
                      <a:pt x="2302" y="3958"/>
                      <a:pt x="2567" y="3902"/>
                      <a:pt x="2819" y="3785"/>
                    </a:cubicBezTo>
                    <a:cubicBezTo>
                      <a:pt x="3728" y="3362"/>
                      <a:pt x="6581" y="1383"/>
                      <a:pt x="6166" y="488"/>
                    </a:cubicBezTo>
                    <a:cubicBezTo>
                      <a:pt x="5999" y="130"/>
                      <a:pt x="5333" y="0"/>
                      <a:pt x="453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88" name="Google Shape;288;p47"/>
              <p:cNvSpPr/>
              <p:nvPr/>
            </p:nvSpPr>
            <p:spPr>
              <a:xfrm>
                <a:off x="559825" y="2662400"/>
                <a:ext cx="515350" cy="395325"/>
              </a:xfrm>
              <a:custGeom>
                <a:avLst/>
                <a:gdLst/>
                <a:ahLst/>
                <a:cxnLst/>
                <a:rect l="l" t="t" r="r" b="b"/>
                <a:pathLst>
                  <a:path w="20614" h="15813" extrusionOk="0">
                    <a:moveTo>
                      <a:pt x="211" y="1"/>
                    </a:moveTo>
                    <a:lnTo>
                      <a:pt x="0" y="134"/>
                    </a:lnTo>
                    <a:cubicBezTo>
                      <a:pt x="96" y="283"/>
                      <a:pt x="9524" y="15006"/>
                      <a:pt x="20597" y="15812"/>
                    </a:cubicBezTo>
                    <a:lnTo>
                      <a:pt x="20613" y="15562"/>
                    </a:lnTo>
                    <a:cubicBezTo>
                      <a:pt x="9668" y="14765"/>
                      <a:pt x="305" y="148"/>
                      <a:pt x="2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289" name="Google Shape;289;p47"/>
            <p:cNvGrpSpPr/>
            <p:nvPr/>
          </p:nvGrpSpPr>
          <p:grpSpPr>
            <a:xfrm>
              <a:off x="1917375" y="4965425"/>
              <a:ext cx="502600" cy="183250"/>
              <a:chOff x="1198700" y="4416375"/>
              <a:chExt cx="502600" cy="183250"/>
            </a:xfrm>
          </p:grpSpPr>
          <p:sp>
            <p:nvSpPr>
              <p:cNvPr id="290" name="Google Shape;290;p47"/>
              <p:cNvSpPr/>
              <p:nvPr/>
            </p:nvSpPr>
            <p:spPr>
              <a:xfrm>
                <a:off x="1198700" y="4416800"/>
                <a:ext cx="502600" cy="182825"/>
              </a:xfrm>
              <a:custGeom>
                <a:avLst/>
                <a:gdLst/>
                <a:ahLst/>
                <a:cxnLst/>
                <a:rect l="l" t="t" r="r" b="b"/>
                <a:pathLst>
                  <a:path w="20104" h="7313" extrusionOk="0">
                    <a:moveTo>
                      <a:pt x="19831" y="889"/>
                    </a:moveTo>
                    <a:cubicBezTo>
                      <a:pt x="19831" y="889"/>
                      <a:pt x="19831" y="889"/>
                      <a:pt x="19832" y="889"/>
                    </a:cubicBezTo>
                    <a:cubicBezTo>
                      <a:pt x="19831" y="889"/>
                      <a:pt x="19831" y="889"/>
                      <a:pt x="19831" y="889"/>
                    </a:cubicBezTo>
                    <a:close/>
                    <a:moveTo>
                      <a:pt x="16022" y="312"/>
                    </a:moveTo>
                    <a:cubicBezTo>
                      <a:pt x="16945" y="312"/>
                      <a:pt x="18222" y="650"/>
                      <a:pt x="19164" y="790"/>
                    </a:cubicBezTo>
                    <a:cubicBezTo>
                      <a:pt x="19286" y="808"/>
                      <a:pt x="19415" y="818"/>
                      <a:pt x="19542" y="834"/>
                    </a:cubicBezTo>
                    <a:lnTo>
                      <a:pt x="19542" y="834"/>
                    </a:lnTo>
                    <a:cubicBezTo>
                      <a:pt x="19510" y="858"/>
                      <a:pt x="19480" y="877"/>
                      <a:pt x="19455" y="888"/>
                    </a:cubicBezTo>
                    <a:cubicBezTo>
                      <a:pt x="18724" y="1197"/>
                      <a:pt x="17970" y="2024"/>
                      <a:pt x="17338" y="2507"/>
                    </a:cubicBezTo>
                    <a:cubicBezTo>
                      <a:pt x="15575" y="3853"/>
                      <a:pt x="12849" y="4093"/>
                      <a:pt x="10733" y="4664"/>
                    </a:cubicBezTo>
                    <a:cubicBezTo>
                      <a:pt x="8818" y="5180"/>
                      <a:pt x="6905" y="5697"/>
                      <a:pt x="4988" y="6214"/>
                    </a:cubicBezTo>
                    <a:cubicBezTo>
                      <a:pt x="4401" y="6372"/>
                      <a:pt x="3105" y="6956"/>
                      <a:pt x="2107" y="6956"/>
                    </a:cubicBezTo>
                    <a:cubicBezTo>
                      <a:pt x="1606" y="6956"/>
                      <a:pt x="1181" y="6809"/>
                      <a:pt x="958" y="6387"/>
                    </a:cubicBezTo>
                    <a:lnTo>
                      <a:pt x="958" y="6387"/>
                    </a:lnTo>
                    <a:cubicBezTo>
                      <a:pt x="507" y="4699"/>
                      <a:pt x="1143" y="4253"/>
                      <a:pt x="2535" y="3878"/>
                    </a:cubicBezTo>
                    <a:cubicBezTo>
                      <a:pt x="4070" y="3461"/>
                      <a:pt x="5608" y="3047"/>
                      <a:pt x="7143" y="2632"/>
                    </a:cubicBezTo>
                    <a:cubicBezTo>
                      <a:pt x="8878" y="2164"/>
                      <a:pt x="10617" y="1697"/>
                      <a:pt x="12352" y="1228"/>
                    </a:cubicBezTo>
                    <a:cubicBezTo>
                      <a:pt x="13418" y="939"/>
                      <a:pt x="14573" y="468"/>
                      <a:pt x="15672" y="331"/>
                    </a:cubicBezTo>
                    <a:cubicBezTo>
                      <a:pt x="15781" y="318"/>
                      <a:pt x="15899" y="312"/>
                      <a:pt x="16022" y="312"/>
                    </a:cubicBezTo>
                    <a:close/>
                    <a:moveTo>
                      <a:pt x="16190" y="0"/>
                    </a:moveTo>
                    <a:cubicBezTo>
                      <a:pt x="15941" y="0"/>
                      <a:pt x="15695" y="17"/>
                      <a:pt x="15457" y="56"/>
                    </a:cubicBezTo>
                    <a:cubicBezTo>
                      <a:pt x="13384" y="396"/>
                      <a:pt x="11293" y="1179"/>
                      <a:pt x="9267" y="1726"/>
                    </a:cubicBezTo>
                    <a:cubicBezTo>
                      <a:pt x="6905" y="2365"/>
                      <a:pt x="4542" y="3000"/>
                      <a:pt x="2180" y="3639"/>
                    </a:cubicBezTo>
                    <a:cubicBezTo>
                      <a:pt x="1760" y="3753"/>
                      <a:pt x="1140" y="3822"/>
                      <a:pt x="784" y="4106"/>
                    </a:cubicBezTo>
                    <a:cubicBezTo>
                      <a:pt x="0" y="4727"/>
                      <a:pt x="440" y="5699"/>
                      <a:pt x="654" y="6485"/>
                    </a:cubicBezTo>
                    <a:cubicBezTo>
                      <a:pt x="657" y="6497"/>
                      <a:pt x="662" y="6509"/>
                      <a:pt x="667" y="6519"/>
                    </a:cubicBezTo>
                    <a:lnTo>
                      <a:pt x="667" y="6519"/>
                    </a:lnTo>
                    <a:cubicBezTo>
                      <a:pt x="668" y="6521"/>
                      <a:pt x="669" y="6523"/>
                      <a:pt x="670" y="6526"/>
                    </a:cubicBezTo>
                    <a:cubicBezTo>
                      <a:pt x="967" y="7122"/>
                      <a:pt x="1419" y="7313"/>
                      <a:pt x="1928" y="7313"/>
                    </a:cubicBezTo>
                    <a:cubicBezTo>
                      <a:pt x="2590" y="7313"/>
                      <a:pt x="3348" y="6989"/>
                      <a:pt x="3988" y="6816"/>
                    </a:cubicBezTo>
                    <a:cubicBezTo>
                      <a:pt x="6367" y="6174"/>
                      <a:pt x="8749" y="5532"/>
                      <a:pt x="11129" y="4888"/>
                    </a:cubicBezTo>
                    <a:cubicBezTo>
                      <a:pt x="12853" y="4422"/>
                      <a:pt x="14821" y="4139"/>
                      <a:pt x="16472" y="3445"/>
                    </a:cubicBezTo>
                    <a:cubicBezTo>
                      <a:pt x="17746" y="2910"/>
                      <a:pt x="18883" y="1723"/>
                      <a:pt x="19989" y="878"/>
                    </a:cubicBezTo>
                    <a:cubicBezTo>
                      <a:pt x="20081" y="806"/>
                      <a:pt x="20104" y="607"/>
                      <a:pt x="19950" y="586"/>
                    </a:cubicBezTo>
                    <a:cubicBezTo>
                      <a:pt x="18766" y="408"/>
                      <a:pt x="17423" y="0"/>
                      <a:pt x="1619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1" name="Google Shape;291;p47"/>
              <p:cNvSpPr/>
              <p:nvPr/>
            </p:nvSpPr>
            <p:spPr>
              <a:xfrm>
                <a:off x="1642675" y="4425000"/>
                <a:ext cx="23475" cy="41850"/>
              </a:xfrm>
              <a:custGeom>
                <a:avLst/>
                <a:gdLst/>
                <a:ahLst/>
                <a:cxnLst/>
                <a:rect l="l" t="t" r="r" b="b"/>
                <a:pathLst>
                  <a:path w="939" h="1674" extrusionOk="0">
                    <a:moveTo>
                      <a:pt x="467" y="1"/>
                    </a:moveTo>
                    <a:cubicBezTo>
                      <a:pt x="419" y="1"/>
                      <a:pt x="371" y="23"/>
                      <a:pt x="338" y="76"/>
                    </a:cubicBezTo>
                    <a:cubicBezTo>
                      <a:pt x="0" y="624"/>
                      <a:pt x="115" y="1270"/>
                      <a:pt x="641" y="1644"/>
                    </a:cubicBezTo>
                    <a:cubicBezTo>
                      <a:pt x="669" y="1664"/>
                      <a:pt x="697" y="1673"/>
                      <a:pt x="724" y="1673"/>
                    </a:cubicBezTo>
                    <a:cubicBezTo>
                      <a:pt x="852" y="1673"/>
                      <a:pt x="939" y="1466"/>
                      <a:pt x="803" y="1369"/>
                    </a:cubicBezTo>
                    <a:cubicBezTo>
                      <a:pt x="417" y="1095"/>
                      <a:pt x="375" y="626"/>
                      <a:pt x="613" y="238"/>
                    </a:cubicBezTo>
                    <a:cubicBezTo>
                      <a:pt x="689" y="117"/>
                      <a:pt x="578"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2" name="Google Shape;292;p47"/>
              <p:cNvSpPr/>
              <p:nvPr/>
            </p:nvSpPr>
            <p:spPr>
              <a:xfrm>
                <a:off x="1563225" y="4416375"/>
                <a:ext cx="57900" cy="85050"/>
              </a:xfrm>
              <a:custGeom>
                <a:avLst/>
                <a:gdLst/>
                <a:ahLst/>
                <a:cxnLst/>
                <a:rect l="l" t="t" r="r" b="b"/>
                <a:pathLst>
                  <a:path w="2316" h="3402" extrusionOk="0">
                    <a:moveTo>
                      <a:pt x="1174" y="1"/>
                    </a:moveTo>
                    <a:cubicBezTo>
                      <a:pt x="1138" y="1"/>
                      <a:pt x="1102" y="17"/>
                      <a:pt x="1072" y="56"/>
                    </a:cubicBezTo>
                    <a:lnTo>
                      <a:pt x="68" y="1346"/>
                    </a:lnTo>
                    <a:cubicBezTo>
                      <a:pt x="0" y="1433"/>
                      <a:pt x="10" y="1584"/>
                      <a:pt x="140" y="1613"/>
                    </a:cubicBezTo>
                    <a:cubicBezTo>
                      <a:pt x="473" y="1687"/>
                      <a:pt x="806" y="1763"/>
                      <a:pt x="1139" y="1838"/>
                    </a:cubicBezTo>
                    <a:lnTo>
                      <a:pt x="1139" y="1838"/>
                    </a:lnTo>
                    <a:lnTo>
                      <a:pt x="370" y="2468"/>
                    </a:lnTo>
                    <a:cubicBezTo>
                      <a:pt x="297" y="2528"/>
                      <a:pt x="311" y="2680"/>
                      <a:pt x="402" y="2719"/>
                    </a:cubicBezTo>
                    <a:cubicBezTo>
                      <a:pt x="931" y="2941"/>
                      <a:pt x="1458" y="3165"/>
                      <a:pt x="1988" y="3387"/>
                    </a:cubicBezTo>
                    <a:cubicBezTo>
                      <a:pt x="2011" y="3397"/>
                      <a:pt x="2034" y="3401"/>
                      <a:pt x="2056" y="3401"/>
                    </a:cubicBezTo>
                    <a:cubicBezTo>
                      <a:pt x="2210" y="3401"/>
                      <a:pt x="2315" y="3181"/>
                      <a:pt x="2150" y="3111"/>
                    </a:cubicBezTo>
                    <a:cubicBezTo>
                      <a:pt x="1695" y="2920"/>
                      <a:pt x="1241" y="2728"/>
                      <a:pt x="787" y="2537"/>
                    </a:cubicBezTo>
                    <a:lnTo>
                      <a:pt x="787" y="2537"/>
                    </a:lnTo>
                    <a:lnTo>
                      <a:pt x="1607" y="1866"/>
                    </a:lnTo>
                    <a:cubicBezTo>
                      <a:pt x="1699" y="1791"/>
                      <a:pt x="1648" y="1626"/>
                      <a:pt x="1536" y="1599"/>
                    </a:cubicBezTo>
                    <a:cubicBezTo>
                      <a:pt x="1177" y="1519"/>
                      <a:pt x="820" y="1438"/>
                      <a:pt x="462" y="1358"/>
                    </a:cubicBezTo>
                    <a:lnTo>
                      <a:pt x="462" y="1358"/>
                    </a:lnTo>
                    <a:lnTo>
                      <a:pt x="1299" y="283"/>
                    </a:lnTo>
                    <a:cubicBezTo>
                      <a:pt x="1392" y="161"/>
                      <a:pt x="1286" y="1"/>
                      <a:pt x="11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293" name="Google Shape;293;p47"/>
            <p:cNvGrpSpPr/>
            <p:nvPr/>
          </p:nvGrpSpPr>
          <p:grpSpPr>
            <a:xfrm>
              <a:off x="5637825" y="-79550"/>
              <a:ext cx="302075" cy="439550"/>
              <a:chOff x="5278300" y="1349375"/>
              <a:chExt cx="302075" cy="439550"/>
            </a:xfrm>
          </p:grpSpPr>
          <p:sp>
            <p:nvSpPr>
              <p:cNvPr id="294" name="Google Shape;294;p47"/>
              <p:cNvSpPr/>
              <p:nvPr/>
            </p:nvSpPr>
            <p:spPr>
              <a:xfrm>
                <a:off x="5278300" y="1349375"/>
                <a:ext cx="302075" cy="439550"/>
              </a:xfrm>
              <a:custGeom>
                <a:avLst/>
                <a:gdLst/>
                <a:ahLst/>
                <a:cxnLst/>
                <a:rect l="l" t="t" r="r" b="b"/>
                <a:pathLst>
                  <a:path w="12083" h="17582" extrusionOk="0">
                    <a:moveTo>
                      <a:pt x="9928" y="350"/>
                    </a:moveTo>
                    <a:cubicBezTo>
                      <a:pt x="10038" y="350"/>
                      <a:pt x="10150" y="369"/>
                      <a:pt x="10265" y="410"/>
                    </a:cubicBezTo>
                    <a:lnTo>
                      <a:pt x="10265" y="410"/>
                    </a:lnTo>
                    <a:cubicBezTo>
                      <a:pt x="11736" y="1343"/>
                      <a:pt x="11568" y="2105"/>
                      <a:pt x="10800" y="3325"/>
                    </a:cubicBezTo>
                    <a:cubicBezTo>
                      <a:pt x="9952" y="4673"/>
                      <a:pt x="9106" y="6018"/>
                      <a:pt x="8259" y="7366"/>
                    </a:cubicBezTo>
                    <a:lnTo>
                      <a:pt x="5389" y="11934"/>
                    </a:lnTo>
                    <a:cubicBezTo>
                      <a:pt x="4797" y="12874"/>
                      <a:pt x="4270" y="13990"/>
                      <a:pt x="3560" y="14846"/>
                    </a:cubicBezTo>
                    <a:cubicBezTo>
                      <a:pt x="2957" y="15569"/>
                      <a:pt x="1567" y="16275"/>
                      <a:pt x="679" y="16879"/>
                    </a:cubicBezTo>
                    <a:cubicBezTo>
                      <a:pt x="580" y="16947"/>
                      <a:pt x="481" y="17025"/>
                      <a:pt x="379" y="17099"/>
                    </a:cubicBezTo>
                    <a:lnTo>
                      <a:pt x="379" y="17099"/>
                    </a:lnTo>
                    <a:cubicBezTo>
                      <a:pt x="387" y="17059"/>
                      <a:pt x="397" y="17023"/>
                      <a:pt x="408" y="16998"/>
                    </a:cubicBezTo>
                    <a:cubicBezTo>
                      <a:pt x="735" y="16276"/>
                      <a:pt x="727" y="15152"/>
                      <a:pt x="864" y="14371"/>
                    </a:cubicBezTo>
                    <a:cubicBezTo>
                      <a:pt x="1243" y="12187"/>
                      <a:pt x="3085" y="10160"/>
                      <a:pt x="4251" y="8305"/>
                    </a:cubicBezTo>
                    <a:cubicBezTo>
                      <a:pt x="5307" y="6627"/>
                      <a:pt x="6361" y="4947"/>
                      <a:pt x="7416" y="3268"/>
                    </a:cubicBezTo>
                    <a:cubicBezTo>
                      <a:pt x="7865" y="2554"/>
                      <a:pt x="8745" y="350"/>
                      <a:pt x="9928" y="350"/>
                    </a:cubicBezTo>
                    <a:close/>
                    <a:moveTo>
                      <a:pt x="9822" y="1"/>
                    </a:moveTo>
                    <a:cubicBezTo>
                      <a:pt x="8779" y="1"/>
                      <a:pt x="8275" y="1301"/>
                      <a:pt x="7739" y="2153"/>
                    </a:cubicBezTo>
                    <a:cubicBezTo>
                      <a:pt x="6427" y="4241"/>
                      <a:pt x="5114" y="6328"/>
                      <a:pt x="3803" y="8417"/>
                    </a:cubicBezTo>
                    <a:cubicBezTo>
                      <a:pt x="2852" y="9928"/>
                      <a:pt x="1598" y="11473"/>
                      <a:pt x="857" y="13103"/>
                    </a:cubicBezTo>
                    <a:cubicBezTo>
                      <a:pt x="286" y="14361"/>
                      <a:pt x="257" y="16005"/>
                      <a:pt x="19" y="17376"/>
                    </a:cubicBezTo>
                    <a:cubicBezTo>
                      <a:pt x="1" y="17473"/>
                      <a:pt x="79" y="17582"/>
                      <a:pt x="174" y="17582"/>
                    </a:cubicBezTo>
                    <a:cubicBezTo>
                      <a:pt x="200" y="17582"/>
                      <a:pt x="227" y="17574"/>
                      <a:pt x="254" y="17556"/>
                    </a:cubicBezTo>
                    <a:cubicBezTo>
                      <a:pt x="1441" y="16746"/>
                      <a:pt x="3027" y="16028"/>
                      <a:pt x="3909" y="14895"/>
                    </a:cubicBezTo>
                    <a:cubicBezTo>
                      <a:pt x="5198" y="13234"/>
                      <a:pt x="6203" y="11246"/>
                      <a:pt x="7319" y="9469"/>
                    </a:cubicBezTo>
                    <a:cubicBezTo>
                      <a:pt x="8623" y="7397"/>
                      <a:pt x="9925" y="5326"/>
                      <a:pt x="11227" y="3252"/>
                    </a:cubicBezTo>
                    <a:cubicBezTo>
                      <a:pt x="11459" y="2886"/>
                      <a:pt x="11867" y="2411"/>
                      <a:pt x="11935" y="1961"/>
                    </a:cubicBezTo>
                    <a:cubicBezTo>
                      <a:pt x="12083" y="974"/>
                      <a:pt x="11100" y="560"/>
                      <a:pt x="10411" y="129"/>
                    </a:cubicBezTo>
                    <a:cubicBezTo>
                      <a:pt x="10401" y="123"/>
                      <a:pt x="10392" y="118"/>
                      <a:pt x="10383" y="114"/>
                    </a:cubicBezTo>
                    <a:lnTo>
                      <a:pt x="10383" y="114"/>
                    </a:lnTo>
                    <a:cubicBezTo>
                      <a:pt x="10379" y="113"/>
                      <a:pt x="10376" y="111"/>
                      <a:pt x="10372" y="110"/>
                    </a:cubicBezTo>
                    <a:cubicBezTo>
                      <a:pt x="10173" y="35"/>
                      <a:pt x="9991" y="1"/>
                      <a:pt x="98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5" name="Google Shape;295;p47"/>
              <p:cNvSpPr/>
              <p:nvPr/>
            </p:nvSpPr>
            <p:spPr>
              <a:xfrm>
                <a:off x="5284375" y="1736225"/>
                <a:ext cx="37725" cy="28725"/>
              </a:xfrm>
              <a:custGeom>
                <a:avLst/>
                <a:gdLst/>
                <a:ahLst/>
                <a:cxnLst/>
                <a:rect l="l" t="t" r="r" b="b"/>
                <a:pathLst>
                  <a:path w="1509" h="1149" extrusionOk="0">
                    <a:moveTo>
                      <a:pt x="370" y="0"/>
                    </a:moveTo>
                    <a:cubicBezTo>
                      <a:pt x="312" y="0"/>
                      <a:pt x="254" y="4"/>
                      <a:pt x="194" y="12"/>
                    </a:cubicBezTo>
                    <a:cubicBezTo>
                      <a:pt x="0" y="39"/>
                      <a:pt x="72" y="322"/>
                      <a:pt x="255" y="322"/>
                    </a:cubicBezTo>
                    <a:cubicBezTo>
                      <a:pt x="263" y="322"/>
                      <a:pt x="271" y="322"/>
                      <a:pt x="280" y="321"/>
                    </a:cubicBezTo>
                    <a:cubicBezTo>
                      <a:pt x="319" y="315"/>
                      <a:pt x="357" y="313"/>
                      <a:pt x="395" y="313"/>
                    </a:cubicBezTo>
                    <a:cubicBezTo>
                      <a:pt x="804" y="313"/>
                      <a:pt x="1100" y="628"/>
                      <a:pt x="1178" y="1034"/>
                    </a:cubicBezTo>
                    <a:cubicBezTo>
                      <a:pt x="1194" y="1114"/>
                      <a:pt x="1252" y="1149"/>
                      <a:pt x="1313" y="1149"/>
                    </a:cubicBezTo>
                    <a:cubicBezTo>
                      <a:pt x="1407" y="1149"/>
                      <a:pt x="1509" y="1069"/>
                      <a:pt x="1486" y="948"/>
                    </a:cubicBezTo>
                    <a:cubicBezTo>
                      <a:pt x="1376" y="375"/>
                      <a:pt x="926" y="0"/>
                      <a:pt x="3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6" name="Google Shape;296;p47"/>
              <p:cNvSpPr/>
              <p:nvPr/>
            </p:nvSpPr>
            <p:spPr>
              <a:xfrm>
                <a:off x="5294725" y="1664975"/>
                <a:ext cx="78125" cy="64075"/>
              </a:xfrm>
              <a:custGeom>
                <a:avLst/>
                <a:gdLst/>
                <a:ahLst/>
                <a:cxnLst/>
                <a:rect l="l" t="t" r="r" b="b"/>
                <a:pathLst>
                  <a:path w="3125" h="2563" extrusionOk="0">
                    <a:moveTo>
                      <a:pt x="1843" y="1"/>
                    </a:moveTo>
                    <a:cubicBezTo>
                      <a:pt x="1827" y="1"/>
                      <a:pt x="1810" y="4"/>
                      <a:pt x="1792" y="10"/>
                    </a:cubicBezTo>
                    <a:lnTo>
                      <a:pt x="174" y="594"/>
                    </a:lnTo>
                    <a:cubicBezTo>
                      <a:pt x="1" y="657"/>
                      <a:pt x="51" y="912"/>
                      <a:pt x="205" y="912"/>
                    </a:cubicBezTo>
                    <a:cubicBezTo>
                      <a:pt x="222" y="912"/>
                      <a:pt x="241" y="909"/>
                      <a:pt x="260" y="902"/>
                    </a:cubicBezTo>
                    <a:lnTo>
                      <a:pt x="1641" y="404"/>
                    </a:lnTo>
                    <a:lnTo>
                      <a:pt x="1641" y="404"/>
                    </a:lnTo>
                    <a:cubicBezTo>
                      <a:pt x="1593" y="741"/>
                      <a:pt x="1547" y="1077"/>
                      <a:pt x="1501" y="1414"/>
                    </a:cubicBezTo>
                    <a:cubicBezTo>
                      <a:pt x="1485" y="1517"/>
                      <a:pt x="1558" y="1619"/>
                      <a:pt x="1655" y="1619"/>
                    </a:cubicBezTo>
                    <a:cubicBezTo>
                      <a:pt x="1681" y="1619"/>
                      <a:pt x="1708" y="1612"/>
                      <a:pt x="1736" y="1596"/>
                    </a:cubicBezTo>
                    <a:cubicBezTo>
                      <a:pt x="2049" y="1413"/>
                      <a:pt x="2364" y="1230"/>
                      <a:pt x="2679" y="1047"/>
                    </a:cubicBezTo>
                    <a:lnTo>
                      <a:pt x="2679" y="1047"/>
                    </a:lnTo>
                    <a:cubicBezTo>
                      <a:pt x="2718" y="1501"/>
                      <a:pt x="2756" y="1955"/>
                      <a:pt x="2795" y="2410"/>
                    </a:cubicBezTo>
                    <a:cubicBezTo>
                      <a:pt x="2803" y="2512"/>
                      <a:pt x="2888" y="2563"/>
                      <a:pt x="2969" y="2563"/>
                    </a:cubicBezTo>
                    <a:cubicBezTo>
                      <a:pt x="3049" y="2563"/>
                      <a:pt x="3124" y="2512"/>
                      <a:pt x="3116" y="2410"/>
                    </a:cubicBezTo>
                    <a:cubicBezTo>
                      <a:pt x="3069" y="1867"/>
                      <a:pt x="3025" y="1325"/>
                      <a:pt x="2978" y="782"/>
                    </a:cubicBezTo>
                    <a:cubicBezTo>
                      <a:pt x="2970" y="693"/>
                      <a:pt x="2899" y="622"/>
                      <a:pt x="2816" y="622"/>
                    </a:cubicBezTo>
                    <a:cubicBezTo>
                      <a:pt x="2790" y="622"/>
                      <a:pt x="2763" y="629"/>
                      <a:pt x="2736" y="644"/>
                    </a:cubicBezTo>
                    <a:cubicBezTo>
                      <a:pt x="2443" y="815"/>
                      <a:pt x="2150" y="986"/>
                      <a:pt x="1856" y="1156"/>
                    </a:cubicBezTo>
                    <a:lnTo>
                      <a:pt x="1856" y="1156"/>
                    </a:lnTo>
                    <a:cubicBezTo>
                      <a:pt x="1900" y="840"/>
                      <a:pt x="1943" y="524"/>
                      <a:pt x="1989" y="206"/>
                    </a:cubicBezTo>
                    <a:cubicBezTo>
                      <a:pt x="2001" y="114"/>
                      <a:pt x="1941" y="1"/>
                      <a:pt x="18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297" name="Google Shape;297;p47"/>
            <p:cNvSpPr/>
            <p:nvPr/>
          </p:nvSpPr>
          <p:spPr>
            <a:xfrm>
              <a:off x="8565600" y="1788925"/>
              <a:ext cx="365275" cy="273625"/>
            </a:xfrm>
            <a:custGeom>
              <a:avLst/>
              <a:gdLst/>
              <a:ahLst/>
              <a:cxnLst/>
              <a:rect l="l" t="t" r="r" b="b"/>
              <a:pathLst>
                <a:path w="14611" h="10945" extrusionOk="0">
                  <a:moveTo>
                    <a:pt x="10853" y="481"/>
                  </a:moveTo>
                  <a:cubicBezTo>
                    <a:pt x="11187" y="481"/>
                    <a:pt x="11544" y="490"/>
                    <a:pt x="11922" y="508"/>
                  </a:cubicBezTo>
                  <a:cubicBezTo>
                    <a:pt x="12715" y="559"/>
                    <a:pt x="13143" y="628"/>
                    <a:pt x="13372" y="684"/>
                  </a:cubicBezTo>
                  <a:cubicBezTo>
                    <a:pt x="12397" y="1682"/>
                    <a:pt x="11536" y="2542"/>
                    <a:pt x="10808" y="3242"/>
                  </a:cubicBezTo>
                  <a:lnTo>
                    <a:pt x="4981" y="2905"/>
                  </a:lnTo>
                  <a:cubicBezTo>
                    <a:pt x="5498" y="2511"/>
                    <a:pt x="6010" y="2154"/>
                    <a:pt x="6511" y="1843"/>
                  </a:cubicBezTo>
                  <a:cubicBezTo>
                    <a:pt x="7859" y="1053"/>
                    <a:pt x="8824" y="620"/>
                    <a:pt x="9380" y="557"/>
                  </a:cubicBezTo>
                  <a:lnTo>
                    <a:pt x="9383" y="557"/>
                  </a:lnTo>
                  <a:cubicBezTo>
                    <a:pt x="9805" y="506"/>
                    <a:pt x="10297" y="481"/>
                    <a:pt x="10853" y="481"/>
                  </a:cubicBezTo>
                  <a:close/>
                  <a:moveTo>
                    <a:pt x="13714" y="1018"/>
                  </a:moveTo>
                  <a:cubicBezTo>
                    <a:pt x="14029" y="1791"/>
                    <a:pt x="14092" y="2597"/>
                    <a:pt x="13899" y="3417"/>
                  </a:cubicBezTo>
                  <a:cubicBezTo>
                    <a:pt x="13028" y="4301"/>
                    <a:pt x="12245" y="5081"/>
                    <a:pt x="11564" y="5744"/>
                  </a:cubicBezTo>
                  <a:cubicBezTo>
                    <a:pt x="11619" y="4989"/>
                    <a:pt x="11493" y="4251"/>
                    <a:pt x="11188" y="3542"/>
                  </a:cubicBezTo>
                  <a:cubicBezTo>
                    <a:pt x="11909" y="2845"/>
                    <a:pt x="12757" y="1999"/>
                    <a:pt x="13714" y="1018"/>
                  </a:cubicBezTo>
                  <a:close/>
                  <a:moveTo>
                    <a:pt x="4411" y="3353"/>
                  </a:moveTo>
                  <a:lnTo>
                    <a:pt x="10362" y="3696"/>
                  </a:lnTo>
                  <a:cubicBezTo>
                    <a:pt x="9576" y="4504"/>
                    <a:pt x="8978" y="5089"/>
                    <a:pt x="8580" y="5443"/>
                  </a:cubicBezTo>
                  <a:cubicBezTo>
                    <a:pt x="7192" y="6750"/>
                    <a:pt x="6148" y="7445"/>
                    <a:pt x="5474" y="7507"/>
                  </a:cubicBezTo>
                  <a:cubicBezTo>
                    <a:pt x="5225" y="7536"/>
                    <a:pt x="4968" y="7551"/>
                    <a:pt x="4703" y="7551"/>
                  </a:cubicBezTo>
                  <a:cubicBezTo>
                    <a:pt x="3571" y="7551"/>
                    <a:pt x="2292" y="7285"/>
                    <a:pt x="888" y="6758"/>
                  </a:cubicBezTo>
                  <a:cubicBezTo>
                    <a:pt x="2060" y="5427"/>
                    <a:pt x="3244" y="4283"/>
                    <a:pt x="4411" y="3353"/>
                  </a:cubicBezTo>
                  <a:close/>
                  <a:moveTo>
                    <a:pt x="10820" y="3912"/>
                  </a:moveTo>
                  <a:cubicBezTo>
                    <a:pt x="11110" y="4672"/>
                    <a:pt x="11173" y="5469"/>
                    <a:pt x="11008" y="6286"/>
                  </a:cubicBezTo>
                  <a:cubicBezTo>
                    <a:pt x="10062" y="7264"/>
                    <a:pt x="9357" y="7969"/>
                    <a:pt x="8911" y="8381"/>
                  </a:cubicBezTo>
                  <a:cubicBezTo>
                    <a:pt x="7520" y="9672"/>
                    <a:pt x="6477" y="10359"/>
                    <a:pt x="5801" y="10422"/>
                  </a:cubicBezTo>
                  <a:cubicBezTo>
                    <a:pt x="5548" y="10452"/>
                    <a:pt x="5285" y="10467"/>
                    <a:pt x="5014" y="10467"/>
                  </a:cubicBezTo>
                  <a:cubicBezTo>
                    <a:pt x="3826" y="10467"/>
                    <a:pt x="2473" y="10179"/>
                    <a:pt x="984" y="9607"/>
                  </a:cubicBezTo>
                  <a:cubicBezTo>
                    <a:pt x="627" y="8892"/>
                    <a:pt x="520" y="8079"/>
                    <a:pt x="662" y="7186"/>
                  </a:cubicBezTo>
                  <a:lnTo>
                    <a:pt x="662" y="7186"/>
                  </a:lnTo>
                  <a:cubicBezTo>
                    <a:pt x="2144" y="7748"/>
                    <a:pt x="3499" y="8030"/>
                    <a:pt x="4701" y="8030"/>
                  </a:cubicBezTo>
                  <a:cubicBezTo>
                    <a:pt x="4983" y="8030"/>
                    <a:pt x="5257" y="8015"/>
                    <a:pt x="5522" y="7984"/>
                  </a:cubicBezTo>
                  <a:cubicBezTo>
                    <a:pt x="6310" y="7909"/>
                    <a:pt x="7419" y="7194"/>
                    <a:pt x="8903" y="5795"/>
                  </a:cubicBezTo>
                  <a:cubicBezTo>
                    <a:pt x="9325" y="5422"/>
                    <a:pt x="9967" y="4788"/>
                    <a:pt x="10820" y="3912"/>
                  </a:cubicBezTo>
                  <a:close/>
                  <a:moveTo>
                    <a:pt x="10855" y="1"/>
                  </a:moveTo>
                  <a:cubicBezTo>
                    <a:pt x="10275" y="1"/>
                    <a:pt x="9762" y="27"/>
                    <a:pt x="9320" y="80"/>
                  </a:cubicBezTo>
                  <a:cubicBezTo>
                    <a:pt x="8691" y="153"/>
                    <a:pt x="7690" y="594"/>
                    <a:pt x="6263" y="1429"/>
                  </a:cubicBezTo>
                  <a:cubicBezTo>
                    <a:pt x="6262" y="1429"/>
                    <a:pt x="6260" y="1431"/>
                    <a:pt x="6258" y="1433"/>
                  </a:cubicBezTo>
                  <a:cubicBezTo>
                    <a:pt x="5579" y="1859"/>
                    <a:pt x="4880" y="2357"/>
                    <a:pt x="4183" y="2918"/>
                  </a:cubicBezTo>
                  <a:cubicBezTo>
                    <a:pt x="2895" y="3936"/>
                    <a:pt x="1590" y="5208"/>
                    <a:pt x="302" y="6696"/>
                  </a:cubicBezTo>
                  <a:cubicBezTo>
                    <a:pt x="296" y="6703"/>
                    <a:pt x="293" y="6711"/>
                    <a:pt x="286" y="6717"/>
                  </a:cubicBezTo>
                  <a:cubicBezTo>
                    <a:pt x="278" y="6729"/>
                    <a:pt x="272" y="6740"/>
                    <a:pt x="267" y="6751"/>
                  </a:cubicBezTo>
                  <a:cubicBezTo>
                    <a:pt x="259" y="6769"/>
                    <a:pt x="251" y="6790"/>
                    <a:pt x="246" y="6810"/>
                  </a:cubicBezTo>
                  <a:lnTo>
                    <a:pt x="246" y="6813"/>
                  </a:lnTo>
                  <a:cubicBezTo>
                    <a:pt x="1" y="7959"/>
                    <a:pt x="118" y="9002"/>
                    <a:pt x="599" y="9910"/>
                  </a:cubicBezTo>
                  <a:cubicBezTo>
                    <a:pt x="627" y="9960"/>
                    <a:pt x="672" y="10001"/>
                    <a:pt x="724" y="10020"/>
                  </a:cubicBezTo>
                  <a:cubicBezTo>
                    <a:pt x="2305" y="10635"/>
                    <a:pt x="3745" y="10945"/>
                    <a:pt x="5015" y="10945"/>
                  </a:cubicBezTo>
                  <a:cubicBezTo>
                    <a:pt x="5303" y="10945"/>
                    <a:pt x="5582" y="10928"/>
                    <a:pt x="5846" y="10899"/>
                  </a:cubicBezTo>
                  <a:cubicBezTo>
                    <a:pt x="6635" y="10826"/>
                    <a:pt x="7742" y="10116"/>
                    <a:pt x="9231" y="8731"/>
                  </a:cubicBezTo>
                  <a:cubicBezTo>
                    <a:pt x="9689" y="8306"/>
                    <a:pt x="10418" y="7580"/>
                    <a:pt x="11392" y="6571"/>
                  </a:cubicBezTo>
                  <a:cubicBezTo>
                    <a:pt x="12195" y="5801"/>
                    <a:pt x="13166" y="4838"/>
                    <a:pt x="14282" y="3704"/>
                  </a:cubicBezTo>
                  <a:cubicBezTo>
                    <a:pt x="14311" y="3675"/>
                    <a:pt x="14333" y="3638"/>
                    <a:pt x="14343" y="3596"/>
                  </a:cubicBezTo>
                  <a:cubicBezTo>
                    <a:pt x="14611" y="2527"/>
                    <a:pt x="14492" y="1483"/>
                    <a:pt x="13996" y="491"/>
                  </a:cubicBezTo>
                  <a:cubicBezTo>
                    <a:pt x="13996" y="489"/>
                    <a:pt x="13995" y="486"/>
                    <a:pt x="13995" y="484"/>
                  </a:cubicBezTo>
                  <a:cubicBezTo>
                    <a:pt x="13980" y="457"/>
                    <a:pt x="13961" y="432"/>
                    <a:pt x="13938" y="413"/>
                  </a:cubicBezTo>
                  <a:cubicBezTo>
                    <a:pt x="13779" y="275"/>
                    <a:pt x="13411" y="121"/>
                    <a:pt x="11945" y="28"/>
                  </a:cubicBezTo>
                  <a:cubicBezTo>
                    <a:pt x="11560" y="10"/>
                    <a:pt x="11196" y="1"/>
                    <a:pt x="108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8" name="Google Shape;298;p47"/>
            <p:cNvSpPr/>
            <p:nvPr/>
          </p:nvSpPr>
          <p:spPr>
            <a:xfrm>
              <a:off x="1241625" y="-79550"/>
              <a:ext cx="365275" cy="273700"/>
            </a:xfrm>
            <a:custGeom>
              <a:avLst/>
              <a:gdLst/>
              <a:ahLst/>
              <a:cxnLst/>
              <a:rect l="l" t="t" r="r" b="b"/>
              <a:pathLst>
                <a:path w="14611" h="10948" extrusionOk="0">
                  <a:moveTo>
                    <a:pt x="3770" y="480"/>
                  </a:moveTo>
                  <a:cubicBezTo>
                    <a:pt x="4322" y="480"/>
                    <a:pt x="4811" y="505"/>
                    <a:pt x="5230" y="557"/>
                  </a:cubicBezTo>
                  <a:lnTo>
                    <a:pt x="5235" y="557"/>
                  </a:lnTo>
                  <a:cubicBezTo>
                    <a:pt x="5789" y="620"/>
                    <a:pt x="6754" y="1054"/>
                    <a:pt x="8101" y="1842"/>
                  </a:cubicBezTo>
                  <a:cubicBezTo>
                    <a:pt x="8604" y="2157"/>
                    <a:pt x="9118" y="2511"/>
                    <a:pt x="9632" y="2905"/>
                  </a:cubicBezTo>
                  <a:lnTo>
                    <a:pt x="3804" y="3243"/>
                  </a:lnTo>
                  <a:cubicBezTo>
                    <a:pt x="3075" y="2541"/>
                    <a:pt x="2214" y="1680"/>
                    <a:pt x="1241" y="683"/>
                  </a:cubicBezTo>
                  <a:cubicBezTo>
                    <a:pt x="1469" y="628"/>
                    <a:pt x="1896" y="561"/>
                    <a:pt x="2689" y="508"/>
                  </a:cubicBezTo>
                  <a:cubicBezTo>
                    <a:pt x="3072" y="490"/>
                    <a:pt x="3433" y="480"/>
                    <a:pt x="3770" y="480"/>
                  </a:cubicBezTo>
                  <a:close/>
                  <a:moveTo>
                    <a:pt x="899" y="1019"/>
                  </a:moveTo>
                  <a:cubicBezTo>
                    <a:pt x="1854" y="2000"/>
                    <a:pt x="2702" y="2848"/>
                    <a:pt x="3427" y="3545"/>
                  </a:cubicBezTo>
                  <a:cubicBezTo>
                    <a:pt x="3122" y="4252"/>
                    <a:pt x="2994" y="4990"/>
                    <a:pt x="3049" y="5745"/>
                  </a:cubicBezTo>
                  <a:cubicBezTo>
                    <a:pt x="2365" y="5079"/>
                    <a:pt x="1581" y="4299"/>
                    <a:pt x="714" y="3419"/>
                  </a:cubicBezTo>
                  <a:cubicBezTo>
                    <a:pt x="521" y="2600"/>
                    <a:pt x="584" y="1794"/>
                    <a:pt x="899" y="1019"/>
                  </a:cubicBezTo>
                  <a:close/>
                  <a:moveTo>
                    <a:pt x="10201" y="3354"/>
                  </a:moveTo>
                  <a:cubicBezTo>
                    <a:pt x="11369" y="4284"/>
                    <a:pt x="12552" y="5429"/>
                    <a:pt x="13726" y="6762"/>
                  </a:cubicBezTo>
                  <a:cubicBezTo>
                    <a:pt x="12323" y="7289"/>
                    <a:pt x="11045" y="7554"/>
                    <a:pt x="9911" y="7554"/>
                  </a:cubicBezTo>
                  <a:cubicBezTo>
                    <a:pt x="9645" y="7554"/>
                    <a:pt x="9386" y="7539"/>
                    <a:pt x="9136" y="7510"/>
                  </a:cubicBezTo>
                  <a:cubicBezTo>
                    <a:pt x="8466" y="7446"/>
                    <a:pt x="7424" y="6754"/>
                    <a:pt x="6029" y="5441"/>
                  </a:cubicBezTo>
                  <a:cubicBezTo>
                    <a:pt x="5640" y="5095"/>
                    <a:pt x="5042" y="4510"/>
                    <a:pt x="4250" y="3699"/>
                  </a:cubicBezTo>
                  <a:lnTo>
                    <a:pt x="10201" y="3354"/>
                  </a:lnTo>
                  <a:close/>
                  <a:moveTo>
                    <a:pt x="3790" y="3913"/>
                  </a:moveTo>
                  <a:cubicBezTo>
                    <a:pt x="4656" y="4805"/>
                    <a:pt x="5285" y="5421"/>
                    <a:pt x="5702" y="5792"/>
                  </a:cubicBezTo>
                  <a:cubicBezTo>
                    <a:pt x="7193" y="7195"/>
                    <a:pt x="8301" y="7912"/>
                    <a:pt x="9082" y="7985"/>
                  </a:cubicBezTo>
                  <a:cubicBezTo>
                    <a:pt x="9350" y="8016"/>
                    <a:pt x="9627" y="8032"/>
                    <a:pt x="9912" y="8032"/>
                  </a:cubicBezTo>
                  <a:cubicBezTo>
                    <a:pt x="11116" y="8032"/>
                    <a:pt x="12469" y="7750"/>
                    <a:pt x="13947" y="7189"/>
                  </a:cubicBezTo>
                  <a:lnTo>
                    <a:pt x="13947" y="7189"/>
                  </a:lnTo>
                  <a:cubicBezTo>
                    <a:pt x="14091" y="8084"/>
                    <a:pt x="13986" y="8896"/>
                    <a:pt x="13629" y="9611"/>
                  </a:cubicBezTo>
                  <a:cubicBezTo>
                    <a:pt x="12141" y="10180"/>
                    <a:pt x="10791" y="10469"/>
                    <a:pt x="9597" y="10469"/>
                  </a:cubicBezTo>
                  <a:cubicBezTo>
                    <a:pt x="9325" y="10469"/>
                    <a:pt x="9061" y="10454"/>
                    <a:pt x="8805" y="10423"/>
                  </a:cubicBezTo>
                  <a:cubicBezTo>
                    <a:pt x="8137" y="10362"/>
                    <a:pt x="7093" y="9674"/>
                    <a:pt x="5702" y="8384"/>
                  </a:cubicBezTo>
                  <a:cubicBezTo>
                    <a:pt x="5262" y="7973"/>
                    <a:pt x="4557" y="7268"/>
                    <a:pt x="3607" y="6287"/>
                  </a:cubicBezTo>
                  <a:cubicBezTo>
                    <a:pt x="3443" y="5470"/>
                    <a:pt x="3504" y="4674"/>
                    <a:pt x="3790" y="3913"/>
                  </a:cubicBezTo>
                  <a:close/>
                  <a:moveTo>
                    <a:pt x="3760" y="1"/>
                  </a:moveTo>
                  <a:cubicBezTo>
                    <a:pt x="3417" y="1"/>
                    <a:pt x="3052" y="10"/>
                    <a:pt x="2664" y="30"/>
                  </a:cubicBezTo>
                  <a:cubicBezTo>
                    <a:pt x="1200" y="124"/>
                    <a:pt x="832" y="276"/>
                    <a:pt x="673" y="416"/>
                  </a:cubicBezTo>
                  <a:cubicBezTo>
                    <a:pt x="651" y="433"/>
                    <a:pt x="633" y="456"/>
                    <a:pt x="618" y="482"/>
                  </a:cubicBezTo>
                  <a:cubicBezTo>
                    <a:pt x="617" y="487"/>
                    <a:pt x="615" y="489"/>
                    <a:pt x="613" y="492"/>
                  </a:cubicBezTo>
                  <a:cubicBezTo>
                    <a:pt x="115" y="1486"/>
                    <a:pt x="0" y="2530"/>
                    <a:pt x="266" y="3595"/>
                  </a:cubicBezTo>
                  <a:cubicBezTo>
                    <a:pt x="276" y="3636"/>
                    <a:pt x="297" y="3675"/>
                    <a:pt x="326" y="3706"/>
                  </a:cubicBezTo>
                  <a:cubicBezTo>
                    <a:pt x="1435" y="4833"/>
                    <a:pt x="2408" y="5794"/>
                    <a:pt x="3217" y="6571"/>
                  </a:cubicBezTo>
                  <a:cubicBezTo>
                    <a:pt x="4197" y="7584"/>
                    <a:pt x="4923" y="8311"/>
                    <a:pt x="5377" y="8732"/>
                  </a:cubicBezTo>
                  <a:cubicBezTo>
                    <a:pt x="6867" y="10115"/>
                    <a:pt x="7975" y="10826"/>
                    <a:pt x="8757" y="10899"/>
                  </a:cubicBezTo>
                  <a:cubicBezTo>
                    <a:pt x="9029" y="10931"/>
                    <a:pt x="9308" y="10947"/>
                    <a:pt x="9598" y="10947"/>
                  </a:cubicBezTo>
                  <a:cubicBezTo>
                    <a:pt x="10871" y="10947"/>
                    <a:pt x="12309" y="10638"/>
                    <a:pt x="13887" y="10023"/>
                  </a:cubicBezTo>
                  <a:cubicBezTo>
                    <a:pt x="13942" y="10002"/>
                    <a:pt x="13986" y="9961"/>
                    <a:pt x="14012" y="9911"/>
                  </a:cubicBezTo>
                  <a:cubicBezTo>
                    <a:pt x="14493" y="9003"/>
                    <a:pt x="14610" y="7962"/>
                    <a:pt x="14365" y="6814"/>
                  </a:cubicBezTo>
                  <a:lnTo>
                    <a:pt x="14365" y="6812"/>
                  </a:lnTo>
                  <a:cubicBezTo>
                    <a:pt x="14360" y="6791"/>
                    <a:pt x="14356" y="6772"/>
                    <a:pt x="14344" y="6754"/>
                  </a:cubicBezTo>
                  <a:cubicBezTo>
                    <a:pt x="14339" y="6741"/>
                    <a:pt x="14330" y="6730"/>
                    <a:pt x="14323" y="6717"/>
                  </a:cubicBezTo>
                  <a:cubicBezTo>
                    <a:pt x="14318" y="6710"/>
                    <a:pt x="14315" y="6705"/>
                    <a:pt x="14309" y="6699"/>
                  </a:cubicBezTo>
                  <a:cubicBezTo>
                    <a:pt x="13021" y="5209"/>
                    <a:pt x="11716" y="3937"/>
                    <a:pt x="10428" y="2921"/>
                  </a:cubicBezTo>
                  <a:cubicBezTo>
                    <a:pt x="9731" y="2360"/>
                    <a:pt x="9032" y="1859"/>
                    <a:pt x="8353" y="1435"/>
                  </a:cubicBezTo>
                  <a:cubicBezTo>
                    <a:pt x="8353" y="1432"/>
                    <a:pt x="8351" y="1432"/>
                    <a:pt x="8351" y="1432"/>
                  </a:cubicBezTo>
                  <a:cubicBezTo>
                    <a:pt x="8350" y="1432"/>
                    <a:pt x="8350" y="1431"/>
                    <a:pt x="8348" y="1431"/>
                  </a:cubicBezTo>
                  <a:cubicBezTo>
                    <a:pt x="6923" y="596"/>
                    <a:pt x="5920" y="156"/>
                    <a:pt x="5291" y="83"/>
                  </a:cubicBezTo>
                  <a:cubicBezTo>
                    <a:pt x="4850" y="28"/>
                    <a:pt x="4338" y="1"/>
                    <a:pt x="37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299" name="Google Shape;299;p47"/>
            <p:cNvGrpSpPr/>
            <p:nvPr/>
          </p:nvGrpSpPr>
          <p:grpSpPr>
            <a:xfrm>
              <a:off x="0" y="1579000"/>
              <a:ext cx="619700" cy="269175"/>
              <a:chOff x="2368775" y="3648175"/>
              <a:chExt cx="619700" cy="269175"/>
            </a:xfrm>
          </p:grpSpPr>
          <p:sp>
            <p:nvSpPr>
              <p:cNvPr id="300" name="Google Shape;300;p47"/>
              <p:cNvSpPr/>
              <p:nvPr/>
            </p:nvSpPr>
            <p:spPr>
              <a:xfrm>
                <a:off x="2368775" y="3648250"/>
                <a:ext cx="619700" cy="269100"/>
              </a:xfrm>
              <a:custGeom>
                <a:avLst/>
                <a:gdLst/>
                <a:ahLst/>
                <a:cxnLst/>
                <a:rect l="l" t="t" r="r" b="b"/>
                <a:pathLst>
                  <a:path w="24788" h="10764" extrusionOk="0">
                    <a:moveTo>
                      <a:pt x="21963" y="6475"/>
                    </a:moveTo>
                    <a:cubicBezTo>
                      <a:pt x="22003" y="6475"/>
                      <a:pt x="22042" y="6480"/>
                      <a:pt x="22083" y="6490"/>
                    </a:cubicBezTo>
                    <a:cubicBezTo>
                      <a:pt x="22248" y="6520"/>
                      <a:pt x="22363" y="6603"/>
                      <a:pt x="22449" y="6747"/>
                    </a:cubicBezTo>
                    <a:cubicBezTo>
                      <a:pt x="22451" y="6751"/>
                      <a:pt x="22456" y="6756"/>
                      <a:pt x="22457" y="6759"/>
                    </a:cubicBezTo>
                    <a:cubicBezTo>
                      <a:pt x="22561" y="6911"/>
                      <a:pt x="22597" y="7059"/>
                      <a:pt x="22569" y="7208"/>
                    </a:cubicBezTo>
                    <a:cubicBezTo>
                      <a:pt x="22537" y="7375"/>
                      <a:pt x="22448" y="7508"/>
                      <a:pt x="22293" y="7610"/>
                    </a:cubicBezTo>
                    <a:cubicBezTo>
                      <a:pt x="22196" y="7675"/>
                      <a:pt x="22096" y="7708"/>
                      <a:pt x="21981" y="7708"/>
                    </a:cubicBezTo>
                    <a:cubicBezTo>
                      <a:pt x="21939" y="7708"/>
                      <a:pt x="21895" y="7703"/>
                      <a:pt x="21849" y="7694"/>
                    </a:cubicBezTo>
                    <a:cubicBezTo>
                      <a:pt x="21677" y="7662"/>
                      <a:pt x="21539" y="7576"/>
                      <a:pt x="21447" y="7459"/>
                    </a:cubicBezTo>
                    <a:cubicBezTo>
                      <a:pt x="21356" y="7307"/>
                      <a:pt x="21330" y="7148"/>
                      <a:pt x="21363" y="6974"/>
                    </a:cubicBezTo>
                    <a:cubicBezTo>
                      <a:pt x="21390" y="6820"/>
                      <a:pt x="21475" y="6692"/>
                      <a:pt x="21604" y="6593"/>
                    </a:cubicBezTo>
                    <a:cubicBezTo>
                      <a:pt x="21721" y="6514"/>
                      <a:pt x="21839" y="6475"/>
                      <a:pt x="21963" y="6475"/>
                    </a:cubicBezTo>
                    <a:close/>
                    <a:moveTo>
                      <a:pt x="21960" y="5997"/>
                    </a:moveTo>
                    <a:cubicBezTo>
                      <a:pt x="21741" y="5997"/>
                      <a:pt x="21531" y="6066"/>
                      <a:pt x="21324" y="6206"/>
                    </a:cubicBezTo>
                    <a:cubicBezTo>
                      <a:pt x="21089" y="6386"/>
                      <a:pt x="20944" y="6616"/>
                      <a:pt x="20892" y="6885"/>
                    </a:cubicBezTo>
                    <a:cubicBezTo>
                      <a:pt x="20836" y="7172"/>
                      <a:pt x="20884" y="7448"/>
                      <a:pt x="21050" y="7727"/>
                    </a:cubicBezTo>
                    <a:cubicBezTo>
                      <a:pt x="21231" y="7962"/>
                      <a:pt x="21468" y="8108"/>
                      <a:pt x="21758" y="8165"/>
                    </a:cubicBezTo>
                    <a:cubicBezTo>
                      <a:pt x="21835" y="8178"/>
                      <a:pt x="21909" y="8186"/>
                      <a:pt x="21982" y="8186"/>
                    </a:cubicBezTo>
                    <a:cubicBezTo>
                      <a:pt x="22191" y="8186"/>
                      <a:pt x="22386" y="8126"/>
                      <a:pt x="22561" y="8006"/>
                    </a:cubicBezTo>
                    <a:cubicBezTo>
                      <a:pt x="22822" y="7829"/>
                      <a:pt x="22983" y="7591"/>
                      <a:pt x="23039" y="7297"/>
                    </a:cubicBezTo>
                    <a:cubicBezTo>
                      <a:pt x="23090" y="7025"/>
                      <a:pt x="23028" y="6756"/>
                      <a:pt x="22856" y="6496"/>
                    </a:cubicBezTo>
                    <a:cubicBezTo>
                      <a:pt x="22700" y="6237"/>
                      <a:pt x="22469" y="6074"/>
                      <a:pt x="22172" y="6018"/>
                    </a:cubicBezTo>
                    <a:cubicBezTo>
                      <a:pt x="22100" y="6004"/>
                      <a:pt x="22030" y="5997"/>
                      <a:pt x="21960" y="5997"/>
                    </a:cubicBezTo>
                    <a:close/>
                    <a:moveTo>
                      <a:pt x="2642" y="476"/>
                    </a:moveTo>
                    <a:cubicBezTo>
                      <a:pt x="2790" y="476"/>
                      <a:pt x="2949" y="491"/>
                      <a:pt x="3121" y="521"/>
                    </a:cubicBezTo>
                    <a:lnTo>
                      <a:pt x="23174" y="4388"/>
                    </a:lnTo>
                    <a:cubicBezTo>
                      <a:pt x="23952" y="4648"/>
                      <a:pt x="24293" y="5145"/>
                      <a:pt x="24249" y="5959"/>
                    </a:cubicBezTo>
                    <a:lnTo>
                      <a:pt x="23422" y="10245"/>
                    </a:lnTo>
                    <a:lnTo>
                      <a:pt x="542" y="5831"/>
                    </a:lnTo>
                    <a:lnTo>
                      <a:pt x="1335" y="1721"/>
                    </a:lnTo>
                    <a:cubicBezTo>
                      <a:pt x="1405" y="1236"/>
                      <a:pt x="1580" y="889"/>
                      <a:pt x="1849" y="694"/>
                    </a:cubicBezTo>
                    <a:cubicBezTo>
                      <a:pt x="2050" y="549"/>
                      <a:pt x="2316" y="476"/>
                      <a:pt x="2642" y="476"/>
                    </a:cubicBezTo>
                    <a:close/>
                    <a:moveTo>
                      <a:pt x="2644" y="0"/>
                    </a:moveTo>
                    <a:cubicBezTo>
                      <a:pt x="2213" y="0"/>
                      <a:pt x="1854" y="104"/>
                      <a:pt x="1571" y="310"/>
                    </a:cubicBezTo>
                    <a:cubicBezTo>
                      <a:pt x="1191" y="584"/>
                      <a:pt x="951" y="1035"/>
                      <a:pt x="862" y="1641"/>
                    </a:cubicBezTo>
                    <a:lnTo>
                      <a:pt x="25" y="5977"/>
                    </a:lnTo>
                    <a:cubicBezTo>
                      <a:pt x="1" y="6107"/>
                      <a:pt x="87" y="6232"/>
                      <a:pt x="215" y="6256"/>
                    </a:cubicBezTo>
                    <a:lnTo>
                      <a:pt x="23566" y="10761"/>
                    </a:lnTo>
                    <a:cubicBezTo>
                      <a:pt x="23583" y="10762"/>
                      <a:pt x="23596" y="10764"/>
                      <a:pt x="23612" y="10764"/>
                    </a:cubicBezTo>
                    <a:cubicBezTo>
                      <a:pt x="23724" y="10764"/>
                      <a:pt x="23823" y="10686"/>
                      <a:pt x="23845" y="10573"/>
                    </a:cubicBezTo>
                    <a:lnTo>
                      <a:pt x="24721" y="6036"/>
                    </a:lnTo>
                    <a:cubicBezTo>
                      <a:pt x="24723" y="6026"/>
                      <a:pt x="24726" y="6016"/>
                      <a:pt x="24726" y="6005"/>
                    </a:cubicBezTo>
                    <a:cubicBezTo>
                      <a:pt x="24787" y="4975"/>
                      <a:pt x="24304" y="4260"/>
                      <a:pt x="23296" y="3928"/>
                    </a:cubicBezTo>
                    <a:lnTo>
                      <a:pt x="3208" y="52"/>
                    </a:lnTo>
                    <a:cubicBezTo>
                      <a:pt x="3008" y="17"/>
                      <a:pt x="2820" y="0"/>
                      <a:pt x="264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1" name="Google Shape;301;p47"/>
              <p:cNvSpPr/>
              <p:nvPr/>
            </p:nvSpPr>
            <p:spPr>
              <a:xfrm>
                <a:off x="2389900" y="3648175"/>
                <a:ext cx="508850" cy="195925"/>
              </a:xfrm>
              <a:custGeom>
                <a:avLst/>
                <a:gdLst/>
                <a:ahLst/>
                <a:cxnLst/>
                <a:rect l="l" t="t" r="r" b="b"/>
                <a:pathLst>
                  <a:path w="20354" h="7837" extrusionOk="0">
                    <a:moveTo>
                      <a:pt x="3187" y="218"/>
                    </a:moveTo>
                    <a:cubicBezTo>
                      <a:pt x="3075" y="218"/>
                      <a:pt x="2973" y="298"/>
                      <a:pt x="2952" y="412"/>
                    </a:cubicBezTo>
                    <a:lnTo>
                      <a:pt x="2785" y="1279"/>
                    </a:lnTo>
                    <a:cubicBezTo>
                      <a:pt x="2759" y="1409"/>
                      <a:pt x="2845" y="1536"/>
                      <a:pt x="2975" y="1560"/>
                    </a:cubicBezTo>
                    <a:cubicBezTo>
                      <a:pt x="2991" y="1562"/>
                      <a:pt x="3005" y="1563"/>
                      <a:pt x="3022" y="1563"/>
                    </a:cubicBezTo>
                    <a:cubicBezTo>
                      <a:pt x="3135" y="1563"/>
                      <a:pt x="3234" y="1482"/>
                      <a:pt x="3257" y="1369"/>
                    </a:cubicBezTo>
                    <a:lnTo>
                      <a:pt x="3424" y="501"/>
                    </a:lnTo>
                    <a:cubicBezTo>
                      <a:pt x="3450" y="371"/>
                      <a:pt x="3364" y="247"/>
                      <a:pt x="3234" y="222"/>
                    </a:cubicBezTo>
                    <a:cubicBezTo>
                      <a:pt x="3218" y="219"/>
                      <a:pt x="3203" y="218"/>
                      <a:pt x="3187" y="218"/>
                    </a:cubicBezTo>
                    <a:close/>
                    <a:moveTo>
                      <a:pt x="4315" y="434"/>
                    </a:moveTo>
                    <a:cubicBezTo>
                      <a:pt x="4202" y="434"/>
                      <a:pt x="4099" y="514"/>
                      <a:pt x="4077" y="629"/>
                    </a:cubicBezTo>
                    <a:lnTo>
                      <a:pt x="3912" y="1497"/>
                    </a:lnTo>
                    <a:cubicBezTo>
                      <a:pt x="3887" y="1626"/>
                      <a:pt x="3972" y="1751"/>
                      <a:pt x="4101" y="1776"/>
                    </a:cubicBezTo>
                    <a:cubicBezTo>
                      <a:pt x="4118" y="1777"/>
                      <a:pt x="4132" y="1780"/>
                      <a:pt x="4149" y="1780"/>
                    </a:cubicBezTo>
                    <a:cubicBezTo>
                      <a:pt x="4262" y="1780"/>
                      <a:pt x="4361" y="1701"/>
                      <a:pt x="4384" y="1586"/>
                    </a:cubicBezTo>
                    <a:lnTo>
                      <a:pt x="4549" y="718"/>
                    </a:lnTo>
                    <a:cubicBezTo>
                      <a:pt x="4573" y="589"/>
                      <a:pt x="4489" y="462"/>
                      <a:pt x="4359" y="438"/>
                    </a:cubicBezTo>
                    <a:cubicBezTo>
                      <a:pt x="4345" y="435"/>
                      <a:pt x="4330" y="434"/>
                      <a:pt x="4315" y="434"/>
                    </a:cubicBezTo>
                    <a:close/>
                    <a:moveTo>
                      <a:pt x="5444" y="651"/>
                    </a:moveTo>
                    <a:cubicBezTo>
                      <a:pt x="5331" y="651"/>
                      <a:pt x="5230" y="732"/>
                      <a:pt x="5206" y="847"/>
                    </a:cubicBezTo>
                    <a:lnTo>
                      <a:pt x="5039" y="1714"/>
                    </a:lnTo>
                    <a:cubicBezTo>
                      <a:pt x="5013" y="1844"/>
                      <a:pt x="5099" y="1969"/>
                      <a:pt x="5228" y="1993"/>
                    </a:cubicBezTo>
                    <a:cubicBezTo>
                      <a:pt x="5245" y="1995"/>
                      <a:pt x="5259" y="1998"/>
                      <a:pt x="5275" y="1998"/>
                    </a:cubicBezTo>
                    <a:cubicBezTo>
                      <a:pt x="5389" y="1998"/>
                      <a:pt x="5488" y="1918"/>
                      <a:pt x="5511" y="1803"/>
                    </a:cubicBezTo>
                    <a:lnTo>
                      <a:pt x="5678" y="936"/>
                    </a:lnTo>
                    <a:cubicBezTo>
                      <a:pt x="5704" y="806"/>
                      <a:pt x="5618" y="679"/>
                      <a:pt x="5488" y="655"/>
                    </a:cubicBezTo>
                    <a:cubicBezTo>
                      <a:pt x="5473" y="652"/>
                      <a:pt x="5458" y="651"/>
                      <a:pt x="5444" y="651"/>
                    </a:cubicBezTo>
                    <a:close/>
                    <a:moveTo>
                      <a:pt x="2062" y="1"/>
                    </a:moveTo>
                    <a:cubicBezTo>
                      <a:pt x="1950" y="1"/>
                      <a:pt x="1849" y="80"/>
                      <a:pt x="1825" y="195"/>
                    </a:cubicBezTo>
                    <a:lnTo>
                      <a:pt x="1457" y="2103"/>
                    </a:lnTo>
                    <a:cubicBezTo>
                      <a:pt x="1432" y="2233"/>
                      <a:pt x="1517" y="2358"/>
                      <a:pt x="1647" y="2382"/>
                    </a:cubicBezTo>
                    <a:cubicBezTo>
                      <a:pt x="1663" y="2384"/>
                      <a:pt x="1677" y="2387"/>
                      <a:pt x="1694" y="2387"/>
                    </a:cubicBezTo>
                    <a:cubicBezTo>
                      <a:pt x="1805" y="2387"/>
                      <a:pt x="1906" y="2306"/>
                      <a:pt x="1929" y="2192"/>
                    </a:cubicBezTo>
                    <a:lnTo>
                      <a:pt x="2297" y="284"/>
                    </a:lnTo>
                    <a:cubicBezTo>
                      <a:pt x="2323" y="154"/>
                      <a:pt x="2237" y="29"/>
                      <a:pt x="2107" y="5"/>
                    </a:cubicBezTo>
                    <a:cubicBezTo>
                      <a:pt x="2092" y="2"/>
                      <a:pt x="2077" y="1"/>
                      <a:pt x="2062" y="1"/>
                    </a:cubicBezTo>
                    <a:close/>
                    <a:moveTo>
                      <a:pt x="7695" y="1087"/>
                    </a:moveTo>
                    <a:cubicBezTo>
                      <a:pt x="7582" y="1087"/>
                      <a:pt x="7480" y="1166"/>
                      <a:pt x="7458" y="1281"/>
                    </a:cubicBezTo>
                    <a:lnTo>
                      <a:pt x="7293" y="2149"/>
                    </a:lnTo>
                    <a:cubicBezTo>
                      <a:pt x="7267" y="2278"/>
                      <a:pt x="7353" y="2405"/>
                      <a:pt x="7482" y="2429"/>
                    </a:cubicBezTo>
                    <a:cubicBezTo>
                      <a:pt x="7499" y="2431"/>
                      <a:pt x="7513" y="2432"/>
                      <a:pt x="7529" y="2432"/>
                    </a:cubicBezTo>
                    <a:cubicBezTo>
                      <a:pt x="7643" y="2432"/>
                      <a:pt x="7742" y="2355"/>
                      <a:pt x="7765" y="2238"/>
                    </a:cubicBezTo>
                    <a:lnTo>
                      <a:pt x="7930" y="1370"/>
                    </a:lnTo>
                    <a:cubicBezTo>
                      <a:pt x="7954" y="1241"/>
                      <a:pt x="7870" y="1116"/>
                      <a:pt x="7740" y="1091"/>
                    </a:cubicBezTo>
                    <a:cubicBezTo>
                      <a:pt x="7725" y="1089"/>
                      <a:pt x="7710" y="1087"/>
                      <a:pt x="7695" y="1087"/>
                    </a:cubicBezTo>
                    <a:close/>
                    <a:moveTo>
                      <a:pt x="8824" y="1304"/>
                    </a:moveTo>
                    <a:cubicBezTo>
                      <a:pt x="8711" y="1304"/>
                      <a:pt x="8611" y="1384"/>
                      <a:pt x="8587" y="1498"/>
                    </a:cubicBezTo>
                    <a:lnTo>
                      <a:pt x="8420" y="2366"/>
                    </a:lnTo>
                    <a:cubicBezTo>
                      <a:pt x="8394" y="2496"/>
                      <a:pt x="8480" y="2622"/>
                      <a:pt x="8609" y="2646"/>
                    </a:cubicBezTo>
                    <a:cubicBezTo>
                      <a:pt x="8626" y="2648"/>
                      <a:pt x="8640" y="2650"/>
                      <a:pt x="8656" y="2650"/>
                    </a:cubicBezTo>
                    <a:cubicBezTo>
                      <a:pt x="8770" y="2650"/>
                      <a:pt x="8869" y="2570"/>
                      <a:pt x="8891" y="2455"/>
                    </a:cubicBezTo>
                    <a:lnTo>
                      <a:pt x="9058" y="1588"/>
                    </a:lnTo>
                    <a:cubicBezTo>
                      <a:pt x="9084" y="1458"/>
                      <a:pt x="8998" y="1333"/>
                      <a:pt x="8869" y="1309"/>
                    </a:cubicBezTo>
                    <a:cubicBezTo>
                      <a:pt x="8854" y="1306"/>
                      <a:pt x="8839" y="1304"/>
                      <a:pt x="8824" y="1304"/>
                    </a:cubicBezTo>
                    <a:close/>
                    <a:moveTo>
                      <a:pt x="9954" y="1521"/>
                    </a:moveTo>
                    <a:cubicBezTo>
                      <a:pt x="9839" y="1521"/>
                      <a:pt x="9734" y="1599"/>
                      <a:pt x="9712" y="1716"/>
                    </a:cubicBezTo>
                    <a:lnTo>
                      <a:pt x="9547" y="2583"/>
                    </a:lnTo>
                    <a:cubicBezTo>
                      <a:pt x="9522" y="2713"/>
                      <a:pt x="9607" y="2838"/>
                      <a:pt x="9736" y="2862"/>
                    </a:cubicBezTo>
                    <a:cubicBezTo>
                      <a:pt x="9752" y="2865"/>
                      <a:pt x="9767" y="2867"/>
                      <a:pt x="9783" y="2867"/>
                    </a:cubicBezTo>
                    <a:cubicBezTo>
                      <a:pt x="9897" y="2867"/>
                      <a:pt x="9996" y="2787"/>
                      <a:pt x="10018" y="2674"/>
                    </a:cubicBezTo>
                    <a:lnTo>
                      <a:pt x="10184" y="1806"/>
                    </a:lnTo>
                    <a:cubicBezTo>
                      <a:pt x="10208" y="1675"/>
                      <a:pt x="10124" y="1549"/>
                      <a:pt x="9994" y="1524"/>
                    </a:cubicBezTo>
                    <a:cubicBezTo>
                      <a:pt x="9981" y="1522"/>
                      <a:pt x="9967" y="1521"/>
                      <a:pt x="9954" y="1521"/>
                    </a:cubicBezTo>
                    <a:close/>
                    <a:moveTo>
                      <a:pt x="6571" y="870"/>
                    </a:moveTo>
                    <a:cubicBezTo>
                      <a:pt x="6457" y="870"/>
                      <a:pt x="6354" y="951"/>
                      <a:pt x="6333" y="1065"/>
                    </a:cubicBezTo>
                    <a:lnTo>
                      <a:pt x="5965" y="2972"/>
                    </a:lnTo>
                    <a:cubicBezTo>
                      <a:pt x="5940" y="3102"/>
                      <a:pt x="6025" y="3227"/>
                      <a:pt x="6154" y="3251"/>
                    </a:cubicBezTo>
                    <a:cubicBezTo>
                      <a:pt x="6171" y="3254"/>
                      <a:pt x="6185" y="3256"/>
                      <a:pt x="6201" y="3256"/>
                    </a:cubicBezTo>
                    <a:cubicBezTo>
                      <a:pt x="6315" y="3256"/>
                      <a:pt x="6414" y="3175"/>
                      <a:pt x="6436" y="3061"/>
                    </a:cubicBezTo>
                    <a:lnTo>
                      <a:pt x="6805" y="1155"/>
                    </a:lnTo>
                    <a:cubicBezTo>
                      <a:pt x="6829" y="1025"/>
                      <a:pt x="6745" y="898"/>
                      <a:pt x="6615" y="874"/>
                    </a:cubicBezTo>
                    <a:cubicBezTo>
                      <a:pt x="6600" y="871"/>
                      <a:pt x="6585" y="870"/>
                      <a:pt x="6571" y="870"/>
                    </a:cubicBezTo>
                    <a:close/>
                    <a:moveTo>
                      <a:pt x="12205" y="1956"/>
                    </a:moveTo>
                    <a:cubicBezTo>
                      <a:pt x="12092" y="1956"/>
                      <a:pt x="11989" y="2037"/>
                      <a:pt x="11967" y="2152"/>
                    </a:cubicBezTo>
                    <a:lnTo>
                      <a:pt x="11800" y="3019"/>
                    </a:lnTo>
                    <a:cubicBezTo>
                      <a:pt x="11775" y="3149"/>
                      <a:pt x="11860" y="3274"/>
                      <a:pt x="11990" y="3298"/>
                    </a:cubicBezTo>
                    <a:cubicBezTo>
                      <a:pt x="12006" y="3300"/>
                      <a:pt x="12021" y="3303"/>
                      <a:pt x="12037" y="3303"/>
                    </a:cubicBezTo>
                    <a:cubicBezTo>
                      <a:pt x="12151" y="3303"/>
                      <a:pt x="12250" y="3224"/>
                      <a:pt x="12272" y="3109"/>
                    </a:cubicBezTo>
                    <a:lnTo>
                      <a:pt x="12441" y="2241"/>
                    </a:lnTo>
                    <a:cubicBezTo>
                      <a:pt x="12465" y="2111"/>
                      <a:pt x="12379" y="1985"/>
                      <a:pt x="12250" y="1960"/>
                    </a:cubicBezTo>
                    <a:cubicBezTo>
                      <a:pt x="12235" y="1958"/>
                      <a:pt x="12220" y="1956"/>
                      <a:pt x="12205" y="1956"/>
                    </a:cubicBezTo>
                    <a:close/>
                    <a:moveTo>
                      <a:pt x="13330" y="2174"/>
                    </a:moveTo>
                    <a:cubicBezTo>
                      <a:pt x="13217" y="2174"/>
                      <a:pt x="13114" y="2253"/>
                      <a:pt x="13093" y="2367"/>
                    </a:cubicBezTo>
                    <a:lnTo>
                      <a:pt x="12927" y="3235"/>
                    </a:lnTo>
                    <a:cubicBezTo>
                      <a:pt x="12901" y="3365"/>
                      <a:pt x="12987" y="3491"/>
                      <a:pt x="13117" y="3516"/>
                    </a:cubicBezTo>
                    <a:cubicBezTo>
                      <a:pt x="13133" y="3517"/>
                      <a:pt x="13148" y="3519"/>
                      <a:pt x="13164" y="3519"/>
                    </a:cubicBezTo>
                    <a:cubicBezTo>
                      <a:pt x="13278" y="3519"/>
                      <a:pt x="13377" y="3441"/>
                      <a:pt x="13399" y="3324"/>
                    </a:cubicBezTo>
                    <a:lnTo>
                      <a:pt x="13565" y="2457"/>
                    </a:lnTo>
                    <a:cubicBezTo>
                      <a:pt x="13589" y="2327"/>
                      <a:pt x="13505" y="2202"/>
                      <a:pt x="13375" y="2178"/>
                    </a:cubicBezTo>
                    <a:cubicBezTo>
                      <a:pt x="13360" y="2175"/>
                      <a:pt x="13345" y="2174"/>
                      <a:pt x="13330" y="2174"/>
                    </a:cubicBezTo>
                    <a:close/>
                    <a:moveTo>
                      <a:pt x="14459" y="2388"/>
                    </a:moveTo>
                    <a:cubicBezTo>
                      <a:pt x="14346" y="2388"/>
                      <a:pt x="14243" y="2468"/>
                      <a:pt x="14221" y="2583"/>
                    </a:cubicBezTo>
                    <a:lnTo>
                      <a:pt x="14056" y="3451"/>
                    </a:lnTo>
                    <a:cubicBezTo>
                      <a:pt x="14032" y="3582"/>
                      <a:pt x="14116" y="3708"/>
                      <a:pt x="14246" y="3733"/>
                    </a:cubicBezTo>
                    <a:cubicBezTo>
                      <a:pt x="14262" y="3734"/>
                      <a:pt x="14277" y="3736"/>
                      <a:pt x="14293" y="3736"/>
                    </a:cubicBezTo>
                    <a:cubicBezTo>
                      <a:pt x="14405" y="3736"/>
                      <a:pt x="14505" y="3657"/>
                      <a:pt x="14528" y="3541"/>
                    </a:cubicBezTo>
                    <a:lnTo>
                      <a:pt x="14693" y="2674"/>
                    </a:lnTo>
                    <a:cubicBezTo>
                      <a:pt x="14719" y="2543"/>
                      <a:pt x="14633" y="2416"/>
                      <a:pt x="14504" y="2392"/>
                    </a:cubicBezTo>
                    <a:cubicBezTo>
                      <a:pt x="14489" y="2389"/>
                      <a:pt x="14474" y="2388"/>
                      <a:pt x="14459" y="2388"/>
                    </a:cubicBezTo>
                    <a:close/>
                    <a:moveTo>
                      <a:pt x="11077" y="1739"/>
                    </a:moveTo>
                    <a:cubicBezTo>
                      <a:pt x="10963" y="1739"/>
                      <a:pt x="10860" y="1820"/>
                      <a:pt x="10839" y="1935"/>
                    </a:cubicBezTo>
                    <a:lnTo>
                      <a:pt x="10472" y="3841"/>
                    </a:lnTo>
                    <a:cubicBezTo>
                      <a:pt x="10448" y="3971"/>
                      <a:pt x="10532" y="4098"/>
                      <a:pt x="10662" y="4122"/>
                    </a:cubicBezTo>
                    <a:cubicBezTo>
                      <a:pt x="10678" y="4124"/>
                      <a:pt x="10693" y="4125"/>
                      <a:pt x="10709" y="4125"/>
                    </a:cubicBezTo>
                    <a:cubicBezTo>
                      <a:pt x="10823" y="4125"/>
                      <a:pt x="10922" y="4046"/>
                      <a:pt x="10944" y="3931"/>
                    </a:cubicBezTo>
                    <a:lnTo>
                      <a:pt x="11311" y="2024"/>
                    </a:lnTo>
                    <a:cubicBezTo>
                      <a:pt x="11335" y="1894"/>
                      <a:pt x="11251" y="1768"/>
                      <a:pt x="11121" y="1743"/>
                    </a:cubicBezTo>
                    <a:cubicBezTo>
                      <a:pt x="11106" y="1740"/>
                      <a:pt x="11091" y="1739"/>
                      <a:pt x="11077" y="1739"/>
                    </a:cubicBezTo>
                    <a:close/>
                    <a:moveTo>
                      <a:pt x="16713" y="2825"/>
                    </a:moveTo>
                    <a:cubicBezTo>
                      <a:pt x="16600" y="2825"/>
                      <a:pt x="16497" y="2906"/>
                      <a:pt x="16475" y="3021"/>
                    </a:cubicBezTo>
                    <a:lnTo>
                      <a:pt x="16310" y="3888"/>
                    </a:lnTo>
                    <a:cubicBezTo>
                      <a:pt x="16286" y="4018"/>
                      <a:pt x="16370" y="4143"/>
                      <a:pt x="16500" y="4167"/>
                    </a:cubicBezTo>
                    <a:cubicBezTo>
                      <a:pt x="16516" y="4169"/>
                      <a:pt x="16530" y="4172"/>
                      <a:pt x="16547" y="4172"/>
                    </a:cubicBezTo>
                    <a:cubicBezTo>
                      <a:pt x="16659" y="4172"/>
                      <a:pt x="16759" y="4093"/>
                      <a:pt x="16782" y="3978"/>
                    </a:cubicBezTo>
                    <a:lnTo>
                      <a:pt x="16947" y="3110"/>
                    </a:lnTo>
                    <a:cubicBezTo>
                      <a:pt x="16973" y="2980"/>
                      <a:pt x="16887" y="2854"/>
                      <a:pt x="16757" y="2830"/>
                    </a:cubicBezTo>
                    <a:cubicBezTo>
                      <a:pt x="16743" y="2827"/>
                      <a:pt x="16728" y="2825"/>
                      <a:pt x="16713" y="2825"/>
                    </a:cubicBezTo>
                    <a:close/>
                    <a:moveTo>
                      <a:pt x="17840" y="3041"/>
                    </a:moveTo>
                    <a:cubicBezTo>
                      <a:pt x="17726" y="3041"/>
                      <a:pt x="17624" y="3120"/>
                      <a:pt x="17602" y="3235"/>
                    </a:cubicBezTo>
                    <a:lnTo>
                      <a:pt x="17437" y="4102"/>
                    </a:lnTo>
                    <a:cubicBezTo>
                      <a:pt x="17413" y="4235"/>
                      <a:pt x="17497" y="4360"/>
                      <a:pt x="17627" y="4385"/>
                    </a:cubicBezTo>
                    <a:cubicBezTo>
                      <a:pt x="17643" y="4386"/>
                      <a:pt x="17657" y="4390"/>
                      <a:pt x="17674" y="4390"/>
                    </a:cubicBezTo>
                    <a:cubicBezTo>
                      <a:pt x="17785" y="4390"/>
                      <a:pt x="17886" y="4310"/>
                      <a:pt x="17909" y="4195"/>
                    </a:cubicBezTo>
                    <a:lnTo>
                      <a:pt x="18074" y="3327"/>
                    </a:lnTo>
                    <a:cubicBezTo>
                      <a:pt x="18098" y="3194"/>
                      <a:pt x="18014" y="3070"/>
                      <a:pt x="17884" y="3045"/>
                    </a:cubicBezTo>
                    <a:cubicBezTo>
                      <a:pt x="17869" y="3042"/>
                      <a:pt x="17854" y="3041"/>
                      <a:pt x="17840" y="3041"/>
                    </a:cubicBezTo>
                    <a:close/>
                    <a:moveTo>
                      <a:pt x="262" y="3729"/>
                    </a:moveTo>
                    <a:cubicBezTo>
                      <a:pt x="149" y="3729"/>
                      <a:pt x="47" y="3808"/>
                      <a:pt x="25" y="3923"/>
                    </a:cubicBezTo>
                    <a:cubicBezTo>
                      <a:pt x="1" y="4052"/>
                      <a:pt x="87" y="4179"/>
                      <a:pt x="216" y="4203"/>
                    </a:cubicBezTo>
                    <a:lnTo>
                      <a:pt x="1546" y="4459"/>
                    </a:lnTo>
                    <a:cubicBezTo>
                      <a:pt x="1562" y="4462"/>
                      <a:pt x="1577" y="4464"/>
                      <a:pt x="1593" y="4464"/>
                    </a:cubicBezTo>
                    <a:cubicBezTo>
                      <a:pt x="1707" y="4464"/>
                      <a:pt x="1805" y="4385"/>
                      <a:pt x="1827" y="4270"/>
                    </a:cubicBezTo>
                    <a:cubicBezTo>
                      <a:pt x="1852" y="4140"/>
                      <a:pt x="1767" y="4013"/>
                      <a:pt x="1637" y="3989"/>
                    </a:cubicBezTo>
                    <a:lnTo>
                      <a:pt x="307" y="3733"/>
                    </a:lnTo>
                    <a:cubicBezTo>
                      <a:pt x="292" y="3730"/>
                      <a:pt x="277" y="3729"/>
                      <a:pt x="262" y="3729"/>
                    </a:cubicBezTo>
                    <a:close/>
                    <a:moveTo>
                      <a:pt x="18968" y="3260"/>
                    </a:moveTo>
                    <a:cubicBezTo>
                      <a:pt x="18855" y="3260"/>
                      <a:pt x="18754" y="3339"/>
                      <a:pt x="18732" y="3454"/>
                    </a:cubicBezTo>
                    <a:lnTo>
                      <a:pt x="18564" y="4321"/>
                    </a:lnTo>
                    <a:cubicBezTo>
                      <a:pt x="18539" y="4451"/>
                      <a:pt x="18624" y="4578"/>
                      <a:pt x="18754" y="4602"/>
                    </a:cubicBezTo>
                    <a:cubicBezTo>
                      <a:pt x="18770" y="4604"/>
                      <a:pt x="18784" y="4605"/>
                      <a:pt x="18801" y="4605"/>
                    </a:cubicBezTo>
                    <a:cubicBezTo>
                      <a:pt x="18912" y="4605"/>
                      <a:pt x="19011" y="4527"/>
                      <a:pt x="19036" y="4411"/>
                    </a:cubicBezTo>
                    <a:lnTo>
                      <a:pt x="19204" y="3543"/>
                    </a:lnTo>
                    <a:cubicBezTo>
                      <a:pt x="19229" y="3413"/>
                      <a:pt x="19143" y="3289"/>
                      <a:pt x="19013" y="3264"/>
                    </a:cubicBezTo>
                    <a:cubicBezTo>
                      <a:pt x="18998" y="3261"/>
                      <a:pt x="18983" y="3260"/>
                      <a:pt x="18968" y="3260"/>
                    </a:cubicBezTo>
                    <a:close/>
                    <a:moveTo>
                      <a:pt x="15584" y="2609"/>
                    </a:moveTo>
                    <a:cubicBezTo>
                      <a:pt x="15471" y="2609"/>
                      <a:pt x="15370" y="2690"/>
                      <a:pt x="15348" y="2804"/>
                    </a:cubicBezTo>
                    <a:lnTo>
                      <a:pt x="14980" y="4711"/>
                    </a:lnTo>
                    <a:cubicBezTo>
                      <a:pt x="14956" y="4840"/>
                      <a:pt x="15040" y="4967"/>
                      <a:pt x="15170" y="4991"/>
                    </a:cubicBezTo>
                    <a:cubicBezTo>
                      <a:pt x="15186" y="4993"/>
                      <a:pt x="15201" y="4994"/>
                      <a:pt x="15217" y="4994"/>
                    </a:cubicBezTo>
                    <a:cubicBezTo>
                      <a:pt x="15330" y="4994"/>
                      <a:pt x="15429" y="4916"/>
                      <a:pt x="15452" y="4800"/>
                    </a:cubicBezTo>
                    <a:lnTo>
                      <a:pt x="15820" y="2893"/>
                    </a:lnTo>
                    <a:cubicBezTo>
                      <a:pt x="15846" y="2763"/>
                      <a:pt x="15760" y="2638"/>
                      <a:pt x="15630" y="2614"/>
                    </a:cubicBezTo>
                    <a:cubicBezTo>
                      <a:pt x="15615" y="2611"/>
                      <a:pt x="15599" y="2609"/>
                      <a:pt x="15584" y="2609"/>
                    </a:cubicBezTo>
                    <a:close/>
                    <a:moveTo>
                      <a:pt x="20093" y="3479"/>
                    </a:moveTo>
                    <a:cubicBezTo>
                      <a:pt x="19980" y="3479"/>
                      <a:pt x="19878" y="3558"/>
                      <a:pt x="19856" y="3673"/>
                    </a:cubicBezTo>
                    <a:lnTo>
                      <a:pt x="19490" y="5581"/>
                    </a:lnTo>
                    <a:cubicBezTo>
                      <a:pt x="19465" y="5711"/>
                      <a:pt x="19551" y="5836"/>
                      <a:pt x="19679" y="5860"/>
                    </a:cubicBezTo>
                    <a:cubicBezTo>
                      <a:pt x="19697" y="5862"/>
                      <a:pt x="19710" y="5865"/>
                      <a:pt x="19726" y="5865"/>
                    </a:cubicBezTo>
                    <a:cubicBezTo>
                      <a:pt x="19838" y="5865"/>
                      <a:pt x="19940" y="5786"/>
                      <a:pt x="19962" y="5671"/>
                    </a:cubicBezTo>
                    <a:lnTo>
                      <a:pt x="20330" y="3762"/>
                    </a:lnTo>
                    <a:cubicBezTo>
                      <a:pt x="20354" y="3632"/>
                      <a:pt x="20268" y="3507"/>
                      <a:pt x="20138" y="3483"/>
                    </a:cubicBezTo>
                    <a:cubicBezTo>
                      <a:pt x="20123" y="3480"/>
                      <a:pt x="20108" y="3479"/>
                      <a:pt x="20093" y="3479"/>
                    </a:cubicBezTo>
                    <a:close/>
                    <a:moveTo>
                      <a:pt x="3037" y="4265"/>
                    </a:moveTo>
                    <a:cubicBezTo>
                      <a:pt x="2924" y="4265"/>
                      <a:pt x="2824" y="4345"/>
                      <a:pt x="2801" y="4459"/>
                    </a:cubicBezTo>
                    <a:cubicBezTo>
                      <a:pt x="2775" y="4589"/>
                      <a:pt x="2861" y="4715"/>
                      <a:pt x="2991" y="4740"/>
                    </a:cubicBezTo>
                    <a:lnTo>
                      <a:pt x="17325" y="7504"/>
                    </a:lnTo>
                    <a:cubicBezTo>
                      <a:pt x="17341" y="7506"/>
                      <a:pt x="17356" y="7508"/>
                      <a:pt x="17372" y="7508"/>
                    </a:cubicBezTo>
                    <a:cubicBezTo>
                      <a:pt x="17484" y="7508"/>
                      <a:pt x="17583" y="7430"/>
                      <a:pt x="17607" y="7313"/>
                    </a:cubicBezTo>
                    <a:cubicBezTo>
                      <a:pt x="17631" y="7183"/>
                      <a:pt x="17545" y="7059"/>
                      <a:pt x="17416" y="7034"/>
                    </a:cubicBezTo>
                    <a:lnTo>
                      <a:pt x="3082" y="4270"/>
                    </a:lnTo>
                    <a:cubicBezTo>
                      <a:pt x="3067" y="4267"/>
                      <a:pt x="3052" y="4265"/>
                      <a:pt x="3037" y="4265"/>
                    </a:cubicBezTo>
                    <a:close/>
                    <a:moveTo>
                      <a:pt x="18540" y="7255"/>
                    </a:moveTo>
                    <a:cubicBezTo>
                      <a:pt x="18427" y="7255"/>
                      <a:pt x="18326" y="7335"/>
                      <a:pt x="18304" y="7449"/>
                    </a:cubicBezTo>
                    <a:cubicBezTo>
                      <a:pt x="18280" y="7579"/>
                      <a:pt x="18364" y="7705"/>
                      <a:pt x="18494" y="7730"/>
                    </a:cubicBezTo>
                    <a:lnTo>
                      <a:pt x="19029" y="7832"/>
                    </a:lnTo>
                    <a:cubicBezTo>
                      <a:pt x="19045" y="7835"/>
                      <a:pt x="19060" y="7837"/>
                      <a:pt x="19076" y="7837"/>
                    </a:cubicBezTo>
                    <a:cubicBezTo>
                      <a:pt x="19188" y="7837"/>
                      <a:pt x="19289" y="7757"/>
                      <a:pt x="19311" y="7642"/>
                    </a:cubicBezTo>
                    <a:cubicBezTo>
                      <a:pt x="19336" y="7513"/>
                      <a:pt x="19251" y="7386"/>
                      <a:pt x="19122" y="7362"/>
                    </a:cubicBezTo>
                    <a:lnTo>
                      <a:pt x="18586" y="7260"/>
                    </a:lnTo>
                    <a:cubicBezTo>
                      <a:pt x="18571" y="7256"/>
                      <a:pt x="18555" y="7255"/>
                      <a:pt x="18540" y="725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302" name="Google Shape;302;p47"/>
            <p:cNvSpPr/>
            <p:nvPr/>
          </p:nvSpPr>
          <p:spPr>
            <a:xfrm>
              <a:off x="5374425" y="4862338"/>
              <a:ext cx="143125" cy="148375"/>
            </a:xfrm>
            <a:custGeom>
              <a:avLst/>
              <a:gdLst/>
              <a:ahLst/>
              <a:cxnLst/>
              <a:rect l="l" t="t" r="r" b="b"/>
              <a:pathLst>
                <a:path w="5725" h="5935" extrusionOk="0">
                  <a:moveTo>
                    <a:pt x="3368" y="751"/>
                  </a:moveTo>
                  <a:lnTo>
                    <a:pt x="3545" y="2158"/>
                  </a:lnTo>
                  <a:cubicBezTo>
                    <a:pt x="3555" y="2236"/>
                    <a:pt x="3603" y="2304"/>
                    <a:pt x="3671" y="2342"/>
                  </a:cubicBezTo>
                  <a:lnTo>
                    <a:pt x="4933" y="2997"/>
                  </a:lnTo>
                  <a:lnTo>
                    <a:pt x="3645" y="3598"/>
                  </a:lnTo>
                  <a:cubicBezTo>
                    <a:pt x="3574" y="3632"/>
                    <a:pt x="3524" y="3699"/>
                    <a:pt x="3511" y="3777"/>
                  </a:cubicBezTo>
                  <a:lnTo>
                    <a:pt x="3281" y="5178"/>
                  </a:lnTo>
                  <a:lnTo>
                    <a:pt x="2309" y="4140"/>
                  </a:lnTo>
                  <a:cubicBezTo>
                    <a:pt x="2266" y="4091"/>
                    <a:pt x="2202" y="4065"/>
                    <a:pt x="2136" y="4065"/>
                  </a:cubicBezTo>
                  <a:cubicBezTo>
                    <a:pt x="2126" y="4065"/>
                    <a:pt x="2113" y="4065"/>
                    <a:pt x="2102" y="4070"/>
                  </a:cubicBezTo>
                  <a:lnTo>
                    <a:pt x="696" y="4283"/>
                  </a:lnTo>
                  <a:lnTo>
                    <a:pt x="1382" y="3039"/>
                  </a:lnTo>
                  <a:cubicBezTo>
                    <a:pt x="1421" y="2969"/>
                    <a:pt x="1421" y="2886"/>
                    <a:pt x="1385" y="2815"/>
                  </a:cubicBezTo>
                  <a:lnTo>
                    <a:pt x="749" y="1545"/>
                  </a:lnTo>
                  <a:lnTo>
                    <a:pt x="2144" y="1813"/>
                  </a:lnTo>
                  <a:cubicBezTo>
                    <a:pt x="2158" y="1815"/>
                    <a:pt x="2172" y="1816"/>
                    <a:pt x="2186" y="1816"/>
                  </a:cubicBezTo>
                  <a:cubicBezTo>
                    <a:pt x="2250" y="1816"/>
                    <a:pt x="2311" y="1792"/>
                    <a:pt x="2356" y="1748"/>
                  </a:cubicBezTo>
                  <a:lnTo>
                    <a:pt x="3368" y="751"/>
                  </a:lnTo>
                  <a:close/>
                  <a:moveTo>
                    <a:pt x="3553" y="1"/>
                  </a:moveTo>
                  <a:cubicBezTo>
                    <a:pt x="3491" y="1"/>
                    <a:pt x="3431" y="25"/>
                    <a:pt x="3386" y="70"/>
                  </a:cubicBezTo>
                  <a:lnTo>
                    <a:pt x="2116" y="1318"/>
                  </a:lnTo>
                  <a:lnTo>
                    <a:pt x="370" y="981"/>
                  </a:lnTo>
                  <a:cubicBezTo>
                    <a:pt x="355" y="979"/>
                    <a:pt x="340" y="977"/>
                    <a:pt x="325" y="977"/>
                  </a:cubicBezTo>
                  <a:cubicBezTo>
                    <a:pt x="248" y="977"/>
                    <a:pt x="178" y="1012"/>
                    <a:pt x="133" y="1074"/>
                  </a:cubicBezTo>
                  <a:cubicBezTo>
                    <a:pt x="76" y="1147"/>
                    <a:pt x="68" y="1244"/>
                    <a:pt x="109" y="1325"/>
                  </a:cubicBezTo>
                  <a:lnTo>
                    <a:pt x="905" y="2916"/>
                  </a:lnTo>
                  <a:lnTo>
                    <a:pt x="46" y="4474"/>
                  </a:lnTo>
                  <a:cubicBezTo>
                    <a:pt x="0" y="4555"/>
                    <a:pt x="5" y="4652"/>
                    <a:pt x="57" y="4727"/>
                  </a:cubicBezTo>
                  <a:cubicBezTo>
                    <a:pt x="103" y="4794"/>
                    <a:pt x="179" y="4829"/>
                    <a:pt x="257" y="4829"/>
                  </a:cubicBezTo>
                  <a:cubicBezTo>
                    <a:pt x="268" y="4829"/>
                    <a:pt x="278" y="4829"/>
                    <a:pt x="289" y="4827"/>
                  </a:cubicBezTo>
                  <a:lnTo>
                    <a:pt x="2048" y="4561"/>
                  </a:lnTo>
                  <a:lnTo>
                    <a:pt x="3264" y="5860"/>
                  </a:lnTo>
                  <a:cubicBezTo>
                    <a:pt x="3311" y="5909"/>
                    <a:pt x="3375" y="5935"/>
                    <a:pt x="3440" y="5935"/>
                  </a:cubicBezTo>
                  <a:cubicBezTo>
                    <a:pt x="3464" y="5935"/>
                    <a:pt x="3485" y="5932"/>
                    <a:pt x="3516" y="5927"/>
                  </a:cubicBezTo>
                  <a:cubicBezTo>
                    <a:pt x="3603" y="5901"/>
                    <a:pt x="3668" y="5826"/>
                    <a:pt x="3681" y="5737"/>
                  </a:cubicBezTo>
                  <a:lnTo>
                    <a:pt x="3973" y="3981"/>
                  </a:lnTo>
                  <a:lnTo>
                    <a:pt x="5585" y="3225"/>
                  </a:lnTo>
                  <a:cubicBezTo>
                    <a:pt x="5667" y="3186"/>
                    <a:pt x="5721" y="3104"/>
                    <a:pt x="5723" y="3013"/>
                  </a:cubicBezTo>
                  <a:cubicBezTo>
                    <a:pt x="5724" y="2922"/>
                    <a:pt x="5674" y="2838"/>
                    <a:pt x="5593" y="2796"/>
                  </a:cubicBezTo>
                  <a:lnTo>
                    <a:pt x="4012" y="1977"/>
                  </a:lnTo>
                  <a:lnTo>
                    <a:pt x="3791" y="211"/>
                  </a:lnTo>
                  <a:cubicBezTo>
                    <a:pt x="3782" y="120"/>
                    <a:pt x="3718" y="46"/>
                    <a:pt x="3632" y="15"/>
                  </a:cubicBezTo>
                  <a:cubicBezTo>
                    <a:pt x="3606" y="5"/>
                    <a:pt x="3579" y="1"/>
                    <a:pt x="35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3" name="Google Shape;303;p47"/>
            <p:cNvSpPr/>
            <p:nvPr/>
          </p:nvSpPr>
          <p:spPr>
            <a:xfrm>
              <a:off x="2545625" y="4907625"/>
              <a:ext cx="57800" cy="57800"/>
            </a:xfrm>
            <a:custGeom>
              <a:avLst/>
              <a:gdLst/>
              <a:ahLst/>
              <a:cxnLst/>
              <a:rect l="l" t="t" r="r" b="b"/>
              <a:pathLst>
                <a:path w="2312" h="2312" extrusionOk="0">
                  <a:moveTo>
                    <a:pt x="1157" y="481"/>
                  </a:moveTo>
                  <a:cubicBezTo>
                    <a:pt x="1530" y="481"/>
                    <a:pt x="1832" y="782"/>
                    <a:pt x="1833" y="1155"/>
                  </a:cubicBezTo>
                  <a:cubicBezTo>
                    <a:pt x="1833" y="1528"/>
                    <a:pt x="1530" y="1833"/>
                    <a:pt x="1157" y="1833"/>
                  </a:cubicBezTo>
                  <a:cubicBezTo>
                    <a:pt x="786" y="1833"/>
                    <a:pt x="482" y="1528"/>
                    <a:pt x="482" y="1155"/>
                  </a:cubicBezTo>
                  <a:cubicBezTo>
                    <a:pt x="482" y="786"/>
                    <a:pt x="784" y="481"/>
                    <a:pt x="1157" y="481"/>
                  </a:cubicBezTo>
                  <a:close/>
                  <a:moveTo>
                    <a:pt x="1157" y="1"/>
                  </a:moveTo>
                  <a:cubicBezTo>
                    <a:pt x="521" y="1"/>
                    <a:pt x="1" y="520"/>
                    <a:pt x="1" y="1155"/>
                  </a:cubicBezTo>
                  <a:cubicBezTo>
                    <a:pt x="1" y="1793"/>
                    <a:pt x="521" y="2312"/>
                    <a:pt x="1157" y="2312"/>
                  </a:cubicBezTo>
                  <a:cubicBezTo>
                    <a:pt x="1794" y="2312"/>
                    <a:pt x="2312" y="1794"/>
                    <a:pt x="2312" y="1155"/>
                  </a:cubicBezTo>
                  <a:cubicBezTo>
                    <a:pt x="2312" y="520"/>
                    <a:pt x="1793" y="1"/>
                    <a:pt x="115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4" name="Google Shape;304;p47"/>
            <p:cNvSpPr/>
            <p:nvPr/>
          </p:nvSpPr>
          <p:spPr>
            <a:xfrm>
              <a:off x="3870725" y="4626675"/>
              <a:ext cx="398625" cy="427750"/>
            </a:xfrm>
            <a:custGeom>
              <a:avLst/>
              <a:gdLst/>
              <a:ahLst/>
              <a:cxnLst/>
              <a:rect l="l" t="t" r="r" b="b"/>
              <a:pathLst>
                <a:path w="15945" h="17110" extrusionOk="0">
                  <a:moveTo>
                    <a:pt x="10202" y="476"/>
                  </a:moveTo>
                  <a:cubicBezTo>
                    <a:pt x="10477" y="476"/>
                    <a:pt x="10749" y="536"/>
                    <a:pt x="11023" y="656"/>
                  </a:cubicBezTo>
                  <a:cubicBezTo>
                    <a:pt x="11553" y="886"/>
                    <a:pt x="11913" y="1266"/>
                    <a:pt x="12129" y="1811"/>
                  </a:cubicBezTo>
                  <a:cubicBezTo>
                    <a:pt x="12343" y="2356"/>
                    <a:pt x="12335" y="2879"/>
                    <a:pt x="12105" y="3408"/>
                  </a:cubicBezTo>
                  <a:cubicBezTo>
                    <a:pt x="11873" y="3936"/>
                    <a:pt x="11493" y="4298"/>
                    <a:pt x="10949" y="4512"/>
                  </a:cubicBezTo>
                  <a:cubicBezTo>
                    <a:pt x="10934" y="4517"/>
                    <a:pt x="10918" y="4523"/>
                    <a:pt x="10905" y="4528"/>
                  </a:cubicBezTo>
                  <a:lnTo>
                    <a:pt x="11103" y="3129"/>
                  </a:lnTo>
                  <a:cubicBezTo>
                    <a:pt x="11116" y="3053"/>
                    <a:pt x="11088" y="2977"/>
                    <a:pt x="11034" y="2923"/>
                  </a:cubicBezTo>
                  <a:cubicBezTo>
                    <a:pt x="10683" y="2583"/>
                    <a:pt x="10349" y="2464"/>
                    <a:pt x="10050" y="2464"/>
                  </a:cubicBezTo>
                  <a:cubicBezTo>
                    <a:pt x="9783" y="2464"/>
                    <a:pt x="9546" y="2558"/>
                    <a:pt x="9361" y="2677"/>
                  </a:cubicBezTo>
                  <a:cubicBezTo>
                    <a:pt x="9301" y="2712"/>
                    <a:pt x="9261" y="2774"/>
                    <a:pt x="9251" y="2845"/>
                  </a:cubicBezTo>
                  <a:lnTo>
                    <a:pt x="9032" y="4316"/>
                  </a:lnTo>
                  <a:cubicBezTo>
                    <a:pt x="8672" y="4081"/>
                    <a:pt x="8412" y="3756"/>
                    <a:pt x="8247" y="3333"/>
                  </a:cubicBezTo>
                  <a:cubicBezTo>
                    <a:pt x="8031" y="2788"/>
                    <a:pt x="8040" y="2265"/>
                    <a:pt x="8271" y="1736"/>
                  </a:cubicBezTo>
                  <a:cubicBezTo>
                    <a:pt x="8502" y="1207"/>
                    <a:pt x="8881" y="846"/>
                    <a:pt x="9426" y="632"/>
                  </a:cubicBezTo>
                  <a:cubicBezTo>
                    <a:pt x="9689" y="528"/>
                    <a:pt x="9947" y="476"/>
                    <a:pt x="10202" y="476"/>
                  </a:cubicBezTo>
                  <a:close/>
                  <a:moveTo>
                    <a:pt x="10051" y="2940"/>
                  </a:moveTo>
                  <a:cubicBezTo>
                    <a:pt x="10237" y="2940"/>
                    <a:pt x="10420" y="3021"/>
                    <a:pt x="10610" y="3184"/>
                  </a:cubicBezTo>
                  <a:lnTo>
                    <a:pt x="10136" y="6419"/>
                  </a:lnTo>
                  <a:cubicBezTo>
                    <a:pt x="10123" y="6416"/>
                    <a:pt x="10113" y="6409"/>
                    <a:pt x="10102" y="6406"/>
                  </a:cubicBezTo>
                  <a:cubicBezTo>
                    <a:pt x="9810" y="6278"/>
                    <a:pt x="9515" y="6203"/>
                    <a:pt x="9222" y="6179"/>
                  </a:cubicBezTo>
                  <a:lnTo>
                    <a:pt x="9454" y="4729"/>
                  </a:lnTo>
                  <a:lnTo>
                    <a:pt x="9454" y="4725"/>
                  </a:lnTo>
                  <a:lnTo>
                    <a:pt x="9705" y="3028"/>
                  </a:lnTo>
                  <a:cubicBezTo>
                    <a:pt x="9823" y="2970"/>
                    <a:pt x="9937" y="2940"/>
                    <a:pt x="10051" y="2940"/>
                  </a:cubicBezTo>
                  <a:close/>
                  <a:moveTo>
                    <a:pt x="2659" y="4543"/>
                  </a:moveTo>
                  <a:cubicBezTo>
                    <a:pt x="2935" y="4543"/>
                    <a:pt x="3206" y="4601"/>
                    <a:pt x="3480" y="4721"/>
                  </a:cubicBezTo>
                  <a:cubicBezTo>
                    <a:pt x="4008" y="4950"/>
                    <a:pt x="4368" y="5329"/>
                    <a:pt x="4584" y="5874"/>
                  </a:cubicBezTo>
                  <a:cubicBezTo>
                    <a:pt x="4691" y="6143"/>
                    <a:pt x="4743" y="6414"/>
                    <a:pt x="4740" y="6677"/>
                  </a:cubicBezTo>
                  <a:lnTo>
                    <a:pt x="3366" y="6077"/>
                  </a:lnTo>
                  <a:cubicBezTo>
                    <a:pt x="3335" y="6064"/>
                    <a:pt x="3302" y="6057"/>
                    <a:pt x="3270" y="6057"/>
                  </a:cubicBezTo>
                  <a:cubicBezTo>
                    <a:pt x="3242" y="6057"/>
                    <a:pt x="3215" y="6062"/>
                    <a:pt x="3190" y="6070"/>
                  </a:cubicBezTo>
                  <a:cubicBezTo>
                    <a:pt x="2515" y="6310"/>
                    <a:pt x="2265" y="6862"/>
                    <a:pt x="2491" y="7624"/>
                  </a:cubicBezTo>
                  <a:cubicBezTo>
                    <a:pt x="2510" y="7692"/>
                    <a:pt x="2559" y="7747"/>
                    <a:pt x="2624" y="7776"/>
                  </a:cubicBezTo>
                  <a:lnTo>
                    <a:pt x="3880" y="8323"/>
                  </a:lnTo>
                  <a:cubicBezTo>
                    <a:pt x="3739" y="8425"/>
                    <a:pt x="3580" y="8509"/>
                    <a:pt x="3407" y="8579"/>
                  </a:cubicBezTo>
                  <a:cubicBezTo>
                    <a:pt x="3143" y="8682"/>
                    <a:pt x="2885" y="8734"/>
                    <a:pt x="2630" y="8734"/>
                  </a:cubicBezTo>
                  <a:cubicBezTo>
                    <a:pt x="2355" y="8734"/>
                    <a:pt x="2083" y="8674"/>
                    <a:pt x="1808" y="8555"/>
                  </a:cubicBezTo>
                  <a:cubicBezTo>
                    <a:pt x="1278" y="8326"/>
                    <a:pt x="918" y="7946"/>
                    <a:pt x="702" y="7402"/>
                  </a:cubicBezTo>
                  <a:cubicBezTo>
                    <a:pt x="488" y="6855"/>
                    <a:pt x="496" y="6333"/>
                    <a:pt x="727" y="5804"/>
                  </a:cubicBezTo>
                  <a:cubicBezTo>
                    <a:pt x="960" y="5274"/>
                    <a:pt x="1338" y="4914"/>
                    <a:pt x="1883" y="4699"/>
                  </a:cubicBezTo>
                  <a:cubicBezTo>
                    <a:pt x="2145" y="4596"/>
                    <a:pt x="2403" y="4543"/>
                    <a:pt x="2659" y="4543"/>
                  </a:cubicBezTo>
                  <a:close/>
                  <a:moveTo>
                    <a:pt x="3264" y="6555"/>
                  </a:moveTo>
                  <a:lnTo>
                    <a:pt x="4852" y="7249"/>
                  </a:lnTo>
                  <a:cubicBezTo>
                    <a:pt x="4853" y="7251"/>
                    <a:pt x="4857" y="7251"/>
                    <a:pt x="4857" y="7251"/>
                  </a:cubicBezTo>
                  <a:lnTo>
                    <a:pt x="6397" y="7904"/>
                  </a:lnTo>
                  <a:cubicBezTo>
                    <a:pt x="6272" y="8204"/>
                    <a:pt x="6207" y="8508"/>
                    <a:pt x="6199" y="8814"/>
                  </a:cubicBezTo>
                  <a:lnTo>
                    <a:pt x="4420" y="8037"/>
                  </a:lnTo>
                  <a:lnTo>
                    <a:pt x="2922" y="7382"/>
                  </a:lnTo>
                  <a:cubicBezTo>
                    <a:pt x="2802" y="6867"/>
                    <a:pt x="3011" y="6665"/>
                    <a:pt x="3264" y="6555"/>
                  </a:cubicBezTo>
                  <a:close/>
                  <a:moveTo>
                    <a:pt x="9007" y="6652"/>
                  </a:moveTo>
                  <a:cubicBezTo>
                    <a:pt x="9307" y="6652"/>
                    <a:pt x="9610" y="6716"/>
                    <a:pt x="9912" y="6847"/>
                  </a:cubicBezTo>
                  <a:cubicBezTo>
                    <a:pt x="10008" y="6888"/>
                    <a:pt x="10105" y="6940"/>
                    <a:pt x="10204" y="6996"/>
                  </a:cubicBezTo>
                  <a:cubicBezTo>
                    <a:pt x="10655" y="7261"/>
                    <a:pt x="10970" y="7634"/>
                    <a:pt x="11166" y="8135"/>
                  </a:cubicBezTo>
                  <a:cubicBezTo>
                    <a:pt x="11401" y="8735"/>
                    <a:pt x="11385" y="9312"/>
                    <a:pt x="11107" y="9918"/>
                  </a:cubicBezTo>
                  <a:cubicBezTo>
                    <a:pt x="11085" y="9985"/>
                    <a:pt x="11056" y="10050"/>
                    <a:pt x="11023" y="10111"/>
                  </a:cubicBezTo>
                  <a:lnTo>
                    <a:pt x="10355" y="9210"/>
                  </a:lnTo>
                  <a:cubicBezTo>
                    <a:pt x="10316" y="9156"/>
                    <a:pt x="10256" y="9122"/>
                    <a:pt x="10191" y="9114"/>
                  </a:cubicBezTo>
                  <a:cubicBezTo>
                    <a:pt x="10109" y="9105"/>
                    <a:pt x="10030" y="9100"/>
                    <a:pt x="9955" y="9100"/>
                  </a:cubicBezTo>
                  <a:cubicBezTo>
                    <a:pt x="9302" y="9100"/>
                    <a:pt x="8897" y="9449"/>
                    <a:pt x="8810" y="10105"/>
                  </a:cubicBezTo>
                  <a:cubicBezTo>
                    <a:pt x="8800" y="10166"/>
                    <a:pt x="8816" y="10226"/>
                    <a:pt x="8854" y="10277"/>
                  </a:cubicBezTo>
                  <a:lnTo>
                    <a:pt x="9562" y="11253"/>
                  </a:lnTo>
                  <a:cubicBezTo>
                    <a:pt x="9385" y="11293"/>
                    <a:pt x="9209" y="11313"/>
                    <a:pt x="9035" y="11313"/>
                  </a:cubicBezTo>
                  <a:cubicBezTo>
                    <a:pt x="8707" y="11313"/>
                    <a:pt x="8384" y="11242"/>
                    <a:pt x="8059" y="11100"/>
                  </a:cubicBezTo>
                  <a:cubicBezTo>
                    <a:pt x="7477" y="10847"/>
                    <a:pt x="7081" y="10431"/>
                    <a:pt x="6844" y="9829"/>
                  </a:cubicBezTo>
                  <a:cubicBezTo>
                    <a:pt x="6762" y="9617"/>
                    <a:pt x="6713" y="9398"/>
                    <a:pt x="6700" y="9179"/>
                  </a:cubicBezTo>
                  <a:cubicBezTo>
                    <a:pt x="6699" y="9171"/>
                    <a:pt x="6699" y="9164"/>
                    <a:pt x="6699" y="9158"/>
                  </a:cubicBezTo>
                  <a:lnTo>
                    <a:pt x="6699" y="9156"/>
                  </a:lnTo>
                  <a:cubicBezTo>
                    <a:pt x="6645" y="8783"/>
                    <a:pt x="6700" y="8410"/>
                    <a:pt x="6859" y="8045"/>
                  </a:cubicBezTo>
                  <a:cubicBezTo>
                    <a:pt x="6875" y="8011"/>
                    <a:pt x="6896" y="7971"/>
                    <a:pt x="6927" y="7927"/>
                  </a:cubicBezTo>
                  <a:cubicBezTo>
                    <a:pt x="6932" y="7922"/>
                    <a:pt x="6934" y="7917"/>
                    <a:pt x="6937" y="7911"/>
                  </a:cubicBezTo>
                  <a:cubicBezTo>
                    <a:pt x="6942" y="7906"/>
                    <a:pt x="6945" y="7899"/>
                    <a:pt x="6948" y="7893"/>
                  </a:cubicBezTo>
                  <a:cubicBezTo>
                    <a:pt x="7209" y="7389"/>
                    <a:pt x="7605" y="7038"/>
                    <a:pt x="8156" y="6821"/>
                  </a:cubicBezTo>
                  <a:cubicBezTo>
                    <a:pt x="8421" y="6717"/>
                    <a:pt x="8687" y="6661"/>
                    <a:pt x="8951" y="6653"/>
                  </a:cubicBezTo>
                  <a:lnTo>
                    <a:pt x="8952" y="6653"/>
                  </a:lnTo>
                  <a:cubicBezTo>
                    <a:pt x="8970" y="6652"/>
                    <a:pt x="8989" y="6652"/>
                    <a:pt x="9007" y="6652"/>
                  </a:cubicBezTo>
                  <a:close/>
                  <a:moveTo>
                    <a:pt x="9931" y="9573"/>
                  </a:moveTo>
                  <a:cubicBezTo>
                    <a:pt x="9962" y="9573"/>
                    <a:pt x="9995" y="9574"/>
                    <a:pt x="10029" y="9576"/>
                  </a:cubicBezTo>
                  <a:lnTo>
                    <a:pt x="10837" y="10664"/>
                  </a:lnTo>
                  <a:lnTo>
                    <a:pt x="10840" y="10666"/>
                  </a:lnTo>
                  <a:lnTo>
                    <a:pt x="11599" y="11682"/>
                  </a:lnTo>
                  <a:cubicBezTo>
                    <a:pt x="11330" y="11833"/>
                    <a:pt x="11093" y="12023"/>
                    <a:pt x="10890" y="12245"/>
                  </a:cubicBezTo>
                  <a:lnTo>
                    <a:pt x="10131" y="11222"/>
                  </a:lnTo>
                  <a:lnTo>
                    <a:pt x="9295" y="10072"/>
                  </a:lnTo>
                  <a:cubicBezTo>
                    <a:pt x="9348" y="9810"/>
                    <a:pt x="9473" y="9573"/>
                    <a:pt x="9931" y="9573"/>
                  </a:cubicBezTo>
                  <a:close/>
                  <a:moveTo>
                    <a:pt x="13006" y="11780"/>
                  </a:moveTo>
                  <a:cubicBezTo>
                    <a:pt x="13319" y="11780"/>
                    <a:pt x="13632" y="11849"/>
                    <a:pt x="13950" y="11987"/>
                  </a:cubicBezTo>
                  <a:cubicBezTo>
                    <a:pt x="14565" y="12269"/>
                    <a:pt x="14984" y="12709"/>
                    <a:pt x="15228" y="13332"/>
                  </a:cubicBezTo>
                  <a:cubicBezTo>
                    <a:pt x="15398" y="13766"/>
                    <a:pt x="15451" y="14201"/>
                    <a:pt x="15393" y="14611"/>
                  </a:cubicBezTo>
                  <a:cubicBezTo>
                    <a:pt x="15351" y="14801"/>
                    <a:pt x="15288" y="14994"/>
                    <a:pt x="15207" y="15182"/>
                  </a:cubicBezTo>
                  <a:cubicBezTo>
                    <a:pt x="15095" y="15433"/>
                    <a:pt x="14937" y="15670"/>
                    <a:pt x="14733" y="15885"/>
                  </a:cubicBezTo>
                  <a:cubicBezTo>
                    <a:pt x="14506" y="16127"/>
                    <a:pt x="14214" y="16317"/>
                    <a:pt x="13866" y="16455"/>
                  </a:cubicBezTo>
                  <a:cubicBezTo>
                    <a:pt x="13567" y="16573"/>
                    <a:pt x="13274" y="16632"/>
                    <a:pt x="12984" y="16632"/>
                  </a:cubicBezTo>
                  <a:cubicBezTo>
                    <a:pt x="12670" y="16632"/>
                    <a:pt x="12359" y="16563"/>
                    <a:pt x="12046" y="16427"/>
                  </a:cubicBezTo>
                  <a:cubicBezTo>
                    <a:pt x="11433" y="16143"/>
                    <a:pt x="11015" y="15705"/>
                    <a:pt x="10770" y="15083"/>
                  </a:cubicBezTo>
                  <a:cubicBezTo>
                    <a:pt x="10527" y="14463"/>
                    <a:pt x="10533" y="13855"/>
                    <a:pt x="10772" y="13268"/>
                  </a:cubicBezTo>
                  <a:cubicBezTo>
                    <a:pt x="10867" y="13122"/>
                    <a:pt x="10953" y="12980"/>
                    <a:pt x="11030" y="12839"/>
                  </a:cubicBezTo>
                  <a:cubicBezTo>
                    <a:pt x="11033" y="12834"/>
                    <a:pt x="11056" y="12805"/>
                    <a:pt x="11059" y="12798"/>
                  </a:cubicBezTo>
                  <a:cubicBezTo>
                    <a:pt x="11062" y="12795"/>
                    <a:pt x="11064" y="12790"/>
                    <a:pt x="11065" y="12787"/>
                  </a:cubicBezTo>
                  <a:cubicBezTo>
                    <a:pt x="11070" y="12782"/>
                    <a:pt x="11072" y="12775"/>
                    <a:pt x="11077" y="12772"/>
                  </a:cubicBezTo>
                  <a:cubicBezTo>
                    <a:pt x="11320" y="12430"/>
                    <a:pt x="11647" y="12166"/>
                    <a:pt x="12053" y="11987"/>
                  </a:cubicBezTo>
                  <a:lnTo>
                    <a:pt x="12158" y="11947"/>
                  </a:lnTo>
                  <a:cubicBezTo>
                    <a:pt x="12443" y="11835"/>
                    <a:pt x="12724" y="11780"/>
                    <a:pt x="13006" y="11780"/>
                  </a:cubicBezTo>
                  <a:close/>
                  <a:moveTo>
                    <a:pt x="10202" y="0"/>
                  </a:moveTo>
                  <a:cubicBezTo>
                    <a:pt x="9886" y="0"/>
                    <a:pt x="9568" y="63"/>
                    <a:pt x="9249" y="188"/>
                  </a:cubicBezTo>
                  <a:cubicBezTo>
                    <a:pt x="8589" y="447"/>
                    <a:pt x="8113" y="904"/>
                    <a:pt x="7830" y="1548"/>
                  </a:cubicBezTo>
                  <a:cubicBezTo>
                    <a:pt x="7551" y="2190"/>
                    <a:pt x="7542" y="2850"/>
                    <a:pt x="7801" y="3512"/>
                  </a:cubicBezTo>
                  <a:cubicBezTo>
                    <a:pt x="8030" y="4095"/>
                    <a:pt x="8417" y="4536"/>
                    <a:pt x="8954" y="4828"/>
                  </a:cubicBezTo>
                  <a:lnTo>
                    <a:pt x="8737" y="6187"/>
                  </a:lnTo>
                  <a:cubicBezTo>
                    <a:pt x="8485" y="6213"/>
                    <a:pt x="8233" y="6278"/>
                    <a:pt x="7981" y="6375"/>
                  </a:cubicBezTo>
                  <a:cubicBezTo>
                    <a:pt x="7399" y="6604"/>
                    <a:pt x="6945" y="6977"/>
                    <a:pt x="6630" y="7484"/>
                  </a:cubicBezTo>
                  <a:lnTo>
                    <a:pt x="5212" y="6884"/>
                  </a:lnTo>
                  <a:cubicBezTo>
                    <a:pt x="5249" y="6495"/>
                    <a:pt x="5189" y="6100"/>
                    <a:pt x="5033" y="5704"/>
                  </a:cubicBezTo>
                  <a:cubicBezTo>
                    <a:pt x="4772" y="5044"/>
                    <a:pt x="4317" y="4566"/>
                    <a:pt x="3674" y="4285"/>
                  </a:cubicBezTo>
                  <a:cubicBezTo>
                    <a:pt x="3340" y="4141"/>
                    <a:pt x="3002" y="4068"/>
                    <a:pt x="2661" y="4068"/>
                  </a:cubicBezTo>
                  <a:cubicBezTo>
                    <a:pt x="2345" y="4068"/>
                    <a:pt x="2026" y="4131"/>
                    <a:pt x="1708" y="4256"/>
                  </a:cubicBezTo>
                  <a:cubicBezTo>
                    <a:pt x="1048" y="4515"/>
                    <a:pt x="571" y="4973"/>
                    <a:pt x="289" y="5615"/>
                  </a:cubicBezTo>
                  <a:cubicBezTo>
                    <a:pt x="10" y="6258"/>
                    <a:pt x="0" y="6918"/>
                    <a:pt x="258" y="7580"/>
                  </a:cubicBezTo>
                  <a:cubicBezTo>
                    <a:pt x="519" y="8240"/>
                    <a:pt x="976" y="8718"/>
                    <a:pt x="1618" y="8999"/>
                  </a:cubicBezTo>
                  <a:cubicBezTo>
                    <a:pt x="1951" y="9143"/>
                    <a:pt x="2289" y="9216"/>
                    <a:pt x="2629" y="9216"/>
                  </a:cubicBezTo>
                  <a:cubicBezTo>
                    <a:pt x="2946" y="9216"/>
                    <a:pt x="3264" y="9153"/>
                    <a:pt x="3582" y="9028"/>
                  </a:cubicBezTo>
                  <a:cubicBezTo>
                    <a:pt x="3885" y="8910"/>
                    <a:pt x="4153" y="8747"/>
                    <a:pt x="4375" y="8542"/>
                  </a:cubicBezTo>
                  <a:lnTo>
                    <a:pt x="6232" y="9352"/>
                  </a:lnTo>
                  <a:cubicBezTo>
                    <a:pt x="6259" y="9574"/>
                    <a:pt x="6313" y="9793"/>
                    <a:pt x="6397" y="10006"/>
                  </a:cubicBezTo>
                  <a:cubicBezTo>
                    <a:pt x="6676" y="10721"/>
                    <a:pt x="7170" y="11238"/>
                    <a:pt x="7864" y="11540"/>
                  </a:cubicBezTo>
                  <a:cubicBezTo>
                    <a:pt x="8241" y="11704"/>
                    <a:pt x="8626" y="11789"/>
                    <a:pt x="9021" y="11789"/>
                  </a:cubicBezTo>
                  <a:cubicBezTo>
                    <a:pt x="9260" y="11789"/>
                    <a:pt x="9503" y="11758"/>
                    <a:pt x="9750" y="11695"/>
                  </a:cubicBezTo>
                  <a:lnTo>
                    <a:pt x="9854" y="11655"/>
                  </a:lnTo>
                  <a:lnTo>
                    <a:pt x="10589" y="12649"/>
                  </a:lnTo>
                  <a:cubicBezTo>
                    <a:pt x="10524" y="12766"/>
                    <a:pt x="10447" y="12889"/>
                    <a:pt x="10349" y="13048"/>
                  </a:cubicBezTo>
                  <a:cubicBezTo>
                    <a:pt x="10045" y="13784"/>
                    <a:pt x="10037" y="14527"/>
                    <a:pt x="10324" y="15259"/>
                  </a:cubicBezTo>
                  <a:cubicBezTo>
                    <a:pt x="10613" y="15991"/>
                    <a:pt x="11125" y="16531"/>
                    <a:pt x="11853" y="16865"/>
                  </a:cubicBezTo>
                  <a:cubicBezTo>
                    <a:pt x="12228" y="17029"/>
                    <a:pt x="12607" y="17110"/>
                    <a:pt x="12988" y="17110"/>
                  </a:cubicBezTo>
                  <a:cubicBezTo>
                    <a:pt x="13339" y="17110"/>
                    <a:pt x="13691" y="17042"/>
                    <a:pt x="14047" y="16899"/>
                  </a:cubicBezTo>
                  <a:cubicBezTo>
                    <a:pt x="14461" y="16737"/>
                    <a:pt x="14811" y="16506"/>
                    <a:pt x="15087" y="16215"/>
                  </a:cubicBezTo>
                  <a:cubicBezTo>
                    <a:pt x="15330" y="15958"/>
                    <a:pt x="15520" y="15675"/>
                    <a:pt x="15653" y="15371"/>
                  </a:cubicBezTo>
                  <a:cubicBezTo>
                    <a:pt x="15747" y="15154"/>
                    <a:pt x="15820" y="14930"/>
                    <a:pt x="15870" y="14694"/>
                  </a:cubicBezTo>
                  <a:cubicBezTo>
                    <a:pt x="15944" y="14184"/>
                    <a:pt x="15880" y="13669"/>
                    <a:pt x="15679" y="13155"/>
                  </a:cubicBezTo>
                  <a:cubicBezTo>
                    <a:pt x="15391" y="12423"/>
                    <a:pt x="14879" y="11885"/>
                    <a:pt x="14151" y="11549"/>
                  </a:cubicBezTo>
                  <a:cubicBezTo>
                    <a:pt x="13771" y="11385"/>
                    <a:pt x="13390" y="11303"/>
                    <a:pt x="13010" y="11303"/>
                  </a:cubicBezTo>
                  <a:cubicBezTo>
                    <a:pt x="12689" y="11303"/>
                    <a:pt x="12368" y="11362"/>
                    <a:pt x="12050" y="11480"/>
                  </a:cubicBezTo>
                  <a:lnTo>
                    <a:pt x="11333" y="10523"/>
                  </a:lnTo>
                  <a:cubicBezTo>
                    <a:pt x="11425" y="10387"/>
                    <a:pt x="11500" y="10241"/>
                    <a:pt x="11550" y="10095"/>
                  </a:cubicBezTo>
                  <a:cubicBezTo>
                    <a:pt x="11873" y="9393"/>
                    <a:pt x="11892" y="8675"/>
                    <a:pt x="11612" y="7956"/>
                  </a:cubicBezTo>
                  <a:cubicBezTo>
                    <a:pt x="11398" y="7413"/>
                    <a:pt x="11054" y="6980"/>
                    <a:pt x="10585" y="6667"/>
                  </a:cubicBezTo>
                  <a:lnTo>
                    <a:pt x="10829" y="5062"/>
                  </a:lnTo>
                  <a:cubicBezTo>
                    <a:pt x="10926" y="5034"/>
                    <a:pt x="11026" y="4999"/>
                    <a:pt x="11125" y="4961"/>
                  </a:cubicBezTo>
                  <a:cubicBezTo>
                    <a:pt x="11785" y="4702"/>
                    <a:pt x="12262" y="4243"/>
                    <a:pt x="12544" y="3601"/>
                  </a:cubicBezTo>
                  <a:cubicBezTo>
                    <a:pt x="12823" y="2959"/>
                    <a:pt x="12833" y="2297"/>
                    <a:pt x="12573" y="1637"/>
                  </a:cubicBezTo>
                  <a:cubicBezTo>
                    <a:pt x="12314" y="976"/>
                    <a:pt x="11857" y="497"/>
                    <a:pt x="11214" y="218"/>
                  </a:cubicBezTo>
                  <a:cubicBezTo>
                    <a:pt x="10881" y="73"/>
                    <a:pt x="10543" y="0"/>
                    <a:pt x="1020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5" name="Google Shape;305;p47"/>
            <p:cNvSpPr/>
            <p:nvPr/>
          </p:nvSpPr>
          <p:spPr>
            <a:xfrm>
              <a:off x="8469100" y="4152100"/>
              <a:ext cx="394125" cy="355300"/>
            </a:xfrm>
            <a:custGeom>
              <a:avLst/>
              <a:gdLst/>
              <a:ahLst/>
              <a:cxnLst/>
              <a:rect l="l" t="t" r="r" b="b"/>
              <a:pathLst>
                <a:path w="15765" h="14212" extrusionOk="0">
                  <a:moveTo>
                    <a:pt x="12830" y="536"/>
                  </a:moveTo>
                  <a:lnTo>
                    <a:pt x="13240" y="2062"/>
                  </a:lnTo>
                  <a:lnTo>
                    <a:pt x="11598" y="2501"/>
                  </a:lnTo>
                  <a:lnTo>
                    <a:pt x="11189" y="975"/>
                  </a:lnTo>
                  <a:lnTo>
                    <a:pt x="12830" y="536"/>
                  </a:lnTo>
                  <a:close/>
                  <a:moveTo>
                    <a:pt x="10728" y="1099"/>
                  </a:moveTo>
                  <a:lnTo>
                    <a:pt x="11139" y="2626"/>
                  </a:lnTo>
                  <a:lnTo>
                    <a:pt x="9496" y="3066"/>
                  </a:lnTo>
                  <a:lnTo>
                    <a:pt x="9088" y="1540"/>
                  </a:lnTo>
                  <a:lnTo>
                    <a:pt x="10728" y="1099"/>
                  </a:lnTo>
                  <a:close/>
                  <a:moveTo>
                    <a:pt x="4304" y="2822"/>
                  </a:moveTo>
                  <a:lnTo>
                    <a:pt x="4713" y="4348"/>
                  </a:lnTo>
                  <a:lnTo>
                    <a:pt x="3072" y="4788"/>
                  </a:lnTo>
                  <a:lnTo>
                    <a:pt x="2661" y="3262"/>
                  </a:lnTo>
                  <a:lnTo>
                    <a:pt x="4304" y="2822"/>
                  </a:lnTo>
                  <a:close/>
                  <a:moveTo>
                    <a:pt x="2199" y="3385"/>
                  </a:moveTo>
                  <a:lnTo>
                    <a:pt x="2610" y="4912"/>
                  </a:lnTo>
                  <a:lnTo>
                    <a:pt x="967" y="5352"/>
                  </a:lnTo>
                  <a:lnTo>
                    <a:pt x="558" y="3826"/>
                  </a:lnTo>
                  <a:lnTo>
                    <a:pt x="2199" y="3385"/>
                  </a:lnTo>
                  <a:close/>
                  <a:moveTo>
                    <a:pt x="4838" y="4810"/>
                  </a:moveTo>
                  <a:lnTo>
                    <a:pt x="5906" y="8799"/>
                  </a:lnTo>
                  <a:cubicBezTo>
                    <a:pt x="6333" y="10080"/>
                    <a:pt x="7046" y="10860"/>
                    <a:pt x="8029" y="11134"/>
                  </a:cubicBezTo>
                  <a:cubicBezTo>
                    <a:pt x="7982" y="11149"/>
                    <a:pt x="7936" y="11163"/>
                    <a:pt x="7888" y="11175"/>
                  </a:cubicBezTo>
                  <a:cubicBezTo>
                    <a:pt x="7487" y="11283"/>
                    <a:pt x="7117" y="11337"/>
                    <a:pt x="6777" y="11337"/>
                  </a:cubicBezTo>
                  <a:cubicBezTo>
                    <a:pt x="5555" y="11337"/>
                    <a:pt x="4727" y="10636"/>
                    <a:pt x="4260" y="9227"/>
                  </a:cubicBezTo>
                  <a:lnTo>
                    <a:pt x="3195" y="5250"/>
                  </a:lnTo>
                  <a:lnTo>
                    <a:pt x="4838" y="4810"/>
                  </a:lnTo>
                  <a:close/>
                  <a:moveTo>
                    <a:pt x="13365" y="2526"/>
                  </a:moveTo>
                  <a:lnTo>
                    <a:pt x="14424" y="6474"/>
                  </a:lnTo>
                  <a:lnTo>
                    <a:pt x="14654" y="6412"/>
                  </a:lnTo>
                  <a:lnTo>
                    <a:pt x="14435" y="6526"/>
                  </a:lnTo>
                  <a:cubicBezTo>
                    <a:pt x="15048" y="9089"/>
                    <a:pt x="14150" y="10990"/>
                    <a:pt x="11698" y="12290"/>
                  </a:cubicBezTo>
                  <a:cubicBezTo>
                    <a:pt x="12956" y="11037"/>
                    <a:pt x="13328" y="9260"/>
                    <a:pt x="12798" y="6975"/>
                  </a:cubicBezTo>
                  <a:lnTo>
                    <a:pt x="11724" y="2967"/>
                  </a:lnTo>
                  <a:lnTo>
                    <a:pt x="13365" y="2526"/>
                  </a:lnTo>
                  <a:close/>
                  <a:moveTo>
                    <a:pt x="11262" y="3088"/>
                  </a:moveTo>
                  <a:lnTo>
                    <a:pt x="12332" y="7085"/>
                  </a:lnTo>
                  <a:cubicBezTo>
                    <a:pt x="13072" y="10281"/>
                    <a:pt x="11969" y="12323"/>
                    <a:pt x="8979" y="13320"/>
                  </a:cubicBezTo>
                  <a:lnTo>
                    <a:pt x="8977" y="13320"/>
                  </a:lnTo>
                  <a:lnTo>
                    <a:pt x="8494" y="13450"/>
                  </a:lnTo>
                  <a:cubicBezTo>
                    <a:pt x="7793" y="13637"/>
                    <a:pt x="7147" y="13731"/>
                    <a:pt x="6556" y="13731"/>
                  </a:cubicBezTo>
                  <a:cubicBezTo>
                    <a:pt x="4372" y="13731"/>
                    <a:pt x="2929" y="12447"/>
                    <a:pt x="2170" y="9845"/>
                  </a:cubicBezTo>
                  <a:lnTo>
                    <a:pt x="1090" y="5814"/>
                  </a:lnTo>
                  <a:lnTo>
                    <a:pt x="2734" y="5375"/>
                  </a:lnTo>
                  <a:lnTo>
                    <a:pt x="3803" y="9363"/>
                  </a:lnTo>
                  <a:cubicBezTo>
                    <a:pt x="4342" y="10995"/>
                    <a:pt x="5334" y="11817"/>
                    <a:pt x="6760" y="11817"/>
                  </a:cubicBezTo>
                  <a:cubicBezTo>
                    <a:pt x="7145" y="11817"/>
                    <a:pt x="7562" y="11757"/>
                    <a:pt x="8011" y="11637"/>
                  </a:cubicBezTo>
                  <a:cubicBezTo>
                    <a:pt x="8421" y="11525"/>
                    <a:pt x="8792" y="11384"/>
                    <a:pt x="9107" y="11215"/>
                  </a:cubicBezTo>
                  <a:cubicBezTo>
                    <a:pt x="9109" y="11215"/>
                    <a:pt x="9113" y="11214"/>
                    <a:pt x="9115" y="11212"/>
                  </a:cubicBezTo>
                  <a:cubicBezTo>
                    <a:pt x="10508" y="10466"/>
                    <a:pt x="11032" y="9203"/>
                    <a:pt x="10670" y="7445"/>
                  </a:cubicBezTo>
                  <a:lnTo>
                    <a:pt x="9619" y="3528"/>
                  </a:lnTo>
                  <a:lnTo>
                    <a:pt x="11262" y="3088"/>
                  </a:lnTo>
                  <a:close/>
                  <a:moveTo>
                    <a:pt x="13005" y="0"/>
                  </a:moveTo>
                  <a:cubicBezTo>
                    <a:pt x="12984" y="0"/>
                    <a:pt x="12963" y="3"/>
                    <a:pt x="12942" y="9"/>
                  </a:cubicBezTo>
                  <a:lnTo>
                    <a:pt x="10839" y="572"/>
                  </a:lnTo>
                  <a:lnTo>
                    <a:pt x="8734" y="1136"/>
                  </a:lnTo>
                  <a:cubicBezTo>
                    <a:pt x="8671" y="1152"/>
                    <a:pt x="8619" y="1193"/>
                    <a:pt x="8588" y="1246"/>
                  </a:cubicBezTo>
                  <a:cubicBezTo>
                    <a:pt x="8556" y="1301"/>
                    <a:pt x="8548" y="1368"/>
                    <a:pt x="8564" y="1429"/>
                  </a:cubicBezTo>
                  <a:lnTo>
                    <a:pt x="9097" y="3417"/>
                  </a:lnTo>
                  <a:lnTo>
                    <a:pt x="9097" y="3421"/>
                  </a:lnTo>
                  <a:lnTo>
                    <a:pt x="10080" y="7087"/>
                  </a:lnTo>
                  <a:lnTo>
                    <a:pt x="10208" y="7557"/>
                  </a:lnTo>
                  <a:cubicBezTo>
                    <a:pt x="10518" y="9070"/>
                    <a:pt x="10103" y="10121"/>
                    <a:pt x="8937" y="10764"/>
                  </a:cubicBezTo>
                  <a:cubicBezTo>
                    <a:pt x="8926" y="10765"/>
                    <a:pt x="8916" y="10765"/>
                    <a:pt x="8906" y="10765"/>
                  </a:cubicBezTo>
                  <a:cubicBezTo>
                    <a:pt x="7674" y="10765"/>
                    <a:pt x="6839" y="10085"/>
                    <a:pt x="6367" y="8663"/>
                  </a:cubicBezTo>
                  <a:lnTo>
                    <a:pt x="5240" y="4455"/>
                  </a:lnTo>
                  <a:lnTo>
                    <a:pt x="4706" y="2466"/>
                  </a:lnTo>
                  <a:cubicBezTo>
                    <a:pt x="4690" y="2404"/>
                    <a:pt x="4649" y="2352"/>
                    <a:pt x="4594" y="2320"/>
                  </a:cubicBezTo>
                  <a:cubicBezTo>
                    <a:pt x="4559" y="2298"/>
                    <a:pt x="4518" y="2287"/>
                    <a:pt x="4476" y="2287"/>
                  </a:cubicBezTo>
                  <a:cubicBezTo>
                    <a:pt x="4455" y="2287"/>
                    <a:pt x="4434" y="2290"/>
                    <a:pt x="4413" y="2295"/>
                  </a:cubicBezTo>
                  <a:lnTo>
                    <a:pt x="2310" y="2858"/>
                  </a:lnTo>
                  <a:lnTo>
                    <a:pt x="205" y="3422"/>
                  </a:lnTo>
                  <a:cubicBezTo>
                    <a:pt x="77" y="3456"/>
                    <a:pt x="1" y="3588"/>
                    <a:pt x="35" y="3716"/>
                  </a:cubicBezTo>
                  <a:lnTo>
                    <a:pt x="568" y="5707"/>
                  </a:lnTo>
                  <a:lnTo>
                    <a:pt x="568" y="5709"/>
                  </a:lnTo>
                  <a:lnTo>
                    <a:pt x="1711" y="9976"/>
                  </a:lnTo>
                  <a:cubicBezTo>
                    <a:pt x="2532" y="12795"/>
                    <a:pt x="4158" y="14212"/>
                    <a:pt x="6555" y="14212"/>
                  </a:cubicBezTo>
                  <a:cubicBezTo>
                    <a:pt x="7189" y="14212"/>
                    <a:pt x="7876" y="14111"/>
                    <a:pt x="8622" y="13910"/>
                  </a:cubicBezTo>
                  <a:lnTo>
                    <a:pt x="9092" y="13785"/>
                  </a:lnTo>
                  <a:cubicBezTo>
                    <a:pt x="9097" y="13784"/>
                    <a:pt x="9100" y="13784"/>
                    <a:pt x="9107" y="13780"/>
                  </a:cubicBezTo>
                  <a:cubicBezTo>
                    <a:pt x="13816" y="12499"/>
                    <a:pt x="15765" y="10019"/>
                    <a:pt x="14904" y="6411"/>
                  </a:cubicBezTo>
                  <a:cubicBezTo>
                    <a:pt x="14904" y="6407"/>
                    <a:pt x="14888" y="6349"/>
                    <a:pt x="14888" y="6346"/>
                  </a:cubicBezTo>
                  <a:lnTo>
                    <a:pt x="13769" y="2169"/>
                  </a:lnTo>
                  <a:lnTo>
                    <a:pt x="13769" y="2167"/>
                  </a:lnTo>
                  <a:lnTo>
                    <a:pt x="13235" y="179"/>
                  </a:lnTo>
                  <a:cubicBezTo>
                    <a:pt x="13207" y="71"/>
                    <a:pt x="13110" y="0"/>
                    <a:pt x="1300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306" name="Google Shape;306;p47"/>
            <p:cNvGrpSpPr/>
            <p:nvPr/>
          </p:nvGrpSpPr>
          <p:grpSpPr>
            <a:xfrm rot="7200044" flipH="1">
              <a:off x="4728379" y="-342750"/>
              <a:ext cx="585437" cy="477989"/>
              <a:chOff x="489725" y="2618450"/>
              <a:chExt cx="585450" cy="478000"/>
            </a:xfrm>
          </p:grpSpPr>
          <p:sp>
            <p:nvSpPr>
              <p:cNvPr id="307" name="Google Shape;307;p47"/>
              <p:cNvSpPr/>
              <p:nvPr/>
            </p:nvSpPr>
            <p:spPr>
              <a:xfrm>
                <a:off x="489725" y="2618450"/>
                <a:ext cx="145275" cy="127375"/>
              </a:xfrm>
              <a:custGeom>
                <a:avLst/>
                <a:gdLst/>
                <a:ahLst/>
                <a:cxnLst/>
                <a:rect l="l" t="t" r="r" b="b"/>
                <a:pathLst>
                  <a:path w="5811" h="5095" extrusionOk="0">
                    <a:moveTo>
                      <a:pt x="1978" y="0"/>
                    </a:moveTo>
                    <a:cubicBezTo>
                      <a:pt x="1493" y="0"/>
                      <a:pt x="1013" y="195"/>
                      <a:pt x="664" y="578"/>
                    </a:cubicBezTo>
                    <a:cubicBezTo>
                      <a:pt x="1" y="1308"/>
                      <a:pt x="69" y="2450"/>
                      <a:pt x="813" y="3122"/>
                    </a:cubicBezTo>
                    <a:cubicBezTo>
                      <a:pt x="1437" y="3689"/>
                      <a:pt x="3607" y="5095"/>
                      <a:pt x="4676" y="5095"/>
                    </a:cubicBezTo>
                    <a:cubicBezTo>
                      <a:pt x="4879" y="5095"/>
                      <a:pt x="5042" y="5044"/>
                      <a:pt x="5147" y="4927"/>
                    </a:cubicBezTo>
                    <a:cubicBezTo>
                      <a:pt x="5811" y="4198"/>
                      <a:pt x="3954" y="1151"/>
                      <a:pt x="3210" y="478"/>
                    </a:cubicBezTo>
                    <a:cubicBezTo>
                      <a:pt x="2857" y="158"/>
                      <a:pt x="2416" y="0"/>
                      <a:pt x="19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8" name="Google Shape;308;p47"/>
              <p:cNvSpPr/>
              <p:nvPr/>
            </p:nvSpPr>
            <p:spPr>
              <a:xfrm>
                <a:off x="797775" y="2818175"/>
                <a:ext cx="97150" cy="155200"/>
              </a:xfrm>
              <a:custGeom>
                <a:avLst/>
                <a:gdLst/>
                <a:ahLst/>
                <a:cxnLst/>
                <a:rect l="l" t="t" r="r" b="b"/>
                <a:pathLst>
                  <a:path w="3886" h="6208" extrusionOk="0">
                    <a:moveTo>
                      <a:pt x="1932" y="0"/>
                    </a:moveTo>
                    <a:cubicBezTo>
                      <a:pt x="1822" y="0"/>
                      <a:pt x="1710" y="11"/>
                      <a:pt x="1598" y="32"/>
                    </a:cubicBezTo>
                    <a:cubicBezTo>
                      <a:pt x="631" y="217"/>
                      <a:pt x="1" y="1167"/>
                      <a:pt x="190" y="2153"/>
                    </a:cubicBezTo>
                    <a:cubicBezTo>
                      <a:pt x="375" y="3110"/>
                      <a:pt x="1538" y="6208"/>
                      <a:pt x="2492" y="6208"/>
                    </a:cubicBezTo>
                    <a:cubicBezTo>
                      <a:pt x="2519" y="6208"/>
                      <a:pt x="2546" y="6205"/>
                      <a:pt x="2572" y="6200"/>
                    </a:cubicBezTo>
                    <a:cubicBezTo>
                      <a:pt x="3542" y="6014"/>
                      <a:pt x="3886" y="2464"/>
                      <a:pt x="3696" y="1480"/>
                    </a:cubicBezTo>
                    <a:cubicBezTo>
                      <a:pt x="3527" y="608"/>
                      <a:pt x="2774" y="0"/>
                      <a:pt x="19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9" name="Google Shape;309;p47"/>
              <p:cNvSpPr/>
              <p:nvPr/>
            </p:nvSpPr>
            <p:spPr>
              <a:xfrm>
                <a:off x="673050" y="2700600"/>
                <a:ext cx="92000" cy="156175"/>
              </a:xfrm>
              <a:custGeom>
                <a:avLst/>
                <a:gdLst/>
                <a:ahLst/>
                <a:cxnLst/>
                <a:rect l="l" t="t" r="r" b="b"/>
                <a:pathLst>
                  <a:path w="3680" h="6247" extrusionOk="0">
                    <a:moveTo>
                      <a:pt x="1842" y="0"/>
                    </a:moveTo>
                    <a:cubicBezTo>
                      <a:pt x="1807" y="0"/>
                      <a:pt x="1772" y="1"/>
                      <a:pt x="1737" y="3"/>
                    </a:cubicBezTo>
                    <a:cubicBezTo>
                      <a:pt x="754" y="55"/>
                      <a:pt x="0" y="913"/>
                      <a:pt x="57" y="1917"/>
                    </a:cubicBezTo>
                    <a:cubicBezTo>
                      <a:pt x="113" y="2911"/>
                      <a:pt x="880" y="6247"/>
                      <a:pt x="1853" y="6247"/>
                    </a:cubicBezTo>
                    <a:cubicBezTo>
                      <a:pt x="1861" y="6247"/>
                      <a:pt x="1869" y="6247"/>
                      <a:pt x="1876" y="6246"/>
                    </a:cubicBezTo>
                    <a:cubicBezTo>
                      <a:pt x="2862" y="6191"/>
                      <a:pt x="3679" y="2720"/>
                      <a:pt x="3623" y="1717"/>
                    </a:cubicBezTo>
                    <a:cubicBezTo>
                      <a:pt x="3568" y="750"/>
                      <a:pt x="2782" y="0"/>
                      <a:pt x="18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0" name="Google Shape;310;p47"/>
              <p:cNvSpPr/>
              <p:nvPr/>
            </p:nvSpPr>
            <p:spPr>
              <a:xfrm>
                <a:off x="562850" y="2840050"/>
                <a:ext cx="165350" cy="92575"/>
              </a:xfrm>
              <a:custGeom>
                <a:avLst/>
                <a:gdLst/>
                <a:ahLst/>
                <a:cxnLst/>
                <a:rect l="l" t="t" r="r" b="b"/>
                <a:pathLst>
                  <a:path w="6614" h="3703" extrusionOk="0">
                    <a:moveTo>
                      <a:pt x="3538" y="0"/>
                    </a:moveTo>
                    <a:cubicBezTo>
                      <a:pt x="2686" y="0"/>
                      <a:pt x="1872" y="90"/>
                      <a:pt x="1485" y="214"/>
                    </a:cubicBezTo>
                    <a:cubicBezTo>
                      <a:pt x="530" y="522"/>
                      <a:pt x="1" y="1533"/>
                      <a:pt x="304" y="2471"/>
                    </a:cubicBezTo>
                    <a:cubicBezTo>
                      <a:pt x="548" y="3225"/>
                      <a:pt x="1254" y="3703"/>
                      <a:pt x="2017" y="3703"/>
                    </a:cubicBezTo>
                    <a:cubicBezTo>
                      <a:pt x="2204" y="3703"/>
                      <a:pt x="2395" y="3674"/>
                      <a:pt x="2584" y="3613"/>
                    </a:cubicBezTo>
                    <a:cubicBezTo>
                      <a:pt x="3539" y="3305"/>
                      <a:pt x="6614" y="1691"/>
                      <a:pt x="6309" y="753"/>
                    </a:cubicBezTo>
                    <a:cubicBezTo>
                      <a:pt x="6128" y="194"/>
                      <a:pt x="4792" y="0"/>
                      <a:pt x="35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1" name="Google Shape;311;p47"/>
              <p:cNvSpPr/>
              <p:nvPr/>
            </p:nvSpPr>
            <p:spPr>
              <a:xfrm>
                <a:off x="765550" y="2997500"/>
                <a:ext cx="164525" cy="98950"/>
              </a:xfrm>
              <a:custGeom>
                <a:avLst/>
                <a:gdLst/>
                <a:ahLst/>
                <a:cxnLst/>
                <a:rect l="l" t="t" r="r" b="b"/>
                <a:pathLst>
                  <a:path w="6581" h="3958" extrusionOk="0">
                    <a:moveTo>
                      <a:pt x="4536" y="0"/>
                    </a:moveTo>
                    <a:cubicBezTo>
                      <a:pt x="3343" y="0"/>
                      <a:pt x="1858" y="291"/>
                      <a:pt x="1312" y="545"/>
                    </a:cubicBezTo>
                    <a:cubicBezTo>
                      <a:pt x="403" y="968"/>
                      <a:pt x="1" y="2037"/>
                      <a:pt x="416" y="2930"/>
                    </a:cubicBezTo>
                    <a:cubicBezTo>
                      <a:pt x="717" y="3579"/>
                      <a:pt x="1363" y="3958"/>
                      <a:pt x="2042" y="3958"/>
                    </a:cubicBezTo>
                    <a:cubicBezTo>
                      <a:pt x="2302" y="3958"/>
                      <a:pt x="2567" y="3902"/>
                      <a:pt x="2819" y="3785"/>
                    </a:cubicBezTo>
                    <a:cubicBezTo>
                      <a:pt x="3728" y="3362"/>
                      <a:pt x="6581" y="1383"/>
                      <a:pt x="6166" y="488"/>
                    </a:cubicBezTo>
                    <a:cubicBezTo>
                      <a:pt x="5999" y="130"/>
                      <a:pt x="5333" y="0"/>
                      <a:pt x="453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2" name="Google Shape;312;p47"/>
              <p:cNvSpPr/>
              <p:nvPr/>
            </p:nvSpPr>
            <p:spPr>
              <a:xfrm>
                <a:off x="559825" y="2662400"/>
                <a:ext cx="515350" cy="395325"/>
              </a:xfrm>
              <a:custGeom>
                <a:avLst/>
                <a:gdLst/>
                <a:ahLst/>
                <a:cxnLst/>
                <a:rect l="l" t="t" r="r" b="b"/>
                <a:pathLst>
                  <a:path w="20614" h="15813" extrusionOk="0">
                    <a:moveTo>
                      <a:pt x="211" y="1"/>
                    </a:moveTo>
                    <a:lnTo>
                      <a:pt x="0" y="134"/>
                    </a:lnTo>
                    <a:cubicBezTo>
                      <a:pt x="96" y="283"/>
                      <a:pt x="9524" y="15006"/>
                      <a:pt x="20597" y="15812"/>
                    </a:cubicBezTo>
                    <a:lnTo>
                      <a:pt x="20613" y="15562"/>
                    </a:lnTo>
                    <a:cubicBezTo>
                      <a:pt x="9668" y="14765"/>
                      <a:pt x="305" y="148"/>
                      <a:pt x="2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313" name="Google Shape;313;p47"/>
            <p:cNvSpPr/>
            <p:nvPr/>
          </p:nvSpPr>
          <p:spPr>
            <a:xfrm>
              <a:off x="8916938" y="1579000"/>
              <a:ext cx="100450" cy="93775"/>
            </a:xfrm>
            <a:custGeom>
              <a:avLst/>
              <a:gdLst/>
              <a:ahLst/>
              <a:cxnLst/>
              <a:rect l="l" t="t" r="r" b="b"/>
              <a:pathLst>
                <a:path w="4018" h="3751" extrusionOk="0">
                  <a:moveTo>
                    <a:pt x="2008" y="1"/>
                  </a:moveTo>
                  <a:cubicBezTo>
                    <a:pt x="1947" y="1"/>
                    <a:pt x="1886" y="33"/>
                    <a:pt x="1856" y="98"/>
                  </a:cubicBezTo>
                  <a:lnTo>
                    <a:pt x="1383" y="1055"/>
                  </a:lnTo>
                  <a:cubicBezTo>
                    <a:pt x="1358" y="1107"/>
                    <a:pt x="1310" y="1141"/>
                    <a:pt x="1253" y="1149"/>
                  </a:cubicBezTo>
                  <a:lnTo>
                    <a:pt x="197" y="1303"/>
                  </a:lnTo>
                  <a:cubicBezTo>
                    <a:pt x="56" y="1324"/>
                    <a:pt x="1" y="1498"/>
                    <a:pt x="102" y="1598"/>
                  </a:cubicBezTo>
                  <a:lnTo>
                    <a:pt x="867" y="2344"/>
                  </a:lnTo>
                  <a:cubicBezTo>
                    <a:pt x="907" y="2381"/>
                    <a:pt x="925" y="2438"/>
                    <a:pt x="916" y="2495"/>
                  </a:cubicBezTo>
                  <a:lnTo>
                    <a:pt x="734" y="3547"/>
                  </a:lnTo>
                  <a:cubicBezTo>
                    <a:pt x="715" y="3660"/>
                    <a:pt x="804" y="3751"/>
                    <a:pt x="904" y="3751"/>
                  </a:cubicBezTo>
                  <a:cubicBezTo>
                    <a:pt x="930" y="3751"/>
                    <a:pt x="958" y="3744"/>
                    <a:pt x="984" y="3730"/>
                  </a:cubicBezTo>
                  <a:lnTo>
                    <a:pt x="1929" y="3233"/>
                  </a:lnTo>
                  <a:cubicBezTo>
                    <a:pt x="1954" y="3220"/>
                    <a:pt x="1981" y="3213"/>
                    <a:pt x="2008" y="3213"/>
                  </a:cubicBezTo>
                  <a:cubicBezTo>
                    <a:pt x="2036" y="3213"/>
                    <a:pt x="2063" y="3220"/>
                    <a:pt x="2088" y="3233"/>
                  </a:cubicBezTo>
                  <a:lnTo>
                    <a:pt x="3033" y="3730"/>
                  </a:lnTo>
                  <a:cubicBezTo>
                    <a:pt x="3058" y="3743"/>
                    <a:pt x="3085" y="3749"/>
                    <a:pt x="3110" y="3749"/>
                  </a:cubicBezTo>
                  <a:cubicBezTo>
                    <a:pt x="3211" y="3749"/>
                    <a:pt x="3302" y="3658"/>
                    <a:pt x="3283" y="3547"/>
                  </a:cubicBezTo>
                  <a:lnTo>
                    <a:pt x="3101" y="2495"/>
                  </a:lnTo>
                  <a:cubicBezTo>
                    <a:pt x="3092" y="2441"/>
                    <a:pt x="3109" y="2385"/>
                    <a:pt x="3150" y="2344"/>
                  </a:cubicBezTo>
                  <a:lnTo>
                    <a:pt x="3915" y="1598"/>
                  </a:lnTo>
                  <a:cubicBezTo>
                    <a:pt x="4017" y="1498"/>
                    <a:pt x="3961" y="1324"/>
                    <a:pt x="3820" y="1303"/>
                  </a:cubicBezTo>
                  <a:lnTo>
                    <a:pt x="2764" y="1149"/>
                  </a:lnTo>
                  <a:cubicBezTo>
                    <a:pt x="2707" y="1139"/>
                    <a:pt x="2659" y="1105"/>
                    <a:pt x="2634" y="1055"/>
                  </a:cubicBezTo>
                  <a:lnTo>
                    <a:pt x="2161" y="98"/>
                  </a:lnTo>
                  <a:cubicBezTo>
                    <a:pt x="2130" y="33"/>
                    <a:pt x="2069" y="1"/>
                    <a:pt x="200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4" name="Google Shape;314;p47"/>
            <p:cNvSpPr/>
            <p:nvPr/>
          </p:nvSpPr>
          <p:spPr>
            <a:xfrm>
              <a:off x="8798600" y="269250"/>
              <a:ext cx="119450" cy="119450"/>
            </a:xfrm>
            <a:custGeom>
              <a:avLst/>
              <a:gdLst/>
              <a:ahLst/>
              <a:cxnLst/>
              <a:rect l="l" t="t" r="r" b="b"/>
              <a:pathLst>
                <a:path w="4778" h="4778" extrusionOk="0">
                  <a:moveTo>
                    <a:pt x="2390" y="481"/>
                  </a:moveTo>
                  <a:cubicBezTo>
                    <a:pt x="2919" y="481"/>
                    <a:pt x="3352" y="661"/>
                    <a:pt x="3722" y="1027"/>
                  </a:cubicBezTo>
                  <a:cubicBezTo>
                    <a:pt x="4111" y="1415"/>
                    <a:pt x="4299" y="1861"/>
                    <a:pt x="4299" y="2388"/>
                  </a:cubicBezTo>
                  <a:cubicBezTo>
                    <a:pt x="4299" y="2913"/>
                    <a:pt x="4112" y="3349"/>
                    <a:pt x="3720" y="3724"/>
                  </a:cubicBezTo>
                  <a:cubicBezTo>
                    <a:pt x="3350" y="4108"/>
                    <a:pt x="2916" y="4298"/>
                    <a:pt x="2392" y="4298"/>
                  </a:cubicBezTo>
                  <a:cubicBezTo>
                    <a:pt x="1863" y="4298"/>
                    <a:pt x="1419" y="4108"/>
                    <a:pt x="1030" y="3721"/>
                  </a:cubicBezTo>
                  <a:cubicBezTo>
                    <a:pt x="660" y="3351"/>
                    <a:pt x="482" y="2915"/>
                    <a:pt x="482" y="2388"/>
                  </a:cubicBezTo>
                  <a:cubicBezTo>
                    <a:pt x="482" y="1859"/>
                    <a:pt x="664" y="1413"/>
                    <a:pt x="1025" y="1032"/>
                  </a:cubicBezTo>
                  <a:cubicBezTo>
                    <a:pt x="1413" y="661"/>
                    <a:pt x="1860" y="481"/>
                    <a:pt x="2390" y="481"/>
                  </a:cubicBezTo>
                  <a:close/>
                  <a:moveTo>
                    <a:pt x="2390" y="1"/>
                  </a:moveTo>
                  <a:cubicBezTo>
                    <a:pt x="1739" y="1"/>
                    <a:pt x="1168" y="231"/>
                    <a:pt x="685" y="693"/>
                  </a:cubicBezTo>
                  <a:cubicBezTo>
                    <a:pt x="231" y="1170"/>
                    <a:pt x="0" y="1739"/>
                    <a:pt x="0" y="2391"/>
                  </a:cubicBezTo>
                  <a:cubicBezTo>
                    <a:pt x="0" y="3043"/>
                    <a:pt x="234" y="3604"/>
                    <a:pt x="689" y="4061"/>
                  </a:cubicBezTo>
                  <a:cubicBezTo>
                    <a:pt x="1166" y="4536"/>
                    <a:pt x="1739" y="4778"/>
                    <a:pt x="2390" y="4778"/>
                  </a:cubicBezTo>
                  <a:cubicBezTo>
                    <a:pt x="3044" y="4778"/>
                    <a:pt x="3608" y="4535"/>
                    <a:pt x="4056" y="4064"/>
                  </a:cubicBezTo>
                  <a:cubicBezTo>
                    <a:pt x="4534" y="3609"/>
                    <a:pt x="4777" y="3044"/>
                    <a:pt x="4777" y="2391"/>
                  </a:cubicBezTo>
                  <a:cubicBezTo>
                    <a:pt x="4777" y="1737"/>
                    <a:pt x="4536" y="1167"/>
                    <a:pt x="4061" y="690"/>
                  </a:cubicBezTo>
                  <a:cubicBezTo>
                    <a:pt x="3603" y="231"/>
                    <a:pt x="3042" y="1"/>
                    <a:pt x="2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5" name="Google Shape;315;p47"/>
            <p:cNvSpPr/>
            <p:nvPr/>
          </p:nvSpPr>
          <p:spPr>
            <a:xfrm>
              <a:off x="8938263" y="388700"/>
              <a:ext cx="57800" cy="57800"/>
            </a:xfrm>
            <a:custGeom>
              <a:avLst/>
              <a:gdLst/>
              <a:ahLst/>
              <a:cxnLst/>
              <a:rect l="l" t="t" r="r" b="b"/>
              <a:pathLst>
                <a:path w="2312" h="2312" extrusionOk="0">
                  <a:moveTo>
                    <a:pt x="1157" y="481"/>
                  </a:moveTo>
                  <a:cubicBezTo>
                    <a:pt x="1530" y="481"/>
                    <a:pt x="1832" y="782"/>
                    <a:pt x="1833" y="1155"/>
                  </a:cubicBezTo>
                  <a:cubicBezTo>
                    <a:pt x="1833" y="1528"/>
                    <a:pt x="1530" y="1833"/>
                    <a:pt x="1157" y="1833"/>
                  </a:cubicBezTo>
                  <a:cubicBezTo>
                    <a:pt x="786" y="1833"/>
                    <a:pt x="482" y="1528"/>
                    <a:pt x="482" y="1155"/>
                  </a:cubicBezTo>
                  <a:cubicBezTo>
                    <a:pt x="482" y="786"/>
                    <a:pt x="784" y="481"/>
                    <a:pt x="1157" y="481"/>
                  </a:cubicBezTo>
                  <a:close/>
                  <a:moveTo>
                    <a:pt x="1157" y="1"/>
                  </a:moveTo>
                  <a:cubicBezTo>
                    <a:pt x="521" y="1"/>
                    <a:pt x="1" y="520"/>
                    <a:pt x="1" y="1155"/>
                  </a:cubicBezTo>
                  <a:cubicBezTo>
                    <a:pt x="1" y="1793"/>
                    <a:pt x="521" y="2312"/>
                    <a:pt x="1157" y="2312"/>
                  </a:cubicBezTo>
                  <a:cubicBezTo>
                    <a:pt x="1794" y="2312"/>
                    <a:pt x="2312" y="1794"/>
                    <a:pt x="2312" y="1155"/>
                  </a:cubicBezTo>
                  <a:cubicBezTo>
                    <a:pt x="2312" y="520"/>
                    <a:pt x="1793" y="1"/>
                    <a:pt x="115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316" name="Google Shape;316;p47"/>
          <p:cNvSpPr/>
          <p:nvPr/>
        </p:nvSpPr>
        <p:spPr>
          <a:xfrm>
            <a:off x="693334" y="480000"/>
            <a:ext cx="10846340" cy="752387"/>
          </a:xfrm>
          <a:custGeom>
            <a:avLst/>
            <a:gdLst/>
            <a:ahLst/>
            <a:cxnLst/>
            <a:rect l="l" t="t" r="r" b="b"/>
            <a:pathLst>
              <a:path w="266604" h="17870" extrusionOk="0">
                <a:moveTo>
                  <a:pt x="1" y="0"/>
                </a:moveTo>
                <a:lnTo>
                  <a:pt x="5681" y="9101"/>
                </a:lnTo>
                <a:lnTo>
                  <a:pt x="1" y="17869"/>
                </a:lnTo>
                <a:lnTo>
                  <a:pt x="266604" y="17869"/>
                </a:lnTo>
                <a:lnTo>
                  <a:pt x="262111" y="9101"/>
                </a:lnTo>
                <a:lnTo>
                  <a:pt x="26660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7" name="Google Shape;317;p47"/>
          <p:cNvSpPr/>
          <p:nvPr/>
        </p:nvSpPr>
        <p:spPr>
          <a:xfrm>
            <a:off x="673000" y="1480300"/>
            <a:ext cx="10846000" cy="4897600"/>
          </a:xfrm>
          <a:prstGeom prst="roundRect">
            <a:avLst>
              <a:gd name="adj" fmla="val 4556"/>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8" name="Google Shape;318;p47"/>
          <p:cNvSpPr txBox="1">
            <a:spLocks noGrp="1"/>
          </p:cNvSpPr>
          <p:nvPr>
            <p:ph type="title"/>
          </p:nvPr>
        </p:nvSpPr>
        <p:spPr>
          <a:xfrm>
            <a:off x="1013767" y="2336000"/>
            <a:ext cx="2850800" cy="70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19" name="Google Shape;319;p47"/>
          <p:cNvSpPr txBox="1">
            <a:spLocks noGrp="1"/>
          </p:cNvSpPr>
          <p:nvPr>
            <p:ph type="subTitle" idx="1"/>
          </p:nvPr>
        </p:nvSpPr>
        <p:spPr>
          <a:xfrm>
            <a:off x="1013767" y="3077563"/>
            <a:ext cx="2850800" cy="64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67"/>
            </a:lvl1pPr>
            <a:lvl2pPr lvl="1" algn="l">
              <a:lnSpc>
                <a:spcPct val="100000"/>
              </a:lnSpc>
              <a:spcBef>
                <a:spcPts val="2133"/>
              </a:spcBef>
              <a:spcAft>
                <a:spcPts val="0"/>
              </a:spcAft>
              <a:buSzPts val="1400"/>
              <a:buNone/>
              <a:defRPr/>
            </a:lvl2pPr>
            <a:lvl3pPr lvl="2" algn="l">
              <a:lnSpc>
                <a:spcPct val="100000"/>
              </a:lnSpc>
              <a:spcBef>
                <a:spcPts val="2133"/>
              </a:spcBef>
              <a:spcAft>
                <a:spcPts val="0"/>
              </a:spcAft>
              <a:buSzPts val="1400"/>
              <a:buNone/>
              <a:defRPr/>
            </a:lvl3pPr>
            <a:lvl4pPr lvl="3" algn="l">
              <a:lnSpc>
                <a:spcPct val="100000"/>
              </a:lnSpc>
              <a:spcBef>
                <a:spcPts val="2133"/>
              </a:spcBef>
              <a:spcAft>
                <a:spcPts val="0"/>
              </a:spcAft>
              <a:buSzPts val="1400"/>
              <a:buNone/>
              <a:defRPr/>
            </a:lvl4pPr>
            <a:lvl5pPr lvl="4" algn="l">
              <a:lnSpc>
                <a:spcPct val="100000"/>
              </a:lnSpc>
              <a:spcBef>
                <a:spcPts val="2133"/>
              </a:spcBef>
              <a:spcAft>
                <a:spcPts val="0"/>
              </a:spcAft>
              <a:buSzPts val="1400"/>
              <a:buNone/>
              <a:defRPr/>
            </a:lvl5pPr>
            <a:lvl6pPr lvl="5" algn="l">
              <a:lnSpc>
                <a:spcPct val="100000"/>
              </a:lnSpc>
              <a:spcBef>
                <a:spcPts val="2133"/>
              </a:spcBef>
              <a:spcAft>
                <a:spcPts val="0"/>
              </a:spcAft>
              <a:buSzPts val="1400"/>
              <a:buNone/>
              <a:defRPr/>
            </a:lvl6pPr>
            <a:lvl7pPr lvl="6" algn="l">
              <a:lnSpc>
                <a:spcPct val="100000"/>
              </a:lnSpc>
              <a:spcBef>
                <a:spcPts val="2133"/>
              </a:spcBef>
              <a:spcAft>
                <a:spcPts val="0"/>
              </a:spcAft>
              <a:buSzPts val="1400"/>
              <a:buNone/>
              <a:defRPr/>
            </a:lvl7pPr>
            <a:lvl8pPr lvl="7" algn="l">
              <a:lnSpc>
                <a:spcPct val="100000"/>
              </a:lnSpc>
              <a:spcBef>
                <a:spcPts val="2133"/>
              </a:spcBef>
              <a:spcAft>
                <a:spcPts val="0"/>
              </a:spcAft>
              <a:buSzPts val="1400"/>
              <a:buNone/>
              <a:defRPr/>
            </a:lvl8pPr>
            <a:lvl9pPr lvl="8" algn="l">
              <a:lnSpc>
                <a:spcPct val="100000"/>
              </a:lnSpc>
              <a:spcBef>
                <a:spcPts val="2133"/>
              </a:spcBef>
              <a:spcAft>
                <a:spcPts val="2133"/>
              </a:spcAft>
              <a:buSzPts val="1400"/>
              <a:buNone/>
              <a:defRPr/>
            </a:lvl9pPr>
          </a:lstStyle>
          <a:p>
            <a:endParaRPr/>
          </a:p>
        </p:txBody>
      </p:sp>
      <p:sp>
        <p:nvSpPr>
          <p:cNvPr id="320" name="Google Shape;320;p47"/>
          <p:cNvSpPr txBox="1">
            <a:spLocks noGrp="1"/>
          </p:cNvSpPr>
          <p:nvPr>
            <p:ph type="title" idx="2"/>
          </p:nvPr>
        </p:nvSpPr>
        <p:spPr>
          <a:xfrm>
            <a:off x="4103875" y="2336000"/>
            <a:ext cx="2850800" cy="70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21" name="Google Shape;321;p47"/>
          <p:cNvSpPr txBox="1">
            <a:spLocks noGrp="1"/>
          </p:cNvSpPr>
          <p:nvPr>
            <p:ph type="subTitle" idx="3"/>
          </p:nvPr>
        </p:nvSpPr>
        <p:spPr>
          <a:xfrm>
            <a:off x="4103875" y="3077563"/>
            <a:ext cx="2850800" cy="64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67"/>
            </a:lvl1pPr>
            <a:lvl2pPr lvl="1" algn="l">
              <a:lnSpc>
                <a:spcPct val="100000"/>
              </a:lnSpc>
              <a:spcBef>
                <a:spcPts val="2133"/>
              </a:spcBef>
              <a:spcAft>
                <a:spcPts val="0"/>
              </a:spcAft>
              <a:buSzPts val="1400"/>
              <a:buNone/>
              <a:defRPr/>
            </a:lvl2pPr>
            <a:lvl3pPr lvl="2" algn="l">
              <a:lnSpc>
                <a:spcPct val="100000"/>
              </a:lnSpc>
              <a:spcBef>
                <a:spcPts val="2133"/>
              </a:spcBef>
              <a:spcAft>
                <a:spcPts val="0"/>
              </a:spcAft>
              <a:buSzPts val="1400"/>
              <a:buNone/>
              <a:defRPr/>
            </a:lvl3pPr>
            <a:lvl4pPr lvl="3" algn="l">
              <a:lnSpc>
                <a:spcPct val="100000"/>
              </a:lnSpc>
              <a:spcBef>
                <a:spcPts val="2133"/>
              </a:spcBef>
              <a:spcAft>
                <a:spcPts val="0"/>
              </a:spcAft>
              <a:buSzPts val="1400"/>
              <a:buNone/>
              <a:defRPr/>
            </a:lvl4pPr>
            <a:lvl5pPr lvl="4" algn="l">
              <a:lnSpc>
                <a:spcPct val="100000"/>
              </a:lnSpc>
              <a:spcBef>
                <a:spcPts val="2133"/>
              </a:spcBef>
              <a:spcAft>
                <a:spcPts val="0"/>
              </a:spcAft>
              <a:buSzPts val="1400"/>
              <a:buNone/>
              <a:defRPr/>
            </a:lvl5pPr>
            <a:lvl6pPr lvl="5" algn="l">
              <a:lnSpc>
                <a:spcPct val="100000"/>
              </a:lnSpc>
              <a:spcBef>
                <a:spcPts val="2133"/>
              </a:spcBef>
              <a:spcAft>
                <a:spcPts val="0"/>
              </a:spcAft>
              <a:buSzPts val="1400"/>
              <a:buNone/>
              <a:defRPr/>
            </a:lvl6pPr>
            <a:lvl7pPr lvl="6" algn="l">
              <a:lnSpc>
                <a:spcPct val="100000"/>
              </a:lnSpc>
              <a:spcBef>
                <a:spcPts val="2133"/>
              </a:spcBef>
              <a:spcAft>
                <a:spcPts val="0"/>
              </a:spcAft>
              <a:buSzPts val="1400"/>
              <a:buNone/>
              <a:defRPr/>
            </a:lvl7pPr>
            <a:lvl8pPr lvl="7" algn="l">
              <a:lnSpc>
                <a:spcPct val="100000"/>
              </a:lnSpc>
              <a:spcBef>
                <a:spcPts val="2133"/>
              </a:spcBef>
              <a:spcAft>
                <a:spcPts val="0"/>
              </a:spcAft>
              <a:buSzPts val="1400"/>
              <a:buNone/>
              <a:defRPr/>
            </a:lvl8pPr>
            <a:lvl9pPr lvl="8" algn="l">
              <a:lnSpc>
                <a:spcPct val="100000"/>
              </a:lnSpc>
              <a:spcBef>
                <a:spcPts val="2133"/>
              </a:spcBef>
              <a:spcAft>
                <a:spcPts val="2133"/>
              </a:spcAft>
              <a:buSzPts val="1400"/>
              <a:buNone/>
              <a:defRPr/>
            </a:lvl9pPr>
          </a:lstStyle>
          <a:p>
            <a:endParaRPr/>
          </a:p>
        </p:txBody>
      </p:sp>
      <p:sp>
        <p:nvSpPr>
          <p:cNvPr id="322" name="Google Shape;322;p47"/>
          <p:cNvSpPr txBox="1">
            <a:spLocks noGrp="1"/>
          </p:cNvSpPr>
          <p:nvPr>
            <p:ph type="title" idx="4"/>
          </p:nvPr>
        </p:nvSpPr>
        <p:spPr>
          <a:xfrm>
            <a:off x="1013767" y="4330771"/>
            <a:ext cx="2850800" cy="70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23" name="Google Shape;323;p47"/>
          <p:cNvSpPr txBox="1">
            <a:spLocks noGrp="1"/>
          </p:cNvSpPr>
          <p:nvPr>
            <p:ph type="subTitle" idx="5"/>
          </p:nvPr>
        </p:nvSpPr>
        <p:spPr>
          <a:xfrm>
            <a:off x="1013767" y="5072333"/>
            <a:ext cx="2850800" cy="64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67"/>
            </a:lvl1pPr>
            <a:lvl2pPr lvl="1" algn="l">
              <a:lnSpc>
                <a:spcPct val="100000"/>
              </a:lnSpc>
              <a:spcBef>
                <a:spcPts val="2133"/>
              </a:spcBef>
              <a:spcAft>
                <a:spcPts val="0"/>
              </a:spcAft>
              <a:buSzPts val="1400"/>
              <a:buNone/>
              <a:defRPr/>
            </a:lvl2pPr>
            <a:lvl3pPr lvl="2" algn="l">
              <a:lnSpc>
                <a:spcPct val="100000"/>
              </a:lnSpc>
              <a:spcBef>
                <a:spcPts val="2133"/>
              </a:spcBef>
              <a:spcAft>
                <a:spcPts val="0"/>
              </a:spcAft>
              <a:buSzPts val="1400"/>
              <a:buNone/>
              <a:defRPr/>
            </a:lvl3pPr>
            <a:lvl4pPr lvl="3" algn="l">
              <a:lnSpc>
                <a:spcPct val="100000"/>
              </a:lnSpc>
              <a:spcBef>
                <a:spcPts val="2133"/>
              </a:spcBef>
              <a:spcAft>
                <a:spcPts val="0"/>
              </a:spcAft>
              <a:buSzPts val="1400"/>
              <a:buNone/>
              <a:defRPr/>
            </a:lvl4pPr>
            <a:lvl5pPr lvl="4" algn="l">
              <a:lnSpc>
                <a:spcPct val="100000"/>
              </a:lnSpc>
              <a:spcBef>
                <a:spcPts val="2133"/>
              </a:spcBef>
              <a:spcAft>
                <a:spcPts val="0"/>
              </a:spcAft>
              <a:buSzPts val="1400"/>
              <a:buNone/>
              <a:defRPr/>
            </a:lvl5pPr>
            <a:lvl6pPr lvl="5" algn="l">
              <a:lnSpc>
                <a:spcPct val="100000"/>
              </a:lnSpc>
              <a:spcBef>
                <a:spcPts val="2133"/>
              </a:spcBef>
              <a:spcAft>
                <a:spcPts val="0"/>
              </a:spcAft>
              <a:buSzPts val="1400"/>
              <a:buNone/>
              <a:defRPr/>
            </a:lvl6pPr>
            <a:lvl7pPr lvl="6" algn="l">
              <a:lnSpc>
                <a:spcPct val="100000"/>
              </a:lnSpc>
              <a:spcBef>
                <a:spcPts val="2133"/>
              </a:spcBef>
              <a:spcAft>
                <a:spcPts val="0"/>
              </a:spcAft>
              <a:buSzPts val="1400"/>
              <a:buNone/>
              <a:defRPr/>
            </a:lvl7pPr>
            <a:lvl8pPr lvl="7" algn="l">
              <a:lnSpc>
                <a:spcPct val="100000"/>
              </a:lnSpc>
              <a:spcBef>
                <a:spcPts val="2133"/>
              </a:spcBef>
              <a:spcAft>
                <a:spcPts val="0"/>
              </a:spcAft>
              <a:buSzPts val="1400"/>
              <a:buNone/>
              <a:defRPr/>
            </a:lvl8pPr>
            <a:lvl9pPr lvl="8" algn="l">
              <a:lnSpc>
                <a:spcPct val="100000"/>
              </a:lnSpc>
              <a:spcBef>
                <a:spcPts val="2133"/>
              </a:spcBef>
              <a:spcAft>
                <a:spcPts val="2133"/>
              </a:spcAft>
              <a:buSzPts val="1400"/>
              <a:buNone/>
              <a:defRPr/>
            </a:lvl9pPr>
          </a:lstStyle>
          <a:p>
            <a:endParaRPr/>
          </a:p>
        </p:txBody>
      </p:sp>
      <p:sp>
        <p:nvSpPr>
          <p:cNvPr id="324" name="Google Shape;324;p47"/>
          <p:cNvSpPr txBox="1">
            <a:spLocks noGrp="1"/>
          </p:cNvSpPr>
          <p:nvPr>
            <p:ph type="title" idx="6"/>
          </p:nvPr>
        </p:nvSpPr>
        <p:spPr>
          <a:xfrm>
            <a:off x="4103875" y="4330771"/>
            <a:ext cx="2850800" cy="70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25" name="Google Shape;325;p47"/>
          <p:cNvSpPr txBox="1">
            <a:spLocks noGrp="1"/>
          </p:cNvSpPr>
          <p:nvPr>
            <p:ph type="subTitle" idx="7"/>
          </p:nvPr>
        </p:nvSpPr>
        <p:spPr>
          <a:xfrm>
            <a:off x="4103875" y="5072333"/>
            <a:ext cx="2850800" cy="64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67"/>
            </a:lvl1pPr>
            <a:lvl2pPr lvl="1" algn="l">
              <a:lnSpc>
                <a:spcPct val="100000"/>
              </a:lnSpc>
              <a:spcBef>
                <a:spcPts val="2133"/>
              </a:spcBef>
              <a:spcAft>
                <a:spcPts val="0"/>
              </a:spcAft>
              <a:buSzPts val="1400"/>
              <a:buNone/>
              <a:defRPr/>
            </a:lvl2pPr>
            <a:lvl3pPr lvl="2" algn="l">
              <a:lnSpc>
                <a:spcPct val="100000"/>
              </a:lnSpc>
              <a:spcBef>
                <a:spcPts val="2133"/>
              </a:spcBef>
              <a:spcAft>
                <a:spcPts val="0"/>
              </a:spcAft>
              <a:buSzPts val="1400"/>
              <a:buNone/>
              <a:defRPr/>
            </a:lvl3pPr>
            <a:lvl4pPr lvl="3" algn="l">
              <a:lnSpc>
                <a:spcPct val="100000"/>
              </a:lnSpc>
              <a:spcBef>
                <a:spcPts val="2133"/>
              </a:spcBef>
              <a:spcAft>
                <a:spcPts val="0"/>
              </a:spcAft>
              <a:buSzPts val="1400"/>
              <a:buNone/>
              <a:defRPr/>
            </a:lvl4pPr>
            <a:lvl5pPr lvl="4" algn="l">
              <a:lnSpc>
                <a:spcPct val="100000"/>
              </a:lnSpc>
              <a:spcBef>
                <a:spcPts val="2133"/>
              </a:spcBef>
              <a:spcAft>
                <a:spcPts val="0"/>
              </a:spcAft>
              <a:buSzPts val="1400"/>
              <a:buNone/>
              <a:defRPr/>
            </a:lvl5pPr>
            <a:lvl6pPr lvl="5" algn="l">
              <a:lnSpc>
                <a:spcPct val="100000"/>
              </a:lnSpc>
              <a:spcBef>
                <a:spcPts val="2133"/>
              </a:spcBef>
              <a:spcAft>
                <a:spcPts val="0"/>
              </a:spcAft>
              <a:buSzPts val="1400"/>
              <a:buNone/>
              <a:defRPr/>
            </a:lvl6pPr>
            <a:lvl7pPr lvl="6" algn="l">
              <a:lnSpc>
                <a:spcPct val="100000"/>
              </a:lnSpc>
              <a:spcBef>
                <a:spcPts val="2133"/>
              </a:spcBef>
              <a:spcAft>
                <a:spcPts val="0"/>
              </a:spcAft>
              <a:buSzPts val="1400"/>
              <a:buNone/>
              <a:defRPr/>
            </a:lvl7pPr>
            <a:lvl8pPr lvl="7" algn="l">
              <a:lnSpc>
                <a:spcPct val="100000"/>
              </a:lnSpc>
              <a:spcBef>
                <a:spcPts val="2133"/>
              </a:spcBef>
              <a:spcAft>
                <a:spcPts val="0"/>
              </a:spcAft>
              <a:buSzPts val="1400"/>
              <a:buNone/>
              <a:defRPr/>
            </a:lvl8pPr>
            <a:lvl9pPr lvl="8" algn="l">
              <a:lnSpc>
                <a:spcPct val="100000"/>
              </a:lnSpc>
              <a:spcBef>
                <a:spcPts val="2133"/>
              </a:spcBef>
              <a:spcAft>
                <a:spcPts val="2133"/>
              </a:spcAft>
              <a:buSzPts val="1400"/>
              <a:buNone/>
              <a:defRPr/>
            </a:lvl9pPr>
          </a:lstStyle>
          <a:p>
            <a:endParaRPr/>
          </a:p>
        </p:txBody>
      </p:sp>
      <p:sp>
        <p:nvSpPr>
          <p:cNvPr id="326" name="Google Shape;326;p47"/>
          <p:cNvSpPr txBox="1">
            <a:spLocks noGrp="1"/>
          </p:cNvSpPr>
          <p:nvPr>
            <p:ph type="title" idx="8"/>
          </p:nvPr>
        </p:nvSpPr>
        <p:spPr>
          <a:xfrm>
            <a:off x="960167" y="480000"/>
            <a:ext cx="10272000" cy="75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solidFill>
                  <a:schemeClr val="accent6"/>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2158100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ive columns 1">
  <p:cSld name="Title and five columns 1">
    <p:spTree>
      <p:nvGrpSpPr>
        <p:cNvPr id="1" name="Shape 327"/>
        <p:cNvGrpSpPr/>
        <p:nvPr/>
      </p:nvGrpSpPr>
      <p:grpSpPr>
        <a:xfrm>
          <a:off x="0" y="0"/>
          <a:ext cx="0" cy="0"/>
          <a:chOff x="0" y="0"/>
          <a:chExt cx="0" cy="0"/>
        </a:xfrm>
      </p:grpSpPr>
      <p:sp>
        <p:nvSpPr>
          <p:cNvPr id="328" name="Google Shape;328;p48"/>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329" name="Google Shape;329;p48"/>
          <p:cNvGrpSpPr/>
          <p:nvPr/>
        </p:nvGrpSpPr>
        <p:grpSpPr>
          <a:xfrm>
            <a:off x="-148866" y="-87266"/>
            <a:ext cx="12580233" cy="7085500"/>
            <a:chOff x="-111650" y="-65450"/>
            <a:chExt cx="9435175" cy="5314125"/>
          </a:xfrm>
        </p:grpSpPr>
        <p:grpSp>
          <p:nvGrpSpPr>
            <p:cNvPr id="330" name="Google Shape;330;p48"/>
            <p:cNvGrpSpPr/>
            <p:nvPr/>
          </p:nvGrpSpPr>
          <p:grpSpPr>
            <a:xfrm>
              <a:off x="8530000" y="1575813"/>
              <a:ext cx="567375" cy="634900"/>
              <a:chOff x="4247400" y="212038"/>
              <a:chExt cx="567375" cy="634900"/>
            </a:xfrm>
          </p:grpSpPr>
          <p:sp>
            <p:nvSpPr>
              <p:cNvPr id="331" name="Google Shape;331;p48"/>
              <p:cNvSpPr/>
              <p:nvPr/>
            </p:nvSpPr>
            <p:spPr>
              <a:xfrm>
                <a:off x="4247400" y="212038"/>
                <a:ext cx="509175" cy="252250"/>
              </a:xfrm>
              <a:custGeom>
                <a:avLst/>
                <a:gdLst/>
                <a:ahLst/>
                <a:cxnLst/>
                <a:rect l="l" t="t" r="r" b="b"/>
                <a:pathLst>
                  <a:path w="20367" h="10090" extrusionOk="0">
                    <a:moveTo>
                      <a:pt x="6256" y="1"/>
                    </a:moveTo>
                    <a:cubicBezTo>
                      <a:pt x="4374" y="1"/>
                      <a:pt x="2292" y="338"/>
                      <a:pt x="0" y="1142"/>
                    </a:cubicBezTo>
                    <a:lnTo>
                      <a:pt x="0" y="1142"/>
                    </a:lnTo>
                    <a:cubicBezTo>
                      <a:pt x="0" y="1142"/>
                      <a:pt x="0" y="1142"/>
                      <a:pt x="0" y="1142"/>
                    </a:cubicBezTo>
                    <a:cubicBezTo>
                      <a:pt x="0" y="1142"/>
                      <a:pt x="0" y="1142"/>
                      <a:pt x="0" y="1142"/>
                    </a:cubicBezTo>
                    <a:cubicBezTo>
                      <a:pt x="0" y="1142"/>
                      <a:pt x="0" y="1142"/>
                      <a:pt x="0" y="1142"/>
                    </a:cubicBezTo>
                    <a:lnTo>
                      <a:pt x="0" y="1142"/>
                    </a:lnTo>
                    <a:cubicBezTo>
                      <a:pt x="3" y="1144"/>
                      <a:pt x="5955" y="10089"/>
                      <a:pt x="15052" y="10089"/>
                    </a:cubicBezTo>
                    <a:cubicBezTo>
                      <a:pt x="16723" y="10089"/>
                      <a:pt x="18501" y="9787"/>
                      <a:pt x="20366" y="9073"/>
                    </a:cubicBezTo>
                    <a:cubicBezTo>
                      <a:pt x="20366" y="9073"/>
                      <a:pt x="16017" y="1"/>
                      <a:pt x="625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2" name="Google Shape;332;p48"/>
              <p:cNvSpPr/>
              <p:nvPr/>
            </p:nvSpPr>
            <p:spPr>
              <a:xfrm>
                <a:off x="4286650" y="246813"/>
                <a:ext cx="528125" cy="227000"/>
              </a:xfrm>
              <a:custGeom>
                <a:avLst/>
                <a:gdLst/>
                <a:ahLst/>
                <a:cxnLst/>
                <a:rect l="l" t="t" r="r" b="b"/>
                <a:pathLst>
                  <a:path w="21125" h="9080" extrusionOk="0">
                    <a:moveTo>
                      <a:pt x="198" y="1"/>
                    </a:moveTo>
                    <a:cubicBezTo>
                      <a:pt x="50" y="1"/>
                      <a:pt x="0" y="255"/>
                      <a:pt x="172" y="320"/>
                    </a:cubicBezTo>
                    <a:cubicBezTo>
                      <a:pt x="3261" y="1480"/>
                      <a:pt x="6335" y="2675"/>
                      <a:pt x="9398" y="3902"/>
                    </a:cubicBezTo>
                    <a:cubicBezTo>
                      <a:pt x="11774" y="4852"/>
                      <a:pt x="14144" y="5817"/>
                      <a:pt x="16486" y="6853"/>
                    </a:cubicBezTo>
                    <a:cubicBezTo>
                      <a:pt x="17896" y="7478"/>
                      <a:pt x="19559" y="8058"/>
                      <a:pt x="20773" y="9042"/>
                    </a:cubicBezTo>
                    <a:cubicBezTo>
                      <a:pt x="20806" y="9069"/>
                      <a:pt x="20842" y="9080"/>
                      <a:pt x="20876" y="9080"/>
                    </a:cubicBezTo>
                    <a:cubicBezTo>
                      <a:pt x="21008" y="9080"/>
                      <a:pt x="21124" y="8918"/>
                      <a:pt x="20998" y="8817"/>
                    </a:cubicBezTo>
                    <a:cubicBezTo>
                      <a:pt x="19867" y="7899"/>
                      <a:pt x="18365" y="7345"/>
                      <a:pt x="17050" y="6758"/>
                    </a:cubicBezTo>
                    <a:cubicBezTo>
                      <a:pt x="14765" y="5736"/>
                      <a:pt x="12448" y="4787"/>
                      <a:pt x="10128" y="3853"/>
                    </a:cubicBezTo>
                    <a:cubicBezTo>
                      <a:pt x="6852" y="2535"/>
                      <a:pt x="3561" y="1254"/>
                      <a:pt x="254" y="12"/>
                    </a:cubicBezTo>
                    <a:cubicBezTo>
                      <a:pt x="235" y="4"/>
                      <a:pt x="216" y="1"/>
                      <a:pt x="19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3" name="Google Shape;333;p48"/>
              <p:cNvSpPr/>
              <p:nvPr/>
            </p:nvSpPr>
            <p:spPr>
              <a:xfrm>
                <a:off x="4435000" y="262913"/>
                <a:ext cx="108350" cy="95250"/>
              </a:xfrm>
              <a:custGeom>
                <a:avLst/>
                <a:gdLst/>
                <a:ahLst/>
                <a:cxnLst/>
                <a:rect l="l" t="t" r="r" b="b"/>
                <a:pathLst>
                  <a:path w="4334" h="3810" extrusionOk="0">
                    <a:moveTo>
                      <a:pt x="1641" y="1"/>
                    </a:moveTo>
                    <a:cubicBezTo>
                      <a:pt x="1519" y="1"/>
                      <a:pt x="1412" y="160"/>
                      <a:pt x="1522" y="274"/>
                    </a:cubicBezTo>
                    <a:cubicBezTo>
                      <a:pt x="1881" y="644"/>
                      <a:pt x="2230" y="1028"/>
                      <a:pt x="2567" y="1418"/>
                    </a:cubicBezTo>
                    <a:cubicBezTo>
                      <a:pt x="2811" y="1695"/>
                      <a:pt x="3993" y="2840"/>
                      <a:pt x="3758" y="3222"/>
                    </a:cubicBezTo>
                    <a:cubicBezTo>
                      <a:pt x="3651" y="3399"/>
                      <a:pt x="2947" y="3388"/>
                      <a:pt x="2783" y="3399"/>
                    </a:cubicBezTo>
                    <a:cubicBezTo>
                      <a:pt x="2397" y="3428"/>
                      <a:pt x="2011" y="3433"/>
                      <a:pt x="1624" y="3433"/>
                    </a:cubicBezTo>
                    <a:cubicBezTo>
                      <a:pt x="1152" y="3433"/>
                      <a:pt x="677" y="3422"/>
                      <a:pt x="205" y="3396"/>
                    </a:cubicBezTo>
                    <a:cubicBezTo>
                      <a:pt x="201" y="3396"/>
                      <a:pt x="197" y="3396"/>
                      <a:pt x="193" y="3396"/>
                    </a:cubicBezTo>
                    <a:cubicBezTo>
                      <a:pt x="1" y="3396"/>
                      <a:pt x="5" y="3704"/>
                      <a:pt x="205" y="3715"/>
                    </a:cubicBezTo>
                    <a:cubicBezTo>
                      <a:pt x="665" y="3741"/>
                      <a:pt x="1127" y="3755"/>
                      <a:pt x="1588" y="3755"/>
                    </a:cubicBezTo>
                    <a:cubicBezTo>
                      <a:pt x="1819" y="3755"/>
                      <a:pt x="2050" y="3752"/>
                      <a:pt x="2280" y="3745"/>
                    </a:cubicBezTo>
                    <a:cubicBezTo>
                      <a:pt x="2697" y="3730"/>
                      <a:pt x="3855" y="3809"/>
                      <a:pt x="4098" y="3334"/>
                    </a:cubicBezTo>
                    <a:cubicBezTo>
                      <a:pt x="4333" y="2874"/>
                      <a:pt x="3547" y="2099"/>
                      <a:pt x="3297" y="1787"/>
                    </a:cubicBezTo>
                    <a:cubicBezTo>
                      <a:pt x="2811" y="1184"/>
                      <a:pt x="2285" y="609"/>
                      <a:pt x="1749" y="49"/>
                    </a:cubicBezTo>
                    <a:cubicBezTo>
                      <a:pt x="1715" y="15"/>
                      <a:pt x="1677" y="1"/>
                      <a:pt x="16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4" name="Google Shape;334;p48"/>
              <p:cNvSpPr/>
              <p:nvPr/>
            </p:nvSpPr>
            <p:spPr>
              <a:xfrm>
                <a:off x="4544100" y="309413"/>
                <a:ext cx="108325" cy="95250"/>
              </a:xfrm>
              <a:custGeom>
                <a:avLst/>
                <a:gdLst/>
                <a:ahLst/>
                <a:cxnLst/>
                <a:rect l="l" t="t" r="r" b="b"/>
                <a:pathLst>
                  <a:path w="4333" h="3810" extrusionOk="0">
                    <a:moveTo>
                      <a:pt x="1642" y="0"/>
                    </a:moveTo>
                    <a:cubicBezTo>
                      <a:pt x="1521" y="0"/>
                      <a:pt x="1412" y="161"/>
                      <a:pt x="1521" y="274"/>
                    </a:cubicBezTo>
                    <a:cubicBezTo>
                      <a:pt x="1881" y="646"/>
                      <a:pt x="2230" y="1028"/>
                      <a:pt x="2567" y="1418"/>
                    </a:cubicBezTo>
                    <a:cubicBezTo>
                      <a:pt x="2810" y="1695"/>
                      <a:pt x="3992" y="2841"/>
                      <a:pt x="3757" y="3224"/>
                    </a:cubicBezTo>
                    <a:cubicBezTo>
                      <a:pt x="3650" y="3401"/>
                      <a:pt x="2946" y="3388"/>
                      <a:pt x="2783" y="3401"/>
                    </a:cubicBezTo>
                    <a:cubicBezTo>
                      <a:pt x="2398" y="3428"/>
                      <a:pt x="2011" y="3435"/>
                      <a:pt x="1623" y="3435"/>
                    </a:cubicBezTo>
                    <a:cubicBezTo>
                      <a:pt x="1151" y="3435"/>
                      <a:pt x="676" y="3422"/>
                      <a:pt x="204" y="3396"/>
                    </a:cubicBezTo>
                    <a:cubicBezTo>
                      <a:pt x="201" y="3396"/>
                      <a:pt x="197" y="3395"/>
                      <a:pt x="194" y="3395"/>
                    </a:cubicBezTo>
                    <a:cubicBezTo>
                      <a:pt x="0" y="3395"/>
                      <a:pt x="4" y="3704"/>
                      <a:pt x="204" y="3717"/>
                    </a:cubicBezTo>
                    <a:cubicBezTo>
                      <a:pt x="663" y="3742"/>
                      <a:pt x="1123" y="3756"/>
                      <a:pt x="1582" y="3756"/>
                    </a:cubicBezTo>
                    <a:cubicBezTo>
                      <a:pt x="1815" y="3756"/>
                      <a:pt x="2048" y="3752"/>
                      <a:pt x="2280" y="3744"/>
                    </a:cubicBezTo>
                    <a:cubicBezTo>
                      <a:pt x="2697" y="3730"/>
                      <a:pt x="3854" y="3809"/>
                      <a:pt x="4098" y="3336"/>
                    </a:cubicBezTo>
                    <a:cubicBezTo>
                      <a:pt x="4333" y="2875"/>
                      <a:pt x="3546" y="2099"/>
                      <a:pt x="3298" y="1789"/>
                    </a:cubicBezTo>
                    <a:cubicBezTo>
                      <a:pt x="2812" y="1184"/>
                      <a:pt x="2286" y="608"/>
                      <a:pt x="1750" y="49"/>
                    </a:cubicBezTo>
                    <a:cubicBezTo>
                      <a:pt x="1716" y="15"/>
                      <a:pt x="1679" y="0"/>
                      <a:pt x="16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5" name="Google Shape;335;p48"/>
              <p:cNvSpPr/>
              <p:nvPr/>
            </p:nvSpPr>
            <p:spPr>
              <a:xfrm>
                <a:off x="4335550" y="476288"/>
                <a:ext cx="417250" cy="370650"/>
              </a:xfrm>
              <a:custGeom>
                <a:avLst/>
                <a:gdLst/>
                <a:ahLst/>
                <a:cxnLst/>
                <a:rect l="l" t="t" r="r" b="b"/>
                <a:pathLst>
                  <a:path w="16690" h="14826" extrusionOk="0">
                    <a:moveTo>
                      <a:pt x="16248" y="319"/>
                    </a:moveTo>
                    <a:cubicBezTo>
                      <a:pt x="16279" y="319"/>
                      <a:pt x="16310" y="319"/>
                      <a:pt x="16341" y="319"/>
                    </a:cubicBezTo>
                    <a:lnTo>
                      <a:pt x="16341" y="319"/>
                    </a:lnTo>
                    <a:cubicBezTo>
                      <a:pt x="15327" y="8011"/>
                      <a:pt x="8884" y="12669"/>
                      <a:pt x="1692" y="14231"/>
                    </a:cubicBezTo>
                    <a:cubicBezTo>
                      <a:pt x="1378" y="14299"/>
                      <a:pt x="994" y="14434"/>
                      <a:pt x="668" y="14434"/>
                    </a:cubicBezTo>
                    <a:cubicBezTo>
                      <a:pt x="658" y="14434"/>
                      <a:pt x="649" y="14434"/>
                      <a:pt x="640" y="14434"/>
                    </a:cubicBezTo>
                    <a:cubicBezTo>
                      <a:pt x="619" y="14434"/>
                      <a:pt x="599" y="14433"/>
                      <a:pt x="580" y="14433"/>
                    </a:cubicBezTo>
                    <a:cubicBezTo>
                      <a:pt x="477" y="14433"/>
                      <a:pt x="407" y="14441"/>
                      <a:pt x="362" y="14450"/>
                    </a:cubicBezTo>
                    <a:lnTo>
                      <a:pt x="362" y="14450"/>
                    </a:lnTo>
                    <a:cubicBezTo>
                      <a:pt x="388" y="14413"/>
                      <a:pt x="406" y="14346"/>
                      <a:pt x="390" y="14235"/>
                    </a:cubicBezTo>
                    <a:cubicBezTo>
                      <a:pt x="251" y="13272"/>
                      <a:pt x="911" y="11742"/>
                      <a:pt x="1222" y="10836"/>
                    </a:cubicBezTo>
                    <a:cubicBezTo>
                      <a:pt x="1608" y="9711"/>
                      <a:pt x="2109" y="8624"/>
                      <a:pt x="2733" y="7611"/>
                    </a:cubicBezTo>
                    <a:cubicBezTo>
                      <a:pt x="4637" y="4523"/>
                      <a:pt x="7645" y="2352"/>
                      <a:pt x="11069" y="1237"/>
                    </a:cubicBezTo>
                    <a:cubicBezTo>
                      <a:pt x="12712" y="702"/>
                      <a:pt x="14505" y="319"/>
                      <a:pt x="16248" y="319"/>
                    </a:cubicBezTo>
                    <a:close/>
                    <a:moveTo>
                      <a:pt x="16219" y="1"/>
                    </a:moveTo>
                    <a:cubicBezTo>
                      <a:pt x="13728" y="1"/>
                      <a:pt x="11132" y="705"/>
                      <a:pt x="8908" y="1752"/>
                    </a:cubicBezTo>
                    <a:cubicBezTo>
                      <a:pt x="3716" y="4194"/>
                      <a:pt x="834" y="9062"/>
                      <a:pt x="14" y="14622"/>
                    </a:cubicBezTo>
                    <a:cubicBezTo>
                      <a:pt x="0" y="14707"/>
                      <a:pt x="46" y="14826"/>
                      <a:pt x="152" y="14826"/>
                    </a:cubicBezTo>
                    <a:cubicBezTo>
                      <a:pt x="157" y="14826"/>
                      <a:pt x="162" y="14826"/>
                      <a:pt x="168" y="14825"/>
                    </a:cubicBezTo>
                    <a:cubicBezTo>
                      <a:pt x="8141" y="13894"/>
                      <a:pt x="15670" y="8483"/>
                      <a:pt x="16680" y="165"/>
                    </a:cubicBezTo>
                    <a:cubicBezTo>
                      <a:pt x="16690" y="84"/>
                      <a:pt x="16645" y="35"/>
                      <a:pt x="16586" y="19"/>
                    </a:cubicBezTo>
                    <a:lnTo>
                      <a:pt x="16586" y="19"/>
                    </a:lnTo>
                    <a:cubicBezTo>
                      <a:pt x="16567" y="10"/>
                      <a:pt x="16545" y="5"/>
                      <a:pt x="16521" y="4"/>
                    </a:cubicBezTo>
                    <a:cubicBezTo>
                      <a:pt x="16420" y="2"/>
                      <a:pt x="16320" y="1"/>
                      <a:pt x="162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6" name="Google Shape;336;p48"/>
              <p:cNvSpPr/>
              <p:nvPr/>
            </p:nvSpPr>
            <p:spPr>
              <a:xfrm>
                <a:off x="4363550" y="444288"/>
                <a:ext cx="442725" cy="367600"/>
              </a:xfrm>
              <a:custGeom>
                <a:avLst/>
                <a:gdLst/>
                <a:ahLst/>
                <a:cxnLst/>
                <a:rect l="l" t="t" r="r" b="b"/>
                <a:pathLst>
                  <a:path w="17709" h="14704" extrusionOk="0">
                    <a:moveTo>
                      <a:pt x="17453" y="0"/>
                    </a:moveTo>
                    <a:cubicBezTo>
                      <a:pt x="17431" y="0"/>
                      <a:pt x="17407" y="5"/>
                      <a:pt x="17382" y="16"/>
                    </a:cubicBezTo>
                    <a:cubicBezTo>
                      <a:pt x="16053" y="602"/>
                      <a:pt x="14876" y="1696"/>
                      <a:pt x="13752" y="2596"/>
                    </a:cubicBezTo>
                    <a:cubicBezTo>
                      <a:pt x="11766" y="4188"/>
                      <a:pt x="9833" y="5847"/>
                      <a:pt x="7908" y="7517"/>
                    </a:cubicBezTo>
                    <a:cubicBezTo>
                      <a:pt x="5286" y="9794"/>
                      <a:pt x="2687" y="12098"/>
                      <a:pt x="117" y="14433"/>
                    </a:cubicBezTo>
                    <a:cubicBezTo>
                      <a:pt x="0" y="14542"/>
                      <a:pt x="112" y="14703"/>
                      <a:pt x="239" y="14703"/>
                    </a:cubicBezTo>
                    <a:cubicBezTo>
                      <a:pt x="275" y="14703"/>
                      <a:pt x="312" y="14690"/>
                      <a:pt x="345" y="14660"/>
                    </a:cubicBezTo>
                    <a:cubicBezTo>
                      <a:pt x="2829" y="12401"/>
                      <a:pt x="5341" y="10173"/>
                      <a:pt x="7872" y="7971"/>
                    </a:cubicBezTo>
                    <a:cubicBezTo>
                      <a:pt x="9732" y="6353"/>
                      <a:pt x="11603" y="4746"/>
                      <a:pt x="13518" y="3191"/>
                    </a:cubicBezTo>
                    <a:cubicBezTo>
                      <a:pt x="14756" y="2189"/>
                      <a:pt x="16067" y="944"/>
                      <a:pt x="17545" y="292"/>
                    </a:cubicBezTo>
                    <a:cubicBezTo>
                      <a:pt x="17708" y="219"/>
                      <a:pt x="17606" y="0"/>
                      <a:pt x="17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7" name="Google Shape;337;p48"/>
              <p:cNvSpPr/>
              <p:nvPr/>
            </p:nvSpPr>
            <p:spPr>
              <a:xfrm>
                <a:off x="4461975" y="628063"/>
                <a:ext cx="112225" cy="98100"/>
              </a:xfrm>
              <a:custGeom>
                <a:avLst/>
                <a:gdLst/>
                <a:ahLst/>
                <a:cxnLst/>
                <a:rect l="l" t="t" r="r" b="b"/>
                <a:pathLst>
                  <a:path w="4489" h="3924" extrusionOk="0">
                    <a:moveTo>
                      <a:pt x="3601" y="0"/>
                    </a:moveTo>
                    <a:cubicBezTo>
                      <a:pt x="3159" y="0"/>
                      <a:pt x="2606" y="170"/>
                      <a:pt x="2354" y="223"/>
                    </a:cubicBezTo>
                    <a:cubicBezTo>
                      <a:pt x="1620" y="379"/>
                      <a:pt x="893" y="573"/>
                      <a:pt x="175" y="791"/>
                    </a:cubicBezTo>
                    <a:cubicBezTo>
                      <a:pt x="0" y="845"/>
                      <a:pt x="54" y="1107"/>
                      <a:pt x="213" y="1107"/>
                    </a:cubicBezTo>
                    <a:cubicBezTo>
                      <a:pt x="229" y="1107"/>
                      <a:pt x="245" y="1104"/>
                      <a:pt x="263" y="1099"/>
                    </a:cubicBezTo>
                    <a:cubicBezTo>
                      <a:pt x="757" y="948"/>
                      <a:pt x="1257" y="815"/>
                      <a:pt x="1756" y="689"/>
                    </a:cubicBezTo>
                    <a:cubicBezTo>
                      <a:pt x="2024" y="623"/>
                      <a:pt x="2977" y="303"/>
                      <a:pt x="3525" y="303"/>
                    </a:cubicBezTo>
                    <a:cubicBezTo>
                      <a:pt x="3693" y="303"/>
                      <a:pt x="3823" y="333"/>
                      <a:pt x="3883" y="410"/>
                    </a:cubicBezTo>
                    <a:cubicBezTo>
                      <a:pt x="4148" y="744"/>
                      <a:pt x="3319" y="2067"/>
                      <a:pt x="3157" y="2386"/>
                    </a:cubicBezTo>
                    <a:cubicBezTo>
                      <a:pt x="2932" y="2826"/>
                      <a:pt x="2696" y="3259"/>
                      <a:pt x="2448" y="3685"/>
                    </a:cubicBezTo>
                    <a:cubicBezTo>
                      <a:pt x="2376" y="3809"/>
                      <a:pt x="2487" y="3924"/>
                      <a:pt x="2596" y="3924"/>
                    </a:cubicBezTo>
                    <a:cubicBezTo>
                      <a:pt x="2644" y="3924"/>
                      <a:pt x="2692" y="3901"/>
                      <a:pt x="2724" y="3847"/>
                    </a:cubicBezTo>
                    <a:cubicBezTo>
                      <a:pt x="3073" y="3249"/>
                      <a:pt x="3402" y="2634"/>
                      <a:pt x="3699" y="2008"/>
                    </a:cubicBezTo>
                    <a:cubicBezTo>
                      <a:pt x="3880" y="1624"/>
                      <a:pt x="4488" y="622"/>
                      <a:pt x="4156" y="192"/>
                    </a:cubicBezTo>
                    <a:cubicBezTo>
                      <a:pt x="4045" y="50"/>
                      <a:pt x="3839" y="0"/>
                      <a:pt x="36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8" name="Google Shape;338;p48"/>
              <p:cNvSpPr/>
              <p:nvPr/>
            </p:nvSpPr>
            <p:spPr>
              <a:xfrm>
                <a:off x="4553100" y="552188"/>
                <a:ext cx="112300" cy="98100"/>
              </a:xfrm>
              <a:custGeom>
                <a:avLst/>
                <a:gdLst/>
                <a:ahLst/>
                <a:cxnLst/>
                <a:rect l="l" t="t" r="r" b="b"/>
                <a:pathLst>
                  <a:path w="4492" h="3924" extrusionOk="0">
                    <a:moveTo>
                      <a:pt x="3605" y="1"/>
                    </a:moveTo>
                    <a:cubicBezTo>
                      <a:pt x="3162" y="1"/>
                      <a:pt x="2610" y="172"/>
                      <a:pt x="2358" y="224"/>
                    </a:cubicBezTo>
                    <a:cubicBezTo>
                      <a:pt x="1623" y="380"/>
                      <a:pt x="897" y="575"/>
                      <a:pt x="178" y="792"/>
                    </a:cubicBezTo>
                    <a:cubicBezTo>
                      <a:pt x="1" y="847"/>
                      <a:pt x="54" y="1108"/>
                      <a:pt x="216" y="1108"/>
                    </a:cubicBezTo>
                    <a:cubicBezTo>
                      <a:pt x="232" y="1108"/>
                      <a:pt x="248" y="1105"/>
                      <a:pt x="266" y="1100"/>
                    </a:cubicBezTo>
                    <a:cubicBezTo>
                      <a:pt x="760" y="949"/>
                      <a:pt x="1260" y="816"/>
                      <a:pt x="1759" y="690"/>
                    </a:cubicBezTo>
                    <a:cubicBezTo>
                      <a:pt x="2028" y="623"/>
                      <a:pt x="2979" y="304"/>
                      <a:pt x="3527" y="304"/>
                    </a:cubicBezTo>
                    <a:cubicBezTo>
                      <a:pt x="3696" y="304"/>
                      <a:pt x="3826" y="334"/>
                      <a:pt x="3887" y="411"/>
                    </a:cubicBezTo>
                    <a:cubicBezTo>
                      <a:pt x="4151" y="745"/>
                      <a:pt x="3322" y="2068"/>
                      <a:pt x="3160" y="2386"/>
                    </a:cubicBezTo>
                    <a:cubicBezTo>
                      <a:pt x="2935" y="2825"/>
                      <a:pt x="2700" y="3260"/>
                      <a:pt x="2452" y="3685"/>
                    </a:cubicBezTo>
                    <a:cubicBezTo>
                      <a:pt x="2380" y="3809"/>
                      <a:pt x="2490" y="3924"/>
                      <a:pt x="2599" y="3924"/>
                    </a:cubicBezTo>
                    <a:cubicBezTo>
                      <a:pt x="2647" y="3924"/>
                      <a:pt x="2695" y="3901"/>
                      <a:pt x="2727" y="3847"/>
                    </a:cubicBezTo>
                    <a:cubicBezTo>
                      <a:pt x="3076" y="3250"/>
                      <a:pt x="3405" y="2636"/>
                      <a:pt x="3702" y="2010"/>
                    </a:cubicBezTo>
                    <a:cubicBezTo>
                      <a:pt x="3884" y="1624"/>
                      <a:pt x="4492" y="623"/>
                      <a:pt x="4159" y="194"/>
                    </a:cubicBezTo>
                    <a:cubicBezTo>
                      <a:pt x="4049" y="50"/>
                      <a:pt x="3843" y="1"/>
                      <a:pt x="360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339" name="Google Shape;339;p48"/>
            <p:cNvGrpSpPr/>
            <p:nvPr/>
          </p:nvGrpSpPr>
          <p:grpSpPr>
            <a:xfrm>
              <a:off x="263075" y="4155075"/>
              <a:ext cx="593025" cy="226950"/>
              <a:chOff x="5201375" y="1973075"/>
              <a:chExt cx="593025" cy="226950"/>
            </a:xfrm>
          </p:grpSpPr>
          <p:sp>
            <p:nvSpPr>
              <p:cNvPr id="340" name="Google Shape;340;p48"/>
              <p:cNvSpPr/>
              <p:nvPr/>
            </p:nvSpPr>
            <p:spPr>
              <a:xfrm>
                <a:off x="5201375" y="1973075"/>
                <a:ext cx="531275" cy="226950"/>
              </a:xfrm>
              <a:custGeom>
                <a:avLst/>
                <a:gdLst/>
                <a:ahLst/>
                <a:cxnLst/>
                <a:rect l="l" t="t" r="r" b="b"/>
                <a:pathLst>
                  <a:path w="21251" h="9078" extrusionOk="0">
                    <a:moveTo>
                      <a:pt x="8088" y="0"/>
                    </a:moveTo>
                    <a:cubicBezTo>
                      <a:pt x="5682" y="0"/>
                      <a:pt x="2978" y="593"/>
                      <a:pt x="0" y="2116"/>
                    </a:cubicBezTo>
                    <a:cubicBezTo>
                      <a:pt x="0" y="2117"/>
                      <a:pt x="6135" y="9077"/>
                      <a:pt x="14235" y="9077"/>
                    </a:cubicBezTo>
                    <a:cubicBezTo>
                      <a:pt x="16455" y="9077"/>
                      <a:pt x="18822" y="8555"/>
                      <a:pt x="21250" y="7224"/>
                    </a:cubicBezTo>
                    <a:cubicBezTo>
                      <a:pt x="21250" y="7224"/>
                      <a:pt x="16491" y="0"/>
                      <a:pt x="80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1" name="Google Shape;341;p48"/>
              <p:cNvSpPr/>
              <p:nvPr/>
            </p:nvSpPr>
            <p:spPr>
              <a:xfrm>
                <a:off x="5241225" y="2026300"/>
                <a:ext cx="553175" cy="155300"/>
              </a:xfrm>
              <a:custGeom>
                <a:avLst/>
                <a:gdLst/>
                <a:ahLst/>
                <a:cxnLst/>
                <a:rect l="l" t="t" r="r" b="b"/>
                <a:pathLst>
                  <a:path w="22127" h="6212" extrusionOk="0">
                    <a:moveTo>
                      <a:pt x="237" y="1"/>
                    </a:moveTo>
                    <a:cubicBezTo>
                      <a:pt x="63" y="1"/>
                      <a:pt x="1" y="272"/>
                      <a:pt x="188" y="313"/>
                    </a:cubicBezTo>
                    <a:cubicBezTo>
                      <a:pt x="3462" y="1059"/>
                      <a:pt x="6725" y="1842"/>
                      <a:pt x="9982" y="2656"/>
                    </a:cubicBezTo>
                    <a:cubicBezTo>
                      <a:pt x="12374" y="3256"/>
                      <a:pt x="14764" y="3871"/>
                      <a:pt x="17133" y="4552"/>
                    </a:cubicBezTo>
                    <a:cubicBezTo>
                      <a:pt x="18661" y="4991"/>
                      <a:pt x="20441" y="5353"/>
                      <a:pt x="21818" y="6188"/>
                    </a:cubicBezTo>
                    <a:cubicBezTo>
                      <a:pt x="21845" y="6205"/>
                      <a:pt x="21873" y="6212"/>
                      <a:pt x="21898" y="6212"/>
                    </a:cubicBezTo>
                    <a:cubicBezTo>
                      <a:pt x="22035" y="6212"/>
                      <a:pt x="22126" y="6002"/>
                      <a:pt x="21980" y="5912"/>
                    </a:cubicBezTo>
                    <a:cubicBezTo>
                      <a:pt x="20735" y="5155"/>
                      <a:pt x="19167" y="4813"/>
                      <a:pt x="17788" y="4407"/>
                    </a:cubicBezTo>
                    <a:cubicBezTo>
                      <a:pt x="15345" y="3691"/>
                      <a:pt x="12877" y="3055"/>
                      <a:pt x="10407" y="2434"/>
                    </a:cubicBezTo>
                    <a:cubicBezTo>
                      <a:pt x="7039" y="1586"/>
                      <a:pt x="3662" y="775"/>
                      <a:pt x="276" y="5"/>
                    </a:cubicBezTo>
                    <a:cubicBezTo>
                      <a:pt x="263" y="2"/>
                      <a:pt x="250" y="1"/>
                      <a:pt x="2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2" name="Google Shape;342;p48"/>
              <p:cNvSpPr/>
              <p:nvPr/>
            </p:nvSpPr>
            <p:spPr>
              <a:xfrm>
                <a:off x="5402200" y="2017575"/>
                <a:ext cx="105100" cy="96675"/>
              </a:xfrm>
              <a:custGeom>
                <a:avLst/>
                <a:gdLst/>
                <a:ahLst/>
                <a:cxnLst/>
                <a:rect l="l" t="t" r="r" b="b"/>
                <a:pathLst>
                  <a:path w="4204" h="3867" extrusionOk="0">
                    <a:moveTo>
                      <a:pt x="1173" y="0"/>
                    </a:moveTo>
                    <a:cubicBezTo>
                      <a:pt x="1039" y="0"/>
                      <a:pt x="924" y="162"/>
                      <a:pt x="1049" y="263"/>
                    </a:cubicBezTo>
                    <a:cubicBezTo>
                      <a:pt x="1437" y="568"/>
                      <a:pt x="1816" y="884"/>
                      <a:pt x="2189" y="1208"/>
                    </a:cubicBezTo>
                    <a:cubicBezTo>
                      <a:pt x="2491" y="1471"/>
                      <a:pt x="2789" y="1739"/>
                      <a:pt x="3073" y="2022"/>
                    </a:cubicBezTo>
                    <a:cubicBezTo>
                      <a:pt x="3217" y="2165"/>
                      <a:pt x="3744" y="2593"/>
                      <a:pt x="3707" y="2819"/>
                    </a:cubicBezTo>
                    <a:cubicBezTo>
                      <a:pt x="3647" y="3201"/>
                      <a:pt x="2103" y="3321"/>
                      <a:pt x="1787" y="3368"/>
                    </a:cubicBezTo>
                    <a:cubicBezTo>
                      <a:pt x="1263" y="3443"/>
                      <a:pt x="733" y="3503"/>
                      <a:pt x="205" y="3547"/>
                    </a:cubicBezTo>
                    <a:cubicBezTo>
                      <a:pt x="7" y="3562"/>
                      <a:pt x="0" y="3867"/>
                      <a:pt x="190" y="3867"/>
                    </a:cubicBezTo>
                    <a:cubicBezTo>
                      <a:pt x="195" y="3867"/>
                      <a:pt x="200" y="3867"/>
                      <a:pt x="205" y="3866"/>
                    </a:cubicBezTo>
                    <a:cubicBezTo>
                      <a:pt x="884" y="3813"/>
                      <a:pt x="1562" y="3733"/>
                      <a:pt x="2236" y="3621"/>
                    </a:cubicBezTo>
                    <a:cubicBezTo>
                      <a:pt x="2648" y="3553"/>
                      <a:pt x="3853" y="3480"/>
                      <a:pt x="4031" y="2963"/>
                    </a:cubicBezTo>
                    <a:cubicBezTo>
                      <a:pt x="4203" y="2462"/>
                      <a:pt x="3271" y="1763"/>
                      <a:pt x="2982" y="1491"/>
                    </a:cubicBezTo>
                    <a:cubicBezTo>
                      <a:pt x="2436" y="983"/>
                      <a:pt x="1863" y="500"/>
                      <a:pt x="1280" y="39"/>
                    </a:cubicBezTo>
                    <a:cubicBezTo>
                      <a:pt x="1245" y="12"/>
                      <a:pt x="1208" y="0"/>
                      <a:pt x="11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3" name="Google Shape;343;p48"/>
              <p:cNvSpPr/>
              <p:nvPr/>
            </p:nvSpPr>
            <p:spPr>
              <a:xfrm>
                <a:off x="5516600" y="2048900"/>
                <a:ext cx="105125" cy="96700"/>
              </a:xfrm>
              <a:custGeom>
                <a:avLst/>
                <a:gdLst/>
                <a:ahLst/>
                <a:cxnLst/>
                <a:rect l="l" t="t" r="r" b="b"/>
                <a:pathLst>
                  <a:path w="4205" h="3868" extrusionOk="0">
                    <a:moveTo>
                      <a:pt x="1172" y="1"/>
                    </a:moveTo>
                    <a:cubicBezTo>
                      <a:pt x="1039" y="1"/>
                      <a:pt x="924" y="162"/>
                      <a:pt x="1051" y="262"/>
                    </a:cubicBezTo>
                    <a:cubicBezTo>
                      <a:pt x="1438" y="568"/>
                      <a:pt x="1816" y="885"/>
                      <a:pt x="2189" y="1209"/>
                    </a:cubicBezTo>
                    <a:cubicBezTo>
                      <a:pt x="2492" y="1470"/>
                      <a:pt x="2789" y="1737"/>
                      <a:pt x="3073" y="2021"/>
                    </a:cubicBezTo>
                    <a:cubicBezTo>
                      <a:pt x="3217" y="2166"/>
                      <a:pt x="3744" y="2594"/>
                      <a:pt x="3709" y="2819"/>
                    </a:cubicBezTo>
                    <a:cubicBezTo>
                      <a:pt x="3647" y="3202"/>
                      <a:pt x="2105" y="3322"/>
                      <a:pt x="1789" y="3367"/>
                    </a:cubicBezTo>
                    <a:cubicBezTo>
                      <a:pt x="1263" y="3443"/>
                      <a:pt x="735" y="3503"/>
                      <a:pt x="206" y="3545"/>
                    </a:cubicBezTo>
                    <a:cubicBezTo>
                      <a:pt x="8" y="3561"/>
                      <a:pt x="0" y="3867"/>
                      <a:pt x="191" y="3867"/>
                    </a:cubicBezTo>
                    <a:cubicBezTo>
                      <a:pt x="196" y="3867"/>
                      <a:pt x="201" y="3867"/>
                      <a:pt x="206" y="3867"/>
                    </a:cubicBezTo>
                    <a:cubicBezTo>
                      <a:pt x="884" y="3811"/>
                      <a:pt x="1563" y="3732"/>
                      <a:pt x="2236" y="3622"/>
                    </a:cubicBezTo>
                    <a:cubicBezTo>
                      <a:pt x="2650" y="3552"/>
                      <a:pt x="3855" y="3479"/>
                      <a:pt x="4033" y="2962"/>
                    </a:cubicBezTo>
                    <a:cubicBezTo>
                      <a:pt x="4205" y="2462"/>
                      <a:pt x="3272" y="1762"/>
                      <a:pt x="2982" y="1491"/>
                    </a:cubicBezTo>
                    <a:cubicBezTo>
                      <a:pt x="2437" y="982"/>
                      <a:pt x="1863" y="500"/>
                      <a:pt x="1280" y="40"/>
                    </a:cubicBezTo>
                    <a:cubicBezTo>
                      <a:pt x="1245" y="12"/>
                      <a:pt x="1208" y="1"/>
                      <a:pt x="11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344" name="Google Shape;344;p48"/>
            <p:cNvGrpSpPr/>
            <p:nvPr/>
          </p:nvGrpSpPr>
          <p:grpSpPr>
            <a:xfrm>
              <a:off x="2607638" y="4995750"/>
              <a:ext cx="593025" cy="226925"/>
              <a:chOff x="1995425" y="4443900"/>
              <a:chExt cx="593025" cy="226925"/>
            </a:xfrm>
          </p:grpSpPr>
          <p:sp>
            <p:nvSpPr>
              <p:cNvPr id="345" name="Google Shape;345;p48"/>
              <p:cNvSpPr/>
              <p:nvPr/>
            </p:nvSpPr>
            <p:spPr>
              <a:xfrm>
                <a:off x="1995425" y="4443900"/>
                <a:ext cx="531275" cy="226925"/>
              </a:xfrm>
              <a:custGeom>
                <a:avLst/>
                <a:gdLst/>
                <a:ahLst/>
                <a:cxnLst/>
                <a:rect l="l" t="t" r="r" b="b"/>
                <a:pathLst>
                  <a:path w="21251" h="9077" extrusionOk="0">
                    <a:moveTo>
                      <a:pt x="8089" y="0"/>
                    </a:moveTo>
                    <a:cubicBezTo>
                      <a:pt x="5683" y="0"/>
                      <a:pt x="2978" y="592"/>
                      <a:pt x="1" y="2116"/>
                    </a:cubicBezTo>
                    <a:cubicBezTo>
                      <a:pt x="1" y="2116"/>
                      <a:pt x="6136" y="9076"/>
                      <a:pt x="14237" y="9076"/>
                    </a:cubicBezTo>
                    <a:cubicBezTo>
                      <a:pt x="16456" y="9076"/>
                      <a:pt x="18822" y="8554"/>
                      <a:pt x="21251" y="7224"/>
                    </a:cubicBezTo>
                    <a:cubicBezTo>
                      <a:pt x="21251" y="7224"/>
                      <a:pt x="16492" y="0"/>
                      <a:pt x="808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6" name="Google Shape;346;p48"/>
              <p:cNvSpPr/>
              <p:nvPr/>
            </p:nvSpPr>
            <p:spPr>
              <a:xfrm>
                <a:off x="2035275" y="4497125"/>
                <a:ext cx="553175" cy="155300"/>
              </a:xfrm>
              <a:custGeom>
                <a:avLst/>
                <a:gdLst/>
                <a:ahLst/>
                <a:cxnLst/>
                <a:rect l="l" t="t" r="r" b="b"/>
                <a:pathLst>
                  <a:path w="22127" h="6212" extrusionOk="0">
                    <a:moveTo>
                      <a:pt x="238" y="0"/>
                    </a:moveTo>
                    <a:cubicBezTo>
                      <a:pt x="64" y="0"/>
                      <a:pt x="1" y="272"/>
                      <a:pt x="189" y="313"/>
                    </a:cubicBezTo>
                    <a:cubicBezTo>
                      <a:pt x="3463" y="1059"/>
                      <a:pt x="6725" y="1842"/>
                      <a:pt x="9983" y="2656"/>
                    </a:cubicBezTo>
                    <a:cubicBezTo>
                      <a:pt x="12374" y="3256"/>
                      <a:pt x="14765" y="3870"/>
                      <a:pt x="17134" y="4551"/>
                    </a:cubicBezTo>
                    <a:cubicBezTo>
                      <a:pt x="18661" y="4991"/>
                      <a:pt x="20441" y="5352"/>
                      <a:pt x="21818" y="6187"/>
                    </a:cubicBezTo>
                    <a:cubicBezTo>
                      <a:pt x="21846" y="6204"/>
                      <a:pt x="21873" y="6212"/>
                      <a:pt x="21899" y="6212"/>
                    </a:cubicBezTo>
                    <a:cubicBezTo>
                      <a:pt x="22036" y="6212"/>
                      <a:pt x="22126" y="6002"/>
                      <a:pt x="21980" y="5912"/>
                    </a:cubicBezTo>
                    <a:cubicBezTo>
                      <a:pt x="20735" y="5155"/>
                      <a:pt x="19167" y="4812"/>
                      <a:pt x="17789" y="4407"/>
                    </a:cubicBezTo>
                    <a:cubicBezTo>
                      <a:pt x="15345" y="3690"/>
                      <a:pt x="12877" y="3056"/>
                      <a:pt x="10408" y="2434"/>
                    </a:cubicBezTo>
                    <a:cubicBezTo>
                      <a:pt x="7040" y="1586"/>
                      <a:pt x="3662" y="775"/>
                      <a:pt x="276" y="5"/>
                    </a:cubicBezTo>
                    <a:cubicBezTo>
                      <a:pt x="263" y="2"/>
                      <a:pt x="250" y="0"/>
                      <a:pt x="2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7" name="Google Shape;347;p48"/>
              <p:cNvSpPr/>
              <p:nvPr/>
            </p:nvSpPr>
            <p:spPr>
              <a:xfrm>
                <a:off x="2196300" y="4488375"/>
                <a:ext cx="105125" cy="96650"/>
              </a:xfrm>
              <a:custGeom>
                <a:avLst/>
                <a:gdLst/>
                <a:ahLst/>
                <a:cxnLst/>
                <a:rect l="l" t="t" r="r" b="b"/>
                <a:pathLst>
                  <a:path w="4205" h="3866" extrusionOk="0">
                    <a:moveTo>
                      <a:pt x="1173" y="1"/>
                    </a:moveTo>
                    <a:cubicBezTo>
                      <a:pt x="1038" y="1"/>
                      <a:pt x="923" y="162"/>
                      <a:pt x="1051" y="262"/>
                    </a:cubicBezTo>
                    <a:cubicBezTo>
                      <a:pt x="1437" y="569"/>
                      <a:pt x="1816" y="885"/>
                      <a:pt x="2189" y="1209"/>
                    </a:cubicBezTo>
                    <a:cubicBezTo>
                      <a:pt x="2491" y="1470"/>
                      <a:pt x="2789" y="1738"/>
                      <a:pt x="3073" y="2022"/>
                    </a:cubicBezTo>
                    <a:cubicBezTo>
                      <a:pt x="3217" y="2166"/>
                      <a:pt x="3744" y="2592"/>
                      <a:pt x="3707" y="2818"/>
                    </a:cubicBezTo>
                    <a:cubicBezTo>
                      <a:pt x="3647" y="3200"/>
                      <a:pt x="2105" y="3320"/>
                      <a:pt x="1789" y="3367"/>
                    </a:cubicBezTo>
                    <a:cubicBezTo>
                      <a:pt x="1263" y="3442"/>
                      <a:pt x="735" y="3504"/>
                      <a:pt x="205" y="3546"/>
                    </a:cubicBezTo>
                    <a:cubicBezTo>
                      <a:pt x="7" y="3562"/>
                      <a:pt x="1" y="3866"/>
                      <a:pt x="190" y="3866"/>
                    </a:cubicBezTo>
                    <a:cubicBezTo>
                      <a:pt x="195" y="3866"/>
                      <a:pt x="200" y="3866"/>
                      <a:pt x="205" y="3865"/>
                    </a:cubicBezTo>
                    <a:cubicBezTo>
                      <a:pt x="884" y="3812"/>
                      <a:pt x="1563" y="3732"/>
                      <a:pt x="2236" y="3620"/>
                    </a:cubicBezTo>
                    <a:cubicBezTo>
                      <a:pt x="2650" y="3552"/>
                      <a:pt x="3853" y="3479"/>
                      <a:pt x="4031" y="2962"/>
                    </a:cubicBezTo>
                    <a:cubicBezTo>
                      <a:pt x="4205" y="2461"/>
                      <a:pt x="3273" y="1762"/>
                      <a:pt x="2982" y="1490"/>
                    </a:cubicBezTo>
                    <a:cubicBezTo>
                      <a:pt x="2436" y="982"/>
                      <a:pt x="1863" y="499"/>
                      <a:pt x="1280" y="38"/>
                    </a:cubicBezTo>
                    <a:cubicBezTo>
                      <a:pt x="1246" y="12"/>
                      <a:pt x="1209" y="1"/>
                      <a:pt x="11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8" name="Google Shape;348;p48"/>
              <p:cNvSpPr/>
              <p:nvPr/>
            </p:nvSpPr>
            <p:spPr>
              <a:xfrm>
                <a:off x="2310650" y="4519725"/>
                <a:ext cx="105150" cy="96675"/>
              </a:xfrm>
              <a:custGeom>
                <a:avLst/>
                <a:gdLst/>
                <a:ahLst/>
                <a:cxnLst/>
                <a:rect l="l" t="t" r="r" b="b"/>
                <a:pathLst>
                  <a:path w="4206" h="3867" extrusionOk="0">
                    <a:moveTo>
                      <a:pt x="1173" y="1"/>
                    </a:moveTo>
                    <a:cubicBezTo>
                      <a:pt x="1039" y="1"/>
                      <a:pt x="925" y="162"/>
                      <a:pt x="1051" y="263"/>
                    </a:cubicBezTo>
                    <a:cubicBezTo>
                      <a:pt x="1439" y="568"/>
                      <a:pt x="1817" y="884"/>
                      <a:pt x="2190" y="1209"/>
                    </a:cubicBezTo>
                    <a:cubicBezTo>
                      <a:pt x="2491" y="1471"/>
                      <a:pt x="2790" y="1739"/>
                      <a:pt x="3073" y="2023"/>
                    </a:cubicBezTo>
                    <a:cubicBezTo>
                      <a:pt x="3218" y="2165"/>
                      <a:pt x="3745" y="2593"/>
                      <a:pt x="3709" y="2819"/>
                    </a:cubicBezTo>
                    <a:cubicBezTo>
                      <a:pt x="3647" y="3201"/>
                      <a:pt x="2105" y="3321"/>
                      <a:pt x="1789" y="3368"/>
                    </a:cubicBezTo>
                    <a:cubicBezTo>
                      <a:pt x="1264" y="3443"/>
                      <a:pt x="735" y="3503"/>
                      <a:pt x="207" y="3547"/>
                    </a:cubicBezTo>
                    <a:cubicBezTo>
                      <a:pt x="9" y="3563"/>
                      <a:pt x="1" y="3867"/>
                      <a:pt x="192" y="3867"/>
                    </a:cubicBezTo>
                    <a:cubicBezTo>
                      <a:pt x="196" y="3867"/>
                      <a:pt x="201" y="3867"/>
                      <a:pt x="207" y="3866"/>
                    </a:cubicBezTo>
                    <a:cubicBezTo>
                      <a:pt x="884" y="3811"/>
                      <a:pt x="1564" y="3733"/>
                      <a:pt x="2237" y="3621"/>
                    </a:cubicBezTo>
                    <a:cubicBezTo>
                      <a:pt x="2650" y="3552"/>
                      <a:pt x="3855" y="3479"/>
                      <a:pt x="4033" y="2963"/>
                    </a:cubicBezTo>
                    <a:cubicBezTo>
                      <a:pt x="4205" y="2462"/>
                      <a:pt x="3273" y="1763"/>
                      <a:pt x="2983" y="1491"/>
                    </a:cubicBezTo>
                    <a:cubicBezTo>
                      <a:pt x="2438" y="982"/>
                      <a:pt x="1864" y="500"/>
                      <a:pt x="1280" y="39"/>
                    </a:cubicBezTo>
                    <a:cubicBezTo>
                      <a:pt x="1246" y="12"/>
                      <a:pt x="1209" y="1"/>
                      <a:pt x="11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349" name="Google Shape;349;p48"/>
            <p:cNvGrpSpPr/>
            <p:nvPr/>
          </p:nvGrpSpPr>
          <p:grpSpPr>
            <a:xfrm>
              <a:off x="276925" y="1788938"/>
              <a:ext cx="354075" cy="521075"/>
              <a:chOff x="4393375" y="2210725"/>
              <a:chExt cx="354075" cy="521075"/>
            </a:xfrm>
          </p:grpSpPr>
          <p:sp>
            <p:nvSpPr>
              <p:cNvPr id="350" name="Google Shape;350;p48"/>
              <p:cNvSpPr/>
              <p:nvPr/>
            </p:nvSpPr>
            <p:spPr>
              <a:xfrm>
                <a:off x="4393375" y="2256625"/>
                <a:ext cx="349500" cy="475175"/>
              </a:xfrm>
              <a:custGeom>
                <a:avLst/>
                <a:gdLst/>
                <a:ahLst/>
                <a:cxnLst/>
                <a:rect l="l" t="t" r="r" b="b"/>
                <a:pathLst>
                  <a:path w="13980" h="19007" extrusionOk="0">
                    <a:moveTo>
                      <a:pt x="12211" y="364"/>
                    </a:moveTo>
                    <a:cubicBezTo>
                      <a:pt x="13524" y="8076"/>
                      <a:pt x="8658" y="14484"/>
                      <a:pt x="2168" y="18082"/>
                    </a:cubicBezTo>
                    <a:cubicBezTo>
                      <a:pt x="1912" y="18223"/>
                      <a:pt x="1555" y="18505"/>
                      <a:pt x="1263" y="18555"/>
                    </a:cubicBezTo>
                    <a:cubicBezTo>
                      <a:pt x="1082" y="18587"/>
                      <a:pt x="985" y="18615"/>
                      <a:pt x="939" y="18615"/>
                    </a:cubicBezTo>
                    <a:cubicBezTo>
                      <a:pt x="822" y="18615"/>
                      <a:pt x="1033" y="18435"/>
                      <a:pt x="1009" y="17681"/>
                    </a:cubicBezTo>
                    <a:cubicBezTo>
                      <a:pt x="929" y="15372"/>
                      <a:pt x="837" y="13208"/>
                      <a:pt x="1487" y="10949"/>
                    </a:cubicBezTo>
                    <a:cubicBezTo>
                      <a:pt x="2462" y="7563"/>
                      <a:pt x="4690" y="4717"/>
                      <a:pt x="7563" y="2718"/>
                    </a:cubicBezTo>
                    <a:cubicBezTo>
                      <a:pt x="8970" y="1739"/>
                      <a:pt x="10559" y="861"/>
                      <a:pt x="12211" y="364"/>
                    </a:cubicBezTo>
                    <a:close/>
                    <a:moveTo>
                      <a:pt x="12342" y="0"/>
                    </a:moveTo>
                    <a:cubicBezTo>
                      <a:pt x="12327" y="0"/>
                      <a:pt x="12311" y="2"/>
                      <a:pt x="12295" y="7"/>
                    </a:cubicBezTo>
                    <a:cubicBezTo>
                      <a:pt x="9768" y="725"/>
                      <a:pt x="7344" y="2248"/>
                      <a:pt x="5437" y="4020"/>
                    </a:cubicBezTo>
                    <a:cubicBezTo>
                      <a:pt x="1257" y="7904"/>
                      <a:pt x="0" y="13373"/>
                      <a:pt x="855" y="18894"/>
                    </a:cubicBezTo>
                    <a:cubicBezTo>
                      <a:pt x="867" y="18973"/>
                      <a:pt x="938" y="19007"/>
                      <a:pt x="1007" y="19007"/>
                    </a:cubicBezTo>
                    <a:cubicBezTo>
                      <a:pt x="1037" y="19007"/>
                      <a:pt x="1065" y="19001"/>
                      <a:pt x="1090" y="18990"/>
                    </a:cubicBezTo>
                    <a:cubicBezTo>
                      <a:pt x="8419" y="15745"/>
                      <a:pt x="13979" y="8340"/>
                      <a:pt x="12491" y="117"/>
                    </a:cubicBezTo>
                    <a:cubicBezTo>
                      <a:pt x="12477" y="41"/>
                      <a:pt x="12426" y="6"/>
                      <a:pt x="12368" y="2"/>
                    </a:cubicBezTo>
                    <a:lnTo>
                      <a:pt x="12368" y="2"/>
                    </a:lnTo>
                    <a:cubicBezTo>
                      <a:pt x="12360" y="1"/>
                      <a:pt x="12351" y="0"/>
                      <a:pt x="123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1" name="Google Shape;351;p48"/>
              <p:cNvSpPr/>
              <p:nvPr/>
            </p:nvSpPr>
            <p:spPr>
              <a:xfrm>
                <a:off x="4431300" y="2210725"/>
                <a:ext cx="316150" cy="479000"/>
              </a:xfrm>
              <a:custGeom>
                <a:avLst/>
                <a:gdLst/>
                <a:ahLst/>
                <a:cxnLst/>
                <a:rect l="l" t="t" r="r" b="b"/>
                <a:pathLst>
                  <a:path w="12646" h="19160" extrusionOk="0">
                    <a:moveTo>
                      <a:pt x="12404" y="1"/>
                    </a:moveTo>
                    <a:cubicBezTo>
                      <a:pt x="12368" y="1"/>
                      <a:pt x="12331" y="13"/>
                      <a:pt x="12297" y="43"/>
                    </a:cubicBezTo>
                    <a:cubicBezTo>
                      <a:pt x="11202" y="995"/>
                      <a:pt x="10397" y="2391"/>
                      <a:pt x="9592" y="3580"/>
                    </a:cubicBezTo>
                    <a:cubicBezTo>
                      <a:pt x="8165" y="5689"/>
                      <a:pt x="6810" y="7846"/>
                      <a:pt x="5467" y="10009"/>
                    </a:cubicBezTo>
                    <a:cubicBezTo>
                      <a:pt x="3636" y="12960"/>
                      <a:pt x="1837" y="15931"/>
                      <a:pt x="74" y="18922"/>
                    </a:cubicBezTo>
                    <a:cubicBezTo>
                      <a:pt x="1" y="19045"/>
                      <a:pt x="111" y="19160"/>
                      <a:pt x="220" y="19160"/>
                    </a:cubicBezTo>
                    <a:cubicBezTo>
                      <a:pt x="269" y="19160"/>
                      <a:pt x="317" y="19137"/>
                      <a:pt x="350" y="19083"/>
                    </a:cubicBezTo>
                    <a:cubicBezTo>
                      <a:pt x="2054" y="16193"/>
                      <a:pt x="3792" y="13320"/>
                      <a:pt x="5561" y="10466"/>
                    </a:cubicBezTo>
                    <a:cubicBezTo>
                      <a:pt x="6858" y="8371"/>
                      <a:pt x="8170" y="6281"/>
                      <a:pt x="9539" y="4230"/>
                    </a:cubicBezTo>
                    <a:cubicBezTo>
                      <a:pt x="10426" y="2905"/>
                      <a:pt x="11308" y="1326"/>
                      <a:pt x="12522" y="267"/>
                    </a:cubicBezTo>
                    <a:cubicBezTo>
                      <a:pt x="12645" y="162"/>
                      <a:pt x="12533" y="1"/>
                      <a:pt x="124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2" name="Google Shape;352;p48"/>
              <p:cNvSpPr/>
              <p:nvPr/>
            </p:nvSpPr>
            <p:spPr>
              <a:xfrm>
                <a:off x="4478475" y="2458425"/>
                <a:ext cx="105250" cy="102825"/>
              </a:xfrm>
              <a:custGeom>
                <a:avLst/>
                <a:gdLst/>
                <a:ahLst/>
                <a:cxnLst/>
                <a:rect l="l" t="t" r="r" b="b"/>
                <a:pathLst>
                  <a:path w="4210" h="4113" extrusionOk="0">
                    <a:moveTo>
                      <a:pt x="3494" y="1"/>
                    </a:moveTo>
                    <a:cubicBezTo>
                      <a:pt x="3023" y="1"/>
                      <a:pt x="2335" y="481"/>
                      <a:pt x="2056" y="636"/>
                    </a:cubicBezTo>
                    <a:cubicBezTo>
                      <a:pt x="1401" y="1002"/>
                      <a:pt x="765" y="1403"/>
                      <a:pt x="142" y="1823"/>
                    </a:cubicBezTo>
                    <a:cubicBezTo>
                      <a:pt x="1" y="1920"/>
                      <a:pt x="88" y="2127"/>
                      <a:pt x="220" y="2127"/>
                    </a:cubicBezTo>
                    <a:cubicBezTo>
                      <a:pt x="247" y="2127"/>
                      <a:pt x="276" y="2118"/>
                      <a:pt x="305" y="2099"/>
                    </a:cubicBezTo>
                    <a:cubicBezTo>
                      <a:pt x="733" y="1812"/>
                      <a:pt x="1169" y="1534"/>
                      <a:pt x="1610" y="1267"/>
                    </a:cubicBezTo>
                    <a:cubicBezTo>
                      <a:pt x="1880" y="1103"/>
                      <a:pt x="2954" y="329"/>
                      <a:pt x="3423" y="329"/>
                    </a:cubicBezTo>
                    <a:cubicBezTo>
                      <a:pt x="3479" y="329"/>
                      <a:pt x="3526" y="340"/>
                      <a:pt x="3562" y="364"/>
                    </a:cubicBezTo>
                    <a:cubicBezTo>
                      <a:pt x="3911" y="594"/>
                      <a:pt x="3514" y="2142"/>
                      <a:pt x="3458" y="2462"/>
                    </a:cubicBezTo>
                    <a:cubicBezTo>
                      <a:pt x="3373" y="2948"/>
                      <a:pt x="3279" y="3433"/>
                      <a:pt x="3167" y="3913"/>
                    </a:cubicBezTo>
                    <a:cubicBezTo>
                      <a:pt x="3138" y="4034"/>
                      <a:pt x="3238" y="4112"/>
                      <a:pt x="3333" y="4112"/>
                    </a:cubicBezTo>
                    <a:cubicBezTo>
                      <a:pt x="3396" y="4112"/>
                      <a:pt x="3456" y="4078"/>
                      <a:pt x="3475" y="3997"/>
                    </a:cubicBezTo>
                    <a:cubicBezTo>
                      <a:pt x="3630" y="3323"/>
                      <a:pt x="3765" y="2639"/>
                      <a:pt x="3862" y="1953"/>
                    </a:cubicBezTo>
                    <a:cubicBezTo>
                      <a:pt x="3922" y="1534"/>
                      <a:pt x="4209" y="401"/>
                      <a:pt x="3768" y="80"/>
                    </a:cubicBezTo>
                    <a:cubicBezTo>
                      <a:pt x="3692" y="24"/>
                      <a:pt x="3598" y="1"/>
                      <a:pt x="349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3" name="Google Shape;353;p48"/>
              <p:cNvSpPr/>
              <p:nvPr/>
            </p:nvSpPr>
            <p:spPr>
              <a:xfrm>
                <a:off x="4543125" y="2359000"/>
                <a:ext cx="105175" cy="102800"/>
              </a:xfrm>
              <a:custGeom>
                <a:avLst/>
                <a:gdLst/>
                <a:ahLst/>
                <a:cxnLst/>
                <a:rect l="l" t="t" r="r" b="b"/>
                <a:pathLst>
                  <a:path w="4207" h="4112" extrusionOk="0">
                    <a:moveTo>
                      <a:pt x="3493" y="0"/>
                    </a:moveTo>
                    <a:cubicBezTo>
                      <a:pt x="3021" y="0"/>
                      <a:pt x="2333" y="480"/>
                      <a:pt x="2055" y="634"/>
                    </a:cubicBezTo>
                    <a:cubicBezTo>
                      <a:pt x="1399" y="1000"/>
                      <a:pt x="764" y="1402"/>
                      <a:pt x="141" y="1822"/>
                    </a:cubicBezTo>
                    <a:cubicBezTo>
                      <a:pt x="1" y="1918"/>
                      <a:pt x="89" y="2126"/>
                      <a:pt x="220" y="2126"/>
                    </a:cubicBezTo>
                    <a:cubicBezTo>
                      <a:pt x="247" y="2126"/>
                      <a:pt x="275" y="2117"/>
                      <a:pt x="303" y="2098"/>
                    </a:cubicBezTo>
                    <a:cubicBezTo>
                      <a:pt x="731" y="1809"/>
                      <a:pt x="1166" y="1532"/>
                      <a:pt x="1609" y="1265"/>
                    </a:cubicBezTo>
                    <a:cubicBezTo>
                      <a:pt x="1878" y="1101"/>
                      <a:pt x="2951" y="328"/>
                      <a:pt x="3421" y="328"/>
                    </a:cubicBezTo>
                    <a:cubicBezTo>
                      <a:pt x="3477" y="328"/>
                      <a:pt x="3524" y="339"/>
                      <a:pt x="3561" y="363"/>
                    </a:cubicBezTo>
                    <a:cubicBezTo>
                      <a:pt x="3910" y="592"/>
                      <a:pt x="3512" y="2140"/>
                      <a:pt x="3457" y="2460"/>
                    </a:cubicBezTo>
                    <a:cubicBezTo>
                      <a:pt x="3371" y="2946"/>
                      <a:pt x="3277" y="3431"/>
                      <a:pt x="3165" y="3911"/>
                    </a:cubicBezTo>
                    <a:cubicBezTo>
                      <a:pt x="3137" y="4032"/>
                      <a:pt x="3238" y="4111"/>
                      <a:pt x="3332" y="4111"/>
                    </a:cubicBezTo>
                    <a:cubicBezTo>
                      <a:pt x="3395" y="4111"/>
                      <a:pt x="3455" y="4077"/>
                      <a:pt x="3473" y="3997"/>
                    </a:cubicBezTo>
                    <a:cubicBezTo>
                      <a:pt x="3629" y="3322"/>
                      <a:pt x="3764" y="2636"/>
                      <a:pt x="3861" y="1952"/>
                    </a:cubicBezTo>
                    <a:cubicBezTo>
                      <a:pt x="3921" y="1532"/>
                      <a:pt x="4206" y="399"/>
                      <a:pt x="3767" y="79"/>
                    </a:cubicBezTo>
                    <a:cubicBezTo>
                      <a:pt x="3691" y="24"/>
                      <a:pt x="3597" y="0"/>
                      <a:pt x="34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354" name="Google Shape;354;p48"/>
            <p:cNvSpPr/>
            <p:nvPr/>
          </p:nvSpPr>
          <p:spPr>
            <a:xfrm>
              <a:off x="5875550" y="86075"/>
              <a:ext cx="163200" cy="143900"/>
            </a:xfrm>
            <a:custGeom>
              <a:avLst/>
              <a:gdLst/>
              <a:ahLst/>
              <a:cxnLst/>
              <a:rect l="l" t="t" r="r" b="b"/>
              <a:pathLst>
                <a:path w="6528" h="5756" extrusionOk="0">
                  <a:moveTo>
                    <a:pt x="3453" y="375"/>
                  </a:moveTo>
                  <a:cubicBezTo>
                    <a:pt x="3463" y="375"/>
                    <a:pt x="3473" y="378"/>
                    <a:pt x="3482" y="383"/>
                  </a:cubicBezTo>
                  <a:lnTo>
                    <a:pt x="3482" y="383"/>
                  </a:lnTo>
                  <a:cubicBezTo>
                    <a:pt x="3684" y="803"/>
                    <a:pt x="3870" y="1502"/>
                    <a:pt x="4204" y="1808"/>
                  </a:cubicBezTo>
                  <a:cubicBezTo>
                    <a:pt x="4599" y="2170"/>
                    <a:pt x="5720" y="1857"/>
                    <a:pt x="5963" y="2194"/>
                  </a:cubicBezTo>
                  <a:cubicBezTo>
                    <a:pt x="6237" y="2575"/>
                    <a:pt x="5078" y="3159"/>
                    <a:pt x="4914" y="3511"/>
                  </a:cubicBezTo>
                  <a:cubicBezTo>
                    <a:pt x="4658" y="4059"/>
                    <a:pt x="5283" y="4768"/>
                    <a:pt x="5074" y="5248"/>
                  </a:cubicBezTo>
                  <a:cubicBezTo>
                    <a:pt x="5031" y="5346"/>
                    <a:pt x="4959" y="5386"/>
                    <a:pt x="4869" y="5386"/>
                  </a:cubicBezTo>
                  <a:cubicBezTo>
                    <a:pt x="4521" y="5386"/>
                    <a:pt x="3896" y="4795"/>
                    <a:pt x="3558" y="4730"/>
                  </a:cubicBezTo>
                  <a:cubicBezTo>
                    <a:pt x="3509" y="4721"/>
                    <a:pt x="3462" y="4717"/>
                    <a:pt x="3416" y="4717"/>
                  </a:cubicBezTo>
                  <a:cubicBezTo>
                    <a:pt x="2874" y="4717"/>
                    <a:pt x="2503" y="5301"/>
                    <a:pt x="1980" y="5369"/>
                  </a:cubicBezTo>
                  <a:cubicBezTo>
                    <a:pt x="1958" y="5372"/>
                    <a:pt x="1937" y="5374"/>
                    <a:pt x="1918" y="5374"/>
                  </a:cubicBezTo>
                  <a:cubicBezTo>
                    <a:pt x="1380" y="5374"/>
                    <a:pt x="1969" y="4281"/>
                    <a:pt x="1925" y="3837"/>
                  </a:cubicBezTo>
                  <a:cubicBezTo>
                    <a:pt x="1872" y="3261"/>
                    <a:pt x="1269" y="3065"/>
                    <a:pt x="961" y="2629"/>
                  </a:cubicBezTo>
                  <a:cubicBezTo>
                    <a:pt x="652" y="2193"/>
                    <a:pt x="810" y="2193"/>
                    <a:pt x="1329" y="2118"/>
                  </a:cubicBezTo>
                  <a:cubicBezTo>
                    <a:pt x="1614" y="2076"/>
                    <a:pt x="2070" y="2100"/>
                    <a:pt x="2329" y="1967"/>
                  </a:cubicBezTo>
                  <a:cubicBezTo>
                    <a:pt x="2652" y="1804"/>
                    <a:pt x="3209" y="375"/>
                    <a:pt x="3453" y="375"/>
                  </a:cubicBezTo>
                  <a:close/>
                  <a:moveTo>
                    <a:pt x="3372" y="0"/>
                  </a:moveTo>
                  <a:cubicBezTo>
                    <a:pt x="2999" y="0"/>
                    <a:pt x="2788" y="654"/>
                    <a:pt x="2619" y="998"/>
                  </a:cubicBezTo>
                  <a:cubicBezTo>
                    <a:pt x="2418" y="1405"/>
                    <a:pt x="2368" y="1581"/>
                    <a:pt x="1942" y="1711"/>
                  </a:cubicBezTo>
                  <a:cubicBezTo>
                    <a:pt x="1559" y="1828"/>
                    <a:pt x="1008" y="1713"/>
                    <a:pt x="656" y="1903"/>
                  </a:cubicBezTo>
                  <a:cubicBezTo>
                    <a:pt x="1" y="2256"/>
                    <a:pt x="604" y="2733"/>
                    <a:pt x="949" y="3067"/>
                  </a:cubicBezTo>
                  <a:cubicBezTo>
                    <a:pt x="1257" y="3367"/>
                    <a:pt x="1554" y="3547"/>
                    <a:pt x="1582" y="3965"/>
                  </a:cubicBezTo>
                  <a:cubicBezTo>
                    <a:pt x="1609" y="4398"/>
                    <a:pt x="1306" y="4868"/>
                    <a:pt x="1353" y="5300"/>
                  </a:cubicBezTo>
                  <a:cubicBezTo>
                    <a:pt x="1390" y="5640"/>
                    <a:pt x="1533" y="5755"/>
                    <a:pt x="1724" y="5755"/>
                  </a:cubicBezTo>
                  <a:cubicBezTo>
                    <a:pt x="1889" y="5755"/>
                    <a:pt x="2089" y="5671"/>
                    <a:pt x="2289" y="5572"/>
                  </a:cubicBezTo>
                  <a:cubicBezTo>
                    <a:pt x="2605" y="5415"/>
                    <a:pt x="3061" y="5036"/>
                    <a:pt x="3425" y="5036"/>
                  </a:cubicBezTo>
                  <a:cubicBezTo>
                    <a:pt x="3433" y="5036"/>
                    <a:pt x="3440" y="5037"/>
                    <a:pt x="3448" y="5037"/>
                  </a:cubicBezTo>
                  <a:cubicBezTo>
                    <a:pt x="3835" y="5053"/>
                    <a:pt x="4312" y="5554"/>
                    <a:pt x="4682" y="5686"/>
                  </a:cubicBezTo>
                  <a:cubicBezTo>
                    <a:pt x="4809" y="5731"/>
                    <a:pt x="4919" y="5753"/>
                    <a:pt x="5010" y="5753"/>
                  </a:cubicBezTo>
                  <a:cubicBezTo>
                    <a:pt x="5280" y="5753"/>
                    <a:pt x="5397" y="5558"/>
                    <a:pt x="5382" y="5167"/>
                  </a:cubicBezTo>
                  <a:cubicBezTo>
                    <a:pt x="5368" y="4768"/>
                    <a:pt x="5099" y="4283"/>
                    <a:pt x="5164" y="3892"/>
                  </a:cubicBezTo>
                  <a:cubicBezTo>
                    <a:pt x="5233" y="3464"/>
                    <a:pt x="5720" y="3175"/>
                    <a:pt x="6023" y="2858"/>
                  </a:cubicBezTo>
                  <a:cubicBezTo>
                    <a:pt x="6495" y="2361"/>
                    <a:pt x="6527" y="2016"/>
                    <a:pt x="5799" y="1854"/>
                  </a:cubicBezTo>
                  <a:cubicBezTo>
                    <a:pt x="5326" y="1748"/>
                    <a:pt x="4714" y="1841"/>
                    <a:pt x="4377" y="1484"/>
                  </a:cubicBezTo>
                  <a:cubicBezTo>
                    <a:pt x="4099" y="1190"/>
                    <a:pt x="3944" y="627"/>
                    <a:pt x="3765" y="243"/>
                  </a:cubicBezTo>
                  <a:lnTo>
                    <a:pt x="3765" y="243"/>
                  </a:lnTo>
                  <a:cubicBezTo>
                    <a:pt x="3761" y="225"/>
                    <a:pt x="3753" y="207"/>
                    <a:pt x="3740" y="190"/>
                  </a:cubicBezTo>
                  <a:lnTo>
                    <a:pt x="3740" y="190"/>
                  </a:lnTo>
                  <a:cubicBezTo>
                    <a:pt x="3721" y="156"/>
                    <a:pt x="3696" y="136"/>
                    <a:pt x="3669" y="125"/>
                  </a:cubicBezTo>
                  <a:lnTo>
                    <a:pt x="3669" y="125"/>
                  </a:lnTo>
                  <a:cubicBezTo>
                    <a:pt x="3560" y="38"/>
                    <a:pt x="3462" y="0"/>
                    <a:pt x="337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5" name="Google Shape;355;p48"/>
            <p:cNvSpPr/>
            <p:nvPr/>
          </p:nvSpPr>
          <p:spPr>
            <a:xfrm>
              <a:off x="123875" y="609700"/>
              <a:ext cx="163200" cy="143875"/>
            </a:xfrm>
            <a:custGeom>
              <a:avLst/>
              <a:gdLst/>
              <a:ahLst/>
              <a:cxnLst/>
              <a:rect l="l" t="t" r="r" b="b"/>
              <a:pathLst>
                <a:path w="6528" h="5755" extrusionOk="0">
                  <a:moveTo>
                    <a:pt x="3453" y="375"/>
                  </a:moveTo>
                  <a:cubicBezTo>
                    <a:pt x="3464" y="375"/>
                    <a:pt x="3474" y="377"/>
                    <a:pt x="3483" y="383"/>
                  </a:cubicBezTo>
                  <a:lnTo>
                    <a:pt x="3483" y="383"/>
                  </a:lnTo>
                  <a:cubicBezTo>
                    <a:pt x="3686" y="803"/>
                    <a:pt x="3872" y="1501"/>
                    <a:pt x="4205" y="1808"/>
                  </a:cubicBezTo>
                  <a:cubicBezTo>
                    <a:pt x="4600" y="2170"/>
                    <a:pt x="5722" y="1857"/>
                    <a:pt x="5965" y="2194"/>
                  </a:cubicBezTo>
                  <a:cubicBezTo>
                    <a:pt x="6237" y="2575"/>
                    <a:pt x="5078" y="3159"/>
                    <a:pt x="4914" y="3511"/>
                  </a:cubicBezTo>
                  <a:cubicBezTo>
                    <a:pt x="4660" y="4059"/>
                    <a:pt x="5285" y="4768"/>
                    <a:pt x="5075" y="5248"/>
                  </a:cubicBezTo>
                  <a:cubicBezTo>
                    <a:pt x="5031" y="5346"/>
                    <a:pt x="4960" y="5386"/>
                    <a:pt x="4869" y="5386"/>
                  </a:cubicBezTo>
                  <a:cubicBezTo>
                    <a:pt x="4521" y="5386"/>
                    <a:pt x="3896" y="4795"/>
                    <a:pt x="3558" y="4730"/>
                  </a:cubicBezTo>
                  <a:cubicBezTo>
                    <a:pt x="3509" y="4721"/>
                    <a:pt x="3461" y="4717"/>
                    <a:pt x="3414" y="4717"/>
                  </a:cubicBezTo>
                  <a:cubicBezTo>
                    <a:pt x="2873" y="4717"/>
                    <a:pt x="2503" y="5301"/>
                    <a:pt x="1981" y="5369"/>
                  </a:cubicBezTo>
                  <a:cubicBezTo>
                    <a:pt x="1958" y="5372"/>
                    <a:pt x="1937" y="5374"/>
                    <a:pt x="1918" y="5374"/>
                  </a:cubicBezTo>
                  <a:cubicBezTo>
                    <a:pt x="1380" y="5374"/>
                    <a:pt x="1969" y="4281"/>
                    <a:pt x="1927" y="3837"/>
                  </a:cubicBezTo>
                  <a:cubicBezTo>
                    <a:pt x="1872" y="3261"/>
                    <a:pt x="1271" y="3065"/>
                    <a:pt x="962" y="2629"/>
                  </a:cubicBezTo>
                  <a:cubicBezTo>
                    <a:pt x="654" y="2193"/>
                    <a:pt x="810" y="2193"/>
                    <a:pt x="1329" y="2118"/>
                  </a:cubicBezTo>
                  <a:cubicBezTo>
                    <a:pt x="1614" y="2076"/>
                    <a:pt x="2070" y="2100"/>
                    <a:pt x="2329" y="1967"/>
                  </a:cubicBezTo>
                  <a:cubicBezTo>
                    <a:pt x="2653" y="1804"/>
                    <a:pt x="3210" y="375"/>
                    <a:pt x="3453" y="375"/>
                  </a:cubicBezTo>
                  <a:close/>
                  <a:moveTo>
                    <a:pt x="3374" y="0"/>
                  </a:moveTo>
                  <a:cubicBezTo>
                    <a:pt x="3001" y="0"/>
                    <a:pt x="2789" y="654"/>
                    <a:pt x="2620" y="998"/>
                  </a:cubicBezTo>
                  <a:cubicBezTo>
                    <a:pt x="2419" y="1405"/>
                    <a:pt x="2368" y="1581"/>
                    <a:pt x="1943" y="1711"/>
                  </a:cubicBezTo>
                  <a:cubicBezTo>
                    <a:pt x="1559" y="1828"/>
                    <a:pt x="1008" y="1713"/>
                    <a:pt x="656" y="1902"/>
                  </a:cubicBezTo>
                  <a:cubicBezTo>
                    <a:pt x="1" y="2256"/>
                    <a:pt x="606" y="2733"/>
                    <a:pt x="949" y="3067"/>
                  </a:cubicBezTo>
                  <a:cubicBezTo>
                    <a:pt x="1258" y="3367"/>
                    <a:pt x="1556" y="3547"/>
                    <a:pt x="1582" y="3965"/>
                  </a:cubicBezTo>
                  <a:cubicBezTo>
                    <a:pt x="1611" y="4398"/>
                    <a:pt x="1306" y="4868"/>
                    <a:pt x="1353" y="5299"/>
                  </a:cubicBezTo>
                  <a:cubicBezTo>
                    <a:pt x="1390" y="5640"/>
                    <a:pt x="1533" y="5755"/>
                    <a:pt x="1725" y="5755"/>
                  </a:cubicBezTo>
                  <a:cubicBezTo>
                    <a:pt x="1889" y="5755"/>
                    <a:pt x="2089" y="5671"/>
                    <a:pt x="2289" y="5572"/>
                  </a:cubicBezTo>
                  <a:cubicBezTo>
                    <a:pt x="2605" y="5415"/>
                    <a:pt x="3061" y="5036"/>
                    <a:pt x="3426" y="5036"/>
                  </a:cubicBezTo>
                  <a:cubicBezTo>
                    <a:pt x="3433" y="5036"/>
                    <a:pt x="3441" y="5036"/>
                    <a:pt x="3448" y="5037"/>
                  </a:cubicBezTo>
                  <a:cubicBezTo>
                    <a:pt x="3836" y="5053"/>
                    <a:pt x="4312" y="5554"/>
                    <a:pt x="4684" y="5685"/>
                  </a:cubicBezTo>
                  <a:cubicBezTo>
                    <a:pt x="4812" y="5731"/>
                    <a:pt x="4921" y="5753"/>
                    <a:pt x="5013" y="5753"/>
                  </a:cubicBezTo>
                  <a:cubicBezTo>
                    <a:pt x="5281" y="5753"/>
                    <a:pt x="5397" y="5558"/>
                    <a:pt x="5383" y="5167"/>
                  </a:cubicBezTo>
                  <a:cubicBezTo>
                    <a:pt x="5368" y="4768"/>
                    <a:pt x="5099" y="4283"/>
                    <a:pt x="5164" y="3892"/>
                  </a:cubicBezTo>
                  <a:cubicBezTo>
                    <a:pt x="5235" y="3464"/>
                    <a:pt x="5722" y="3175"/>
                    <a:pt x="6023" y="2857"/>
                  </a:cubicBezTo>
                  <a:cubicBezTo>
                    <a:pt x="6495" y="2361"/>
                    <a:pt x="6527" y="2016"/>
                    <a:pt x="5799" y="1854"/>
                  </a:cubicBezTo>
                  <a:cubicBezTo>
                    <a:pt x="5326" y="1748"/>
                    <a:pt x="4716" y="1841"/>
                    <a:pt x="4377" y="1484"/>
                  </a:cubicBezTo>
                  <a:cubicBezTo>
                    <a:pt x="4101" y="1192"/>
                    <a:pt x="3946" y="633"/>
                    <a:pt x="3768" y="249"/>
                  </a:cubicBezTo>
                  <a:lnTo>
                    <a:pt x="3768" y="249"/>
                  </a:lnTo>
                  <a:cubicBezTo>
                    <a:pt x="3764" y="227"/>
                    <a:pt x="3754" y="204"/>
                    <a:pt x="3736" y="183"/>
                  </a:cubicBezTo>
                  <a:lnTo>
                    <a:pt x="3736" y="183"/>
                  </a:lnTo>
                  <a:cubicBezTo>
                    <a:pt x="3719" y="155"/>
                    <a:pt x="3697" y="136"/>
                    <a:pt x="3672" y="126"/>
                  </a:cubicBezTo>
                  <a:lnTo>
                    <a:pt x="3672" y="126"/>
                  </a:lnTo>
                  <a:cubicBezTo>
                    <a:pt x="3563" y="38"/>
                    <a:pt x="3464" y="0"/>
                    <a:pt x="33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6" name="Google Shape;356;p48"/>
            <p:cNvSpPr/>
            <p:nvPr/>
          </p:nvSpPr>
          <p:spPr>
            <a:xfrm>
              <a:off x="8792463" y="570200"/>
              <a:ext cx="163200" cy="143900"/>
            </a:xfrm>
            <a:custGeom>
              <a:avLst/>
              <a:gdLst/>
              <a:ahLst/>
              <a:cxnLst/>
              <a:rect l="l" t="t" r="r" b="b"/>
              <a:pathLst>
                <a:path w="6528" h="5756" extrusionOk="0">
                  <a:moveTo>
                    <a:pt x="3453" y="375"/>
                  </a:moveTo>
                  <a:cubicBezTo>
                    <a:pt x="3463" y="375"/>
                    <a:pt x="3473" y="378"/>
                    <a:pt x="3482" y="383"/>
                  </a:cubicBezTo>
                  <a:lnTo>
                    <a:pt x="3482" y="383"/>
                  </a:lnTo>
                  <a:cubicBezTo>
                    <a:pt x="3685" y="805"/>
                    <a:pt x="3871" y="1502"/>
                    <a:pt x="4205" y="1809"/>
                  </a:cubicBezTo>
                  <a:cubicBezTo>
                    <a:pt x="4599" y="2172"/>
                    <a:pt x="5721" y="1857"/>
                    <a:pt x="5964" y="2196"/>
                  </a:cubicBezTo>
                  <a:cubicBezTo>
                    <a:pt x="6237" y="2577"/>
                    <a:pt x="5077" y="3161"/>
                    <a:pt x="4914" y="3511"/>
                  </a:cubicBezTo>
                  <a:cubicBezTo>
                    <a:pt x="4659" y="4061"/>
                    <a:pt x="5285" y="4768"/>
                    <a:pt x="5074" y="5248"/>
                  </a:cubicBezTo>
                  <a:cubicBezTo>
                    <a:pt x="5031" y="5347"/>
                    <a:pt x="4959" y="5386"/>
                    <a:pt x="4869" y="5386"/>
                  </a:cubicBezTo>
                  <a:cubicBezTo>
                    <a:pt x="4520" y="5386"/>
                    <a:pt x="3896" y="4795"/>
                    <a:pt x="3558" y="4731"/>
                  </a:cubicBezTo>
                  <a:cubicBezTo>
                    <a:pt x="3509" y="4721"/>
                    <a:pt x="3462" y="4717"/>
                    <a:pt x="3415" y="4717"/>
                  </a:cubicBezTo>
                  <a:cubicBezTo>
                    <a:pt x="2873" y="4717"/>
                    <a:pt x="2503" y="5301"/>
                    <a:pt x="1980" y="5369"/>
                  </a:cubicBezTo>
                  <a:cubicBezTo>
                    <a:pt x="1957" y="5372"/>
                    <a:pt x="1936" y="5374"/>
                    <a:pt x="1916" y="5374"/>
                  </a:cubicBezTo>
                  <a:cubicBezTo>
                    <a:pt x="1381" y="5374"/>
                    <a:pt x="1969" y="4281"/>
                    <a:pt x="1927" y="3837"/>
                  </a:cubicBezTo>
                  <a:cubicBezTo>
                    <a:pt x="1872" y="3261"/>
                    <a:pt x="1270" y="3065"/>
                    <a:pt x="962" y="2629"/>
                  </a:cubicBezTo>
                  <a:cubicBezTo>
                    <a:pt x="654" y="2193"/>
                    <a:pt x="810" y="2193"/>
                    <a:pt x="1329" y="2118"/>
                  </a:cubicBezTo>
                  <a:cubicBezTo>
                    <a:pt x="1614" y="2076"/>
                    <a:pt x="2070" y="2100"/>
                    <a:pt x="2329" y="1969"/>
                  </a:cubicBezTo>
                  <a:cubicBezTo>
                    <a:pt x="2653" y="1804"/>
                    <a:pt x="3209" y="375"/>
                    <a:pt x="3453" y="375"/>
                  </a:cubicBezTo>
                  <a:close/>
                  <a:moveTo>
                    <a:pt x="3374" y="1"/>
                  </a:moveTo>
                  <a:cubicBezTo>
                    <a:pt x="3000" y="1"/>
                    <a:pt x="2789" y="654"/>
                    <a:pt x="2619" y="998"/>
                  </a:cubicBezTo>
                  <a:cubicBezTo>
                    <a:pt x="2418" y="1405"/>
                    <a:pt x="2368" y="1582"/>
                    <a:pt x="1943" y="1711"/>
                  </a:cubicBezTo>
                  <a:cubicBezTo>
                    <a:pt x="1559" y="1828"/>
                    <a:pt x="1007" y="1713"/>
                    <a:pt x="656" y="1904"/>
                  </a:cubicBezTo>
                  <a:cubicBezTo>
                    <a:pt x="1" y="2256"/>
                    <a:pt x="605" y="2733"/>
                    <a:pt x="949" y="3067"/>
                  </a:cubicBezTo>
                  <a:cubicBezTo>
                    <a:pt x="1257" y="3367"/>
                    <a:pt x="1556" y="3547"/>
                    <a:pt x="1581" y="3965"/>
                  </a:cubicBezTo>
                  <a:cubicBezTo>
                    <a:pt x="1611" y="4398"/>
                    <a:pt x="1306" y="4868"/>
                    <a:pt x="1353" y="5300"/>
                  </a:cubicBezTo>
                  <a:cubicBezTo>
                    <a:pt x="1389" y="5641"/>
                    <a:pt x="1532" y="5756"/>
                    <a:pt x="1724" y="5756"/>
                  </a:cubicBezTo>
                  <a:cubicBezTo>
                    <a:pt x="1888" y="5756"/>
                    <a:pt x="2088" y="5671"/>
                    <a:pt x="2288" y="5572"/>
                  </a:cubicBezTo>
                  <a:cubicBezTo>
                    <a:pt x="2605" y="5415"/>
                    <a:pt x="3061" y="5036"/>
                    <a:pt x="3425" y="5036"/>
                  </a:cubicBezTo>
                  <a:cubicBezTo>
                    <a:pt x="3433" y="5036"/>
                    <a:pt x="3440" y="5037"/>
                    <a:pt x="3448" y="5037"/>
                  </a:cubicBezTo>
                  <a:cubicBezTo>
                    <a:pt x="3835" y="5053"/>
                    <a:pt x="4312" y="5554"/>
                    <a:pt x="4683" y="5686"/>
                  </a:cubicBezTo>
                  <a:cubicBezTo>
                    <a:pt x="4811" y="5731"/>
                    <a:pt x="4921" y="5754"/>
                    <a:pt x="5012" y="5754"/>
                  </a:cubicBezTo>
                  <a:cubicBezTo>
                    <a:pt x="5281" y="5754"/>
                    <a:pt x="5397" y="5558"/>
                    <a:pt x="5382" y="5167"/>
                  </a:cubicBezTo>
                  <a:cubicBezTo>
                    <a:pt x="5368" y="4768"/>
                    <a:pt x="5099" y="4283"/>
                    <a:pt x="5163" y="3892"/>
                  </a:cubicBezTo>
                  <a:cubicBezTo>
                    <a:pt x="5235" y="3464"/>
                    <a:pt x="5721" y="3177"/>
                    <a:pt x="6023" y="2858"/>
                  </a:cubicBezTo>
                  <a:cubicBezTo>
                    <a:pt x="6495" y="2361"/>
                    <a:pt x="6527" y="2016"/>
                    <a:pt x="5799" y="1854"/>
                  </a:cubicBezTo>
                  <a:cubicBezTo>
                    <a:pt x="5326" y="1749"/>
                    <a:pt x="4716" y="1841"/>
                    <a:pt x="4377" y="1484"/>
                  </a:cubicBezTo>
                  <a:cubicBezTo>
                    <a:pt x="4101" y="1192"/>
                    <a:pt x="3946" y="634"/>
                    <a:pt x="3768" y="252"/>
                  </a:cubicBezTo>
                  <a:lnTo>
                    <a:pt x="3768" y="252"/>
                  </a:lnTo>
                  <a:cubicBezTo>
                    <a:pt x="3764" y="227"/>
                    <a:pt x="3753" y="202"/>
                    <a:pt x="3732" y="179"/>
                  </a:cubicBezTo>
                  <a:lnTo>
                    <a:pt x="3732" y="179"/>
                  </a:lnTo>
                  <a:cubicBezTo>
                    <a:pt x="3716" y="156"/>
                    <a:pt x="3697" y="139"/>
                    <a:pt x="3677" y="130"/>
                  </a:cubicBezTo>
                  <a:lnTo>
                    <a:pt x="3677" y="130"/>
                  </a:lnTo>
                  <a:cubicBezTo>
                    <a:pt x="3565" y="39"/>
                    <a:pt x="3465" y="1"/>
                    <a:pt x="33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7" name="Google Shape;357;p48"/>
            <p:cNvSpPr/>
            <p:nvPr/>
          </p:nvSpPr>
          <p:spPr>
            <a:xfrm>
              <a:off x="509350" y="3136975"/>
              <a:ext cx="100475" cy="93725"/>
            </a:xfrm>
            <a:custGeom>
              <a:avLst/>
              <a:gdLst/>
              <a:ahLst/>
              <a:cxnLst/>
              <a:rect l="l" t="t" r="r" b="b"/>
              <a:pathLst>
                <a:path w="4019" h="3749" extrusionOk="0">
                  <a:moveTo>
                    <a:pt x="2008" y="0"/>
                  </a:moveTo>
                  <a:cubicBezTo>
                    <a:pt x="1946" y="0"/>
                    <a:pt x="1886" y="32"/>
                    <a:pt x="1856" y="96"/>
                  </a:cubicBezTo>
                  <a:lnTo>
                    <a:pt x="1384" y="1053"/>
                  </a:lnTo>
                  <a:cubicBezTo>
                    <a:pt x="1359" y="1105"/>
                    <a:pt x="1311" y="1141"/>
                    <a:pt x="1254" y="1149"/>
                  </a:cubicBezTo>
                  <a:lnTo>
                    <a:pt x="198" y="1303"/>
                  </a:lnTo>
                  <a:cubicBezTo>
                    <a:pt x="56" y="1322"/>
                    <a:pt x="1" y="1497"/>
                    <a:pt x="103" y="1596"/>
                  </a:cubicBezTo>
                  <a:lnTo>
                    <a:pt x="866" y="2342"/>
                  </a:lnTo>
                  <a:cubicBezTo>
                    <a:pt x="907" y="2381"/>
                    <a:pt x="925" y="2438"/>
                    <a:pt x="915" y="2495"/>
                  </a:cubicBezTo>
                  <a:lnTo>
                    <a:pt x="735" y="3547"/>
                  </a:lnTo>
                  <a:cubicBezTo>
                    <a:pt x="716" y="3659"/>
                    <a:pt x="804" y="3749"/>
                    <a:pt x="904" y="3749"/>
                  </a:cubicBezTo>
                  <a:cubicBezTo>
                    <a:pt x="930" y="3749"/>
                    <a:pt x="957" y="3743"/>
                    <a:pt x="983" y="3729"/>
                  </a:cubicBezTo>
                  <a:lnTo>
                    <a:pt x="1929" y="3232"/>
                  </a:lnTo>
                  <a:cubicBezTo>
                    <a:pt x="1954" y="3219"/>
                    <a:pt x="1981" y="3212"/>
                    <a:pt x="2008" y="3212"/>
                  </a:cubicBezTo>
                  <a:cubicBezTo>
                    <a:pt x="2036" y="3212"/>
                    <a:pt x="2063" y="3219"/>
                    <a:pt x="2089" y="3232"/>
                  </a:cubicBezTo>
                  <a:lnTo>
                    <a:pt x="3033" y="3729"/>
                  </a:lnTo>
                  <a:cubicBezTo>
                    <a:pt x="3059" y="3742"/>
                    <a:pt x="3086" y="3748"/>
                    <a:pt x="3112" y="3748"/>
                  </a:cubicBezTo>
                  <a:cubicBezTo>
                    <a:pt x="3213" y="3748"/>
                    <a:pt x="3302" y="3658"/>
                    <a:pt x="3283" y="3547"/>
                  </a:cubicBezTo>
                  <a:lnTo>
                    <a:pt x="3103" y="2495"/>
                  </a:lnTo>
                  <a:cubicBezTo>
                    <a:pt x="3093" y="2440"/>
                    <a:pt x="3111" y="2383"/>
                    <a:pt x="3151" y="2342"/>
                  </a:cubicBezTo>
                  <a:lnTo>
                    <a:pt x="3915" y="1596"/>
                  </a:lnTo>
                  <a:cubicBezTo>
                    <a:pt x="4019" y="1497"/>
                    <a:pt x="3962" y="1322"/>
                    <a:pt x="3819" y="1303"/>
                  </a:cubicBezTo>
                  <a:lnTo>
                    <a:pt x="2764" y="1149"/>
                  </a:lnTo>
                  <a:cubicBezTo>
                    <a:pt x="2707" y="1138"/>
                    <a:pt x="2658" y="1103"/>
                    <a:pt x="2634" y="1053"/>
                  </a:cubicBezTo>
                  <a:lnTo>
                    <a:pt x="2162" y="96"/>
                  </a:lnTo>
                  <a:cubicBezTo>
                    <a:pt x="2130" y="32"/>
                    <a:pt x="2069" y="0"/>
                    <a:pt x="20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8" name="Google Shape;358;p48"/>
            <p:cNvSpPr/>
            <p:nvPr/>
          </p:nvSpPr>
          <p:spPr>
            <a:xfrm>
              <a:off x="6053225" y="136225"/>
              <a:ext cx="100475" cy="93750"/>
            </a:xfrm>
            <a:custGeom>
              <a:avLst/>
              <a:gdLst/>
              <a:ahLst/>
              <a:cxnLst/>
              <a:rect l="l" t="t" r="r" b="b"/>
              <a:pathLst>
                <a:path w="4019" h="3750" extrusionOk="0">
                  <a:moveTo>
                    <a:pt x="2008" y="0"/>
                  </a:moveTo>
                  <a:cubicBezTo>
                    <a:pt x="1946" y="0"/>
                    <a:pt x="1886" y="32"/>
                    <a:pt x="1856" y="97"/>
                  </a:cubicBezTo>
                  <a:lnTo>
                    <a:pt x="1382" y="1053"/>
                  </a:lnTo>
                  <a:cubicBezTo>
                    <a:pt x="1359" y="1107"/>
                    <a:pt x="1311" y="1141"/>
                    <a:pt x="1254" y="1149"/>
                  </a:cubicBezTo>
                  <a:lnTo>
                    <a:pt x="197" y="1303"/>
                  </a:lnTo>
                  <a:cubicBezTo>
                    <a:pt x="56" y="1322"/>
                    <a:pt x="1" y="1498"/>
                    <a:pt x="103" y="1596"/>
                  </a:cubicBezTo>
                  <a:lnTo>
                    <a:pt x="866" y="2342"/>
                  </a:lnTo>
                  <a:cubicBezTo>
                    <a:pt x="907" y="2381"/>
                    <a:pt x="925" y="2438"/>
                    <a:pt x="915" y="2495"/>
                  </a:cubicBezTo>
                  <a:lnTo>
                    <a:pt x="733" y="3547"/>
                  </a:lnTo>
                  <a:cubicBezTo>
                    <a:pt x="716" y="3658"/>
                    <a:pt x="804" y="3750"/>
                    <a:pt x="903" y="3750"/>
                  </a:cubicBezTo>
                  <a:cubicBezTo>
                    <a:pt x="930" y="3750"/>
                    <a:pt x="957" y="3743"/>
                    <a:pt x="983" y="3729"/>
                  </a:cubicBezTo>
                  <a:lnTo>
                    <a:pt x="1929" y="3233"/>
                  </a:lnTo>
                  <a:cubicBezTo>
                    <a:pt x="1954" y="3220"/>
                    <a:pt x="1981" y="3213"/>
                    <a:pt x="2008" y="3213"/>
                  </a:cubicBezTo>
                  <a:cubicBezTo>
                    <a:pt x="2036" y="3213"/>
                    <a:pt x="2063" y="3220"/>
                    <a:pt x="2089" y="3233"/>
                  </a:cubicBezTo>
                  <a:lnTo>
                    <a:pt x="3033" y="3729"/>
                  </a:lnTo>
                  <a:cubicBezTo>
                    <a:pt x="3059" y="3742"/>
                    <a:pt x="3086" y="3748"/>
                    <a:pt x="3112" y="3748"/>
                  </a:cubicBezTo>
                  <a:cubicBezTo>
                    <a:pt x="3213" y="3748"/>
                    <a:pt x="3302" y="3658"/>
                    <a:pt x="3282" y="3547"/>
                  </a:cubicBezTo>
                  <a:lnTo>
                    <a:pt x="3103" y="2495"/>
                  </a:lnTo>
                  <a:cubicBezTo>
                    <a:pt x="3091" y="2440"/>
                    <a:pt x="3111" y="2383"/>
                    <a:pt x="3151" y="2342"/>
                  </a:cubicBezTo>
                  <a:lnTo>
                    <a:pt x="3915" y="1596"/>
                  </a:lnTo>
                  <a:cubicBezTo>
                    <a:pt x="4019" y="1498"/>
                    <a:pt x="3962" y="1322"/>
                    <a:pt x="3819" y="1303"/>
                  </a:cubicBezTo>
                  <a:lnTo>
                    <a:pt x="2764" y="1149"/>
                  </a:lnTo>
                  <a:cubicBezTo>
                    <a:pt x="2707" y="1139"/>
                    <a:pt x="2658" y="1103"/>
                    <a:pt x="2634" y="1053"/>
                  </a:cubicBezTo>
                  <a:lnTo>
                    <a:pt x="2162" y="97"/>
                  </a:lnTo>
                  <a:cubicBezTo>
                    <a:pt x="2130" y="32"/>
                    <a:pt x="2069" y="0"/>
                    <a:pt x="2008" y="0"/>
                  </a:cubicBezTo>
                  <a:close/>
                </a:path>
              </a:pathLst>
            </a:custGeom>
            <a:solidFill>
              <a:srgbClr val="085E5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9" name="Google Shape;359;p48"/>
            <p:cNvSpPr/>
            <p:nvPr/>
          </p:nvSpPr>
          <p:spPr>
            <a:xfrm>
              <a:off x="4913125" y="4879225"/>
              <a:ext cx="100425" cy="93725"/>
            </a:xfrm>
            <a:custGeom>
              <a:avLst/>
              <a:gdLst/>
              <a:ahLst/>
              <a:cxnLst/>
              <a:rect l="l" t="t" r="r" b="b"/>
              <a:pathLst>
                <a:path w="4017" h="3749" extrusionOk="0">
                  <a:moveTo>
                    <a:pt x="2005" y="0"/>
                  </a:moveTo>
                  <a:cubicBezTo>
                    <a:pt x="1944" y="0"/>
                    <a:pt x="1883" y="32"/>
                    <a:pt x="1853" y="95"/>
                  </a:cubicBezTo>
                  <a:lnTo>
                    <a:pt x="1382" y="1052"/>
                  </a:lnTo>
                  <a:cubicBezTo>
                    <a:pt x="1357" y="1105"/>
                    <a:pt x="1309" y="1140"/>
                    <a:pt x="1252" y="1148"/>
                  </a:cubicBezTo>
                  <a:lnTo>
                    <a:pt x="196" y="1302"/>
                  </a:lnTo>
                  <a:cubicBezTo>
                    <a:pt x="55" y="1321"/>
                    <a:pt x="0" y="1496"/>
                    <a:pt x="101" y="1595"/>
                  </a:cubicBezTo>
                  <a:lnTo>
                    <a:pt x="866" y="2341"/>
                  </a:lnTo>
                  <a:cubicBezTo>
                    <a:pt x="907" y="2380"/>
                    <a:pt x="924" y="2437"/>
                    <a:pt x="913" y="2493"/>
                  </a:cubicBezTo>
                  <a:lnTo>
                    <a:pt x="733" y="3546"/>
                  </a:lnTo>
                  <a:cubicBezTo>
                    <a:pt x="714" y="3657"/>
                    <a:pt x="802" y="3748"/>
                    <a:pt x="902" y="3748"/>
                  </a:cubicBezTo>
                  <a:cubicBezTo>
                    <a:pt x="928" y="3748"/>
                    <a:pt x="956" y="3742"/>
                    <a:pt x="983" y="3727"/>
                  </a:cubicBezTo>
                  <a:lnTo>
                    <a:pt x="1926" y="3231"/>
                  </a:lnTo>
                  <a:cubicBezTo>
                    <a:pt x="1952" y="3218"/>
                    <a:pt x="1980" y="3212"/>
                    <a:pt x="2007" y="3212"/>
                  </a:cubicBezTo>
                  <a:cubicBezTo>
                    <a:pt x="2035" y="3212"/>
                    <a:pt x="2062" y="3218"/>
                    <a:pt x="2087" y="3231"/>
                  </a:cubicBezTo>
                  <a:lnTo>
                    <a:pt x="3032" y="3727"/>
                  </a:lnTo>
                  <a:cubicBezTo>
                    <a:pt x="3058" y="3741"/>
                    <a:pt x="3085" y="3747"/>
                    <a:pt x="3111" y="3747"/>
                  </a:cubicBezTo>
                  <a:cubicBezTo>
                    <a:pt x="3211" y="3747"/>
                    <a:pt x="3300" y="3657"/>
                    <a:pt x="3280" y="3546"/>
                  </a:cubicBezTo>
                  <a:lnTo>
                    <a:pt x="3100" y="2493"/>
                  </a:lnTo>
                  <a:cubicBezTo>
                    <a:pt x="3091" y="2438"/>
                    <a:pt x="3109" y="2382"/>
                    <a:pt x="3149" y="2341"/>
                  </a:cubicBezTo>
                  <a:lnTo>
                    <a:pt x="3913" y="1595"/>
                  </a:lnTo>
                  <a:cubicBezTo>
                    <a:pt x="4017" y="1496"/>
                    <a:pt x="3960" y="1321"/>
                    <a:pt x="3819" y="1302"/>
                  </a:cubicBezTo>
                  <a:lnTo>
                    <a:pt x="2762" y="1148"/>
                  </a:lnTo>
                  <a:cubicBezTo>
                    <a:pt x="2705" y="1138"/>
                    <a:pt x="2656" y="1102"/>
                    <a:pt x="2632" y="1052"/>
                  </a:cubicBezTo>
                  <a:lnTo>
                    <a:pt x="2160" y="95"/>
                  </a:lnTo>
                  <a:cubicBezTo>
                    <a:pt x="2128" y="32"/>
                    <a:pt x="2066" y="0"/>
                    <a:pt x="200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360" name="Google Shape;360;p48"/>
            <p:cNvGrpSpPr/>
            <p:nvPr/>
          </p:nvGrpSpPr>
          <p:grpSpPr>
            <a:xfrm>
              <a:off x="6053225" y="4603500"/>
              <a:ext cx="378950" cy="645175"/>
              <a:chOff x="3293200" y="4149550"/>
              <a:chExt cx="378950" cy="645175"/>
            </a:xfrm>
          </p:grpSpPr>
          <p:sp>
            <p:nvSpPr>
              <p:cNvPr id="361" name="Google Shape;361;p48"/>
              <p:cNvSpPr/>
              <p:nvPr/>
            </p:nvSpPr>
            <p:spPr>
              <a:xfrm>
                <a:off x="3332625" y="4149550"/>
                <a:ext cx="106025" cy="151925"/>
              </a:xfrm>
              <a:custGeom>
                <a:avLst/>
                <a:gdLst/>
                <a:ahLst/>
                <a:cxnLst/>
                <a:rect l="l" t="t" r="r" b="b"/>
                <a:pathLst>
                  <a:path w="4241" h="6077" extrusionOk="0">
                    <a:moveTo>
                      <a:pt x="2000" y="1"/>
                    </a:moveTo>
                    <a:cubicBezTo>
                      <a:pt x="1803" y="1"/>
                      <a:pt x="1603" y="34"/>
                      <a:pt x="1408" y="104"/>
                    </a:cubicBezTo>
                    <a:cubicBezTo>
                      <a:pt x="482" y="436"/>
                      <a:pt x="0" y="1469"/>
                      <a:pt x="339" y="2416"/>
                    </a:cubicBezTo>
                    <a:cubicBezTo>
                      <a:pt x="660" y="3311"/>
                      <a:pt x="2212" y="6077"/>
                      <a:pt x="3163" y="6077"/>
                    </a:cubicBezTo>
                    <a:cubicBezTo>
                      <a:pt x="3215" y="6077"/>
                      <a:pt x="3265" y="6068"/>
                      <a:pt x="3313" y="6051"/>
                    </a:cubicBezTo>
                    <a:cubicBezTo>
                      <a:pt x="4240" y="5721"/>
                      <a:pt x="4041" y="2160"/>
                      <a:pt x="3702" y="1214"/>
                    </a:cubicBezTo>
                    <a:cubicBezTo>
                      <a:pt x="3434" y="468"/>
                      <a:pt x="2739" y="1"/>
                      <a:pt x="200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2" name="Google Shape;362;p48"/>
              <p:cNvSpPr/>
              <p:nvPr/>
            </p:nvSpPr>
            <p:spPr>
              <a:xfrm>
                <a:off x="3497600" y="4470400"/>
                <a:ext cx="111475" cy="149975"/>
              </a:xfrm>
              <a:custGeom>
                <a:avLst/>
                <a:gdLst/>
                <a:ahLst/>
                <a:cxnLst/>
                <a:rect l="l" t="t" r="r" b="b"/>
                <a:pathLst>
                  <a:path w="4459" h="5999" extrusionOk="0">
                    <a:moveTo>
                      <a:pt x="2471" y="0"/>
                    </a:moveTo>
                    <a:cubicBezTo>
                      <a:pt x="1705" y="0"/>
                      <a:pt x="991" y="504"/>
                      <a:pt x="750" y="1288"/>
                    </a:cubicBezTo>
                    <a:cubicBezTo>
                      <a:pt x="451" y="2246"/>
                      <a:pt x="1" y="5687"/>
                      <a:pt x="944" y="5979"/>
                    </a:cubicBezTo>
                    <a:cubicBezTo>
                      <a:pt x="988" y="5992"/>
                      <a:pt x="1034" y="5999"/>
                      <a:pt x="1082" y="5999"/>
                    </a:cubicBezTo>
                    <a:cubicBezTo>
                      <a:pt x="2067" y="5999"/>
                      <a:pt x="3877" y="3259"/>
                      <a:pt x="4160" y="2345"/>
                    </a:cubicBezTo>
                    <a:cubicBezTo>
                      <a:pt x="4458" y="1387"/>
                      <a:pt x="3936" y="372"/>
                      <a:pt x="2992" y="80"/>
                    </a:cubicBezTo>
                    <a:cubicBezTo>
                      <a:pt x="2819" y="26"/>
                      <a:pt x="2644" y="0"/>
                      <a:pt x="2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3" name="Google Shape;363;p48"/>
              <p:cNvSpPr/>
              <p:nvPr/>
            </p:nvSpPr>
            <p:spPr>
              <a:xfrm>
                <a:off x="3428325" y="4306775"/>
                <a:ext cx="124850" cy="144500"/>
              </a:xfrm>
              <a:custGeom>
                <a:avLst/>
                <a:gdLst/>
                <a:ahLst/>
                <a:cxnLst/>
                <a:rect l="l" t="t" r="r" b="b"/>
                <a:pathLst>
                  <a:path w="4994" h="5780" extrusionOk="0">
                    <a:moveTo>
                      <a:pt x="2975" y="1"/>
                    </a:moveTo>
                    <a:cubicBezTo>
                      <a:pt x="2295" y="1"/>
                      <a:pt x="1640" y="394"/>
                      <a:pt x="1332" y="1060"/>
                    </a:cubicBezTo>
                    <a:cubicBezTo>
                      <a:pt x="907" y="1971"/>
                      <a:pt x="0" y="5321"/>
                      <a:pt x="896" y="5736"/>
                    </a:cubicBezTo>
                    <a:cubicBezTo>
                      <a:pt x="959" y="5766"/>
                      <a:pt x="1030" y="5779"/>
                      <a:pt x="1107" y="5779"/>
                    </a:cubicBezTo>
                    <a:cubicBezTo>
                      <a:pt x="2115" y="5779"/>
                      <a:pt x="4177" y="3411"/>
                      <a:pt x="4570" y="2566"/>
                    </a:cubicBezTo>
                    <a:cubicBezTo>
                      <a:pt x="4993" y="1656"/>
                      <a:pt x="4610" y="580"/>
                      <a:pt x="3717" y="165"/>
                    </a:cubicBezTo>
                    <a:cubicBezTo>
                      <a:pt x="3477" y="53"/>
                      <a:pt x="3224" y="1"/>
                      <a:pt x="297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4" name="Google Shape;364;p48"/>
              <p:cNvSpPr/>
              <p:nvPr/>
            </p:nvSpPr>
            <p:spPr>
              <a:xfrm>
                <a:off x="3293200" y="4382900"/>
                <a:ext cx="161375" cy="91050"/>
              </a:xfrm>
              <a:custGeom>
                <a:avLst/>
                <a:gdLst/>
                <a:ahLst/>
                <a:cxnLst/>
                <a:rect l="l" t="t" r="r" b="b"/>
                <a:pathLst>
                  <a:path w="6455" h="3642" extrusionOk="0">
                    <a:moveTo>
                      <a:pt x="1950" y="0"/>
                    </a:moveTo>
                    <a:cubicBezTo>
                      <a:pt x="1091" y="0"/>
                      <a:pt x="330" y="603"/>
                      <a:pt x="174" y="1465"/>
                    </a:cubicBezTo>
                    <a:cubicBezTo>
                      <a:pt x="1" y="2433"/>
                      <a:pt x="659" y="3366"/>
                      <a:pt x="1647" y="3544"/>
                    </a:cubicBezTo>
                    <a:cubicBezTo>
                      <a:pt x="1957" y="3600"/>
                      <a:pt x="2512" y="3641"/>
                      <a:pt x="3133" y="3641"/>
                    </a:cubicBezTo>
                    <a:cubicBezTo>
                      <a:pt x="4490" y="3641"/>
                      <a:pt x="6160" y="3445"/>
                      <a:pt x="6279" y="2779"/>
                    </a:cubicBezTo>
                    <a:cubicBezTo>
                      <a:pt x="6455" y="1807"/>
                      <a:pt x="3268" y="209"/>
                      <a:pt x="2281" y="30"/>
                    </a:cubicBezTo>
                    <a:cubicBezTo>
                      <a:pt x="2170" y="10"/>
                      <a:pt x="2059" y="0"/>
                      <a:pt x="19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5" name="Google Shape;365;p48"/>
              <p:cNvSpPr/>
              <p:nvPr/>
            </p:nvSpPr>
            <p:spPr>
              <a:xfrm>
                <a:off x="3397750" y="4623225"/>
                <a:ext cx="158325" cy="89375"/>
              </a:xfrm>
              <a:custGeom>
                <a:avLst/>
                <a:gdLst/>
                <a:ahLst/>
                <a:cxnLst/>
                <a:rect l="l" t="t" r="r" b="b"/>
                <a:pathLst>
                  <a:path w="6333" h="3575" extrusionOk="0">
                    <a:moveTo>
                      <a:pt x="1865" y="1"/>
                    </a:moveTo>
                    <a:cubicBezTo>
                      <a:pt x="908" y="1"/>
                      <a:pt x="109" y="736"/>
                      <a:pt x="54" y="1687"/>
                    </a:cubicBezTo>
                    <a:cubicBezTo>
                      <a:pt x="1" y="2671"/>
                      <a:pt x="768" y="3514"/>
                      <a:pt x="1772" y="3569"/>
                    </a:cubicBezTo>
                    <a:cubicBezTo>
                      <a:pt x="1833" y="3573"/>
                      <a:pt x="1905" y="3574"/>
                      <a:pt x="1984" y="3574"/>
                    </a:cubicBezTo>
                    <a:cubicBezTo>
                      <a:pt x="3188" y="3574"/>
                      <a:pt x="6226" y="3166"/>
                      <a:pt x="6278" y="2241"/>
                    </a:cubicBezTo>
                    <a:cubicBezTo>
                      <a:pt x="6333" y="1257"/>
                      <a:pt x="2973" y="59"/>
                      <a:pt x="1971" y="4"/>
                    </a:cubicBezTo>
                    <a:cubicBezTo>
                      <a:pt x="1935" y="2"/>
                      <a:pt x="1900" y="1"/>
                      <a:pt x="186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6" name="Google Shape;366;p48"/>
              <p:cNvSpPr/>
              <p:nvPr/>
            </p:nvSpPr>
            <p:spPr>
              <a:xfrm>
                <a:off x="3399500" y="4205850"/>
                <a:ext cx="272650" cy="588875"/>
              </a:xfrm>
              <a:custGeom>
                <a:avLst/>
                <a:gdLst/>
                <a:ahLst/>
                <a:cxnLst/>
                <a:rect l="l" t="t" r="r" b="b"/>
                <a:pathLst>
                  <a:path w="10906" h="23555" extrusionOk="0">
                    <a:moveTo>
                      <a:pt x="250" y="0"/>
                    </a:moveTo>
                    <a:lnTo>
                      <a:pt x="1" y="18"/>
                    </a:lnTo>
                    <a:cubicBezTo>
                      <a:pt x="14" y="192"/>
                      <a:pt x="1387" y="17621"/>
                      <a:pt x="10772" y="23554"/>
                    </a:cubicBezTo>
                    <a:lnTo>
                      <a:pt x="10905" y="23343"/>
                    </a:lnTo>
                    <a:cubicBezTo>
                      <a:pt x="1629" y="17477"/>
                      <a:pt x="263" y="174"/>
                      <a:pt x="2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367" name="Google Shape;367;p48"/>
            <p:cNvGrpSpPr/>
            <p:nvPr/>
          </p:nvGrpSpPr>
          <p:grpSpPr>
            <a:xfrm>
              <a:off x="5413375" y="-65450"/>
              <a:ext cx="290100" cy="698000"/>
              <a:chOff x="2973375" y="1984125"/>
              <a:chExt cx="290100" cy="698000"/>
            </a:xfrm>
          </p:grpSpPr>
          <p:sp>
            <p:nvSpPr>
              <p:cNvPr id="368" name="Google Shape;368;p48"/>
              <p:cNvSpPr/>
              <p:nvPr/>
            </p:nvSpPr>
            <p:spPr>
              <a:xfrm>
                <a:off x="3066975" y="1984125"/>
                <a:ext cx="93325" cy="156175"/>
              </a:xfrm>
              <a:custGeom>
                <a:avLst/>
                <a:gdLst/>
                <a:ahLst/>
                <a:cxnLst/>
                <a:rect l="l" t="t" r="r" b="b"/>
                <a:pathLst>
                  <a:path w="3733" h="6247" extrusionOk="0">
                    <a:moveTo>
                      <a:pt x="1867" y="0"/>
                    </a:moveTo>
                    <a:cubicBezTo>
                      <a:pt x="952" y="0"/>
                      <a:pt x="169" y="716"/>
                      <a:pt x="86" y="1661"/>
                    </a:cubicBezTo>
                    <a:cubicBezTo>
                      <a:pt x="0" y="2663"/>
                      <a:pt x="702" y="6158"/>
                      <a:pt x="1685" y="6245"/>
                    </a:cubicBezTo>
                    <a:cubicBezTo>
                      <a:pt x="1697" y="6246"/>
                      <a:pt x="1710" y="6247"/>
                      <a:pt x="1722" y="6247"/>
                    </a:cubicBezTo>
                    <a:cubicBezTo>
                      <a:pt x="2692" y="6247"/>
                      <a:pt x="3557" y="2962"/>
                      <a:pt x="3644" y="1976"/>
                    </a:cubicBezTo>
                    <a:cubicBezTo>
                      <a:pt x="3733" y="977"/>
                      <a:pt x="3008" y="95"/>
                      <a:pt x="2024" y="7"/>
                    </a:cubicBezTo>
                    <a:cubicBezTo>
                      <a:pt x="1971" y="2"/>
                      <a:pt x="1919" y="0"/>
                      <a:pt x="18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9" name="Google Shape;369;p48"/>
              <p:cNvSpPr/>
              <p:nvPr/>
            </p:nvSpPr>
            <p:spPr>
              <a:xfrm>
                <a:off x="2973375" y="2339250"/>
                <a:ext cx="135050" cy="138300"/>
              </a:xfrm>
              <a:custGeom>
                <a:avLst/>
                <a:gdLst/>
                <a:ahLst/>
                <a:cxnLst/>
                <a:rect l="l" t="t" r="r" b="b"/>
                <a:pathLst>
                  <a:path w="5402" h="5532" extrusionOk="0">
                    <a:moveTo>
                      <a:pt x="2018" y="1"/>
                    </a:moveTo>
                    <a:cubicBezTo>
                      <a:pt x="1699" y="1"/>
                      <a:pt x="1377" y="86"/>
                      <a:pt x="1087" y="266"/>
                    </a:cubicBezTo>
                    <a:cubicBezTo>
                      <a:pt x="250" y="788"/>
                      <a:pt x="0" y="1901"/>
                      <a:pt x="530" y="2753"/>
                    </a:cubicBezTo>
                    <a:cubicBezTo>
                      <a:pt x="1011" y="3523"/>
                      <a:pt x="3227" y="5532"/>
                      <a:pt x="4271" y="5532"/>
                    </a:cubicBezTo>
                    <a:cubicBezTo>
                      <a:pt x="4383" y="5532"/>
                      <a:pt x="4482" y="5509"/>
                      <a:pt x="4563" y="5458"/>
                    </a:cubicBezTo>
                    <a:cubicBezTo>
                      <a:pt x="5401" y="4936"/>
                      <a:pt x="4096" y="1722"/>
                      <a:pt x="3566" y="869"/>
                    </a:cubicBezTo>
                    <a:cubicBezTo>
                      <a:pt x="3219" y="309"/>
                      <a:pt x="2624" y="1"/>
                      <a:pt x="201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0" name="Google Shape;370;p48"/>
              <p:cNvSpPr/>
              <p:nvPr/>
            </p:nvSpPr>
            <p:spPr>
              <a:xfrm>
                <a:off x="2987850" y="2166625"/>
                <a:ext cx="143925" cy="130075"/>
              </a:xfrm>
              <a:custGeom>
                <a:avLst/>
                <a:gdLst/>
                <a:ahLst/>
                <a:cxnLst/>
                <a:rect l="l" t="t" r="r" b="b"/>
                <a:pathLst>
                  <a:path w="5757" h="5203" extrusionOk="0">
                    <a:moveTo>
                      <a:pt x="1983" y="1"/>
                    </a:moveTo>
                    <a:cubicBezTo>
                      <a:pt x="1585" y="1"/>
                      <a:pt x="1187" y="133"/>
                      <a:pt x="859" y="404"/>
                    </a:cubicBezTo>
                    <a:cubicBezTo>
                      <a:pt x="101" y="1032"/>
                      <a:pt x="0" y="2169"/>
                      <a:pt x="641" y="2944"/>
                    </a:cubicBezTo>
                    <a:cubicBezTo>
                      <a:pt x="1195" y="3613"/>
                      <a:pt x="3494" y="5203"/>
                      <a:pt x="4590" y="5203"/>
                    </a:cubicBezTo>
                    <a:cubicBezTo>
                      <a:pt x="4757" y="5203"/>
                      <a:pt x="4897" y="5166"/>
                      <a:pt x="4998" y="5083"/>
                    </a:cubicBezTo>
                    <a:cubicBezTo>
                      <a:pt x="5756" y="4453"/>
                      <a:pt x="4034" y="1441"/>
                      <a:pt x="3394" y="667"/>
                    </a:cubicBezTo>
                    <a:cubicBezTo>
                      <a:pt x="3030" y="229"/>
                      <a:pt x="2507" y="1"/>
                      <a:pt x="19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1" name="Google Shape;371;p48"/>
              <p:cNvSpPr/>
              <p:nvPr/>
            </p:nvSpPr>
            <p:spPr>
              <a:xfrm>
                <a:off x="3103375" y="2199600"/>
                <a:ext cx="160100" cy="105600"/>
              </a:xfrm>
              <a:custGeom>
                <a:avLst/>
                <a:gdLst/>
                <a:ahLst/>
                <a:cxnLst/>
                <a:rect l="l" t="t" r="r" b="b"/>
                <a:pathLst>
                  <a:path w="6404" h="4224" extrusionOk="0">
                    <a:moveTo>
                      <a:pt x="4364" y="0"/>
                    </a:moveTo>
                    <a:cubicBezTo>
                      <a:pt x="4105" y="0"/>
                      <a:pt x="3841" y="56"/>
                      <a:pt x="3590" y="172"/>
                    </a:cubicBezTo>
                    <a:cubicBezTo>
                      <a:pt x="2681" y="592"/>
                      <a:pt x="0" y="2948"/>
                      <a:pt x="417" y="3841"/>
                    </a:cubicBezTo>
                    <a:cubicBezTo>
                      <a:pt x="545" y="4119"/>
                      <a:pt x="955" y="4224"/>
                      <a:pt x="1487" y="4224"/>
                    </a:cubicBezTo>
                    <a:cubicBezTo>
                      <a:pt x="2672" y="4224"/>
                      <a:pt x="4464" y="3703"/>
                      <a:pt x="5092" y="3412"/>
                    </a:cubicBezTo>
                    <a:cubicBezTo>
                      <a:pt x="6005" y="2990"/>
                      <a:pt x="6404" y="1920"/>
                      <a:pt x="5990" y="1026"/>
                    </a:cubicBezTo>
                    <a:cubicBezTo>
                      <a:pt x="5691" y="380"/>
                      <a:pt x="5044" y="0"/>
                      <a:pt x="43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2" name="Google Shape;372;p48"/>
              <p:cNvSpPr/>
              <p:nvPr/>
            </p:nvSpPr>
            <p:spPr>
              <a:xfrm>
                <a:off x="3062500" y="2458050"/>
                <a:ext cx="162075" cy="97300"/>
              </a:xfrm>
              <a:custGeom>
                <a:avLst/>
                <a:gdLst/>
                <a:ahLst/>
                <a:cxnLst/>
                <a:rect l="l" t="t" r="r" b="b"/>
                <a:pathLst>
                  <a:path w="6483" h="3892" extrusionOk="0">
                    <a:moveTo>
                      <a:pt x="4471" y="0"/>
                    </a:moveTo>
                    <a:cubicBezTo>
                      <a:pt x="4283" y="0"/>
                      <a:pt x="4092" y="29"/>
                      <a:pt x="3904" y="90"/>
                    </a:cubicBezTo>
                    <a:cubicBezTo>
                      <a:pt x="2947" y="395"/>
                      <a:pt x="1" y="2404"/>
                      <a:pt x="302" y="3343"/>
                    </a:cubicBezTo>
                    <a:cubicBezTo>
                      <a:pt x="434" y="3753"/>
                      <a:pt x="1165" y="3891"/>
                      <a:pt x="2026" y="3891"/>
                    </a:cubicBezTo>
                    <a:cubicBezTo>
                      <a:pt x="3134" y="3891"/>
                      <a:pt x="4458" y="3662"/>
                      <a:pt x="4997" y="3489"/>
                    </a:cubicBezTo>
                    <a:cubicBezTo>
                      <a:pt x="5953" y="3182"/>
                      <a:pt x="6482" y="2170"/>
                      <a:pt x="6182" y="1233"/>
                    </a:cubicBezTo>
                    <a:cubicBezTo>
                      <a:pt x="5940" y="479"/>
                      <a:pt x="5235" y="0"/>
                      <a:pt x="4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3" name="Google Shape;373;p48"/>
              <p:cNvSpPr/>
              <p:nvPr/>
            </p:nvSpPr>
            <p:spPr>
              <a:xfrm>
                <a:off x="2984200" y="2044725"/>
                <a:ext cx="194100" cy="637400"/>
              </a:xfrm>
              <a:custGeom>
                <a:avLst/>
                <a:gdLst/>
                <a:ahLst/>
                <a:cxnLst/>
                <a:rect l="l" t="t" r="r" b="b"/>
                <a:pathLst>
                  <a:path w="7764" h="25496" extrusionOk="0">
                    <a:moveTo>
                      <a:pt x="4657" y="1"/>
                    </a:moveTo>
                    <a:lnTo>
                      <a:pt x="4411" y="48"/>
                    </a:lnTo>
                    <a:cubicBezTo>
                      <a:pt x="4441" y="218"/>
                      <a:pt x="7495" y="17307"/>
                      <a:pt x="0" y="25326"/>
                    </a:cubicBezTo>
                    <a:lnTo>
                      <a:pt x="183" y="25496"/>
                    </a:lnTo>
                    <a:cubicBezTo>
                      <a:pt x="7764" y="17385"/>
                      <a:pt x="4690" y="174"/>
                      <a:pt x="465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374" name="Google Shape;374;p48"/>
            <p:cNvGrpSpPr/>
            <p:nvPr/>
          </p:nvGrpSpPr>
          <p:grpSpPr>
            <a:xfrm>
              <a:off x="-111650" y="0"/>
              <a:ext cx="503625" cy="557600"/>
              <a:chOff x="3718100" y="943400"/>
              <a:chExt cx="503625" cy="557600"/>
            </a:xfrm>
          </p:grpSpPr>
          <p:sp>
            <p:nvSpPr>
              <p:cNvPr id="375" name="Google Shape;375;p48"/>
              <p:cNvSpPr/>
              <p:nvPr/>
            </p:nvSpPr>
            <p:spPr>
              <a:xfrm>
                <a:off x="4072225" y="1377800"/>
                <a:ext cx="149500" cy="123200"/>
              </a:xfrm>
              <a:custGeom>
                <a:avLst/>
                <a:gdLst/>
                <a:ahLst/>
                <a:cxnLst/>
                <a:rect l="l" t="t" r="r" b="b"/>
                <a:pathLst>
                  <a:path w="5980" h="4928" extrusionOk="0">
                    <a:moveTo>
                      <a:pt x="1223" y="1"/>
                    </a:moveTo>
                    <a:cubicBezTo>
                      <a:pt x="993" y="1"/>
                      <a:pt x="809" y="52"/>
                      <a:pt x="693" y="169"/>
                    </a:cubicBezTo>
                    <a:cubicBezTo>
                      <a:pt x="1" y="870"/>
                      <a:pt x="2023" y="3691"/>
                      <a:pt x="2738" y="4397"/>
                    </a:cubicBezTo>
                    <a:cubicBezTo>
                      <a:pt x="3096" y="4750"/>
                      <a:pt x="3562" y="4927"/>
                      <a:pt x="4025" y="4927"/>
                    </a:cubicBezTo>
                    <a:cubicBezTo>
                      <a:pt x="4484" y="4927"/>
                      <a:pt x="4941" y="4752"/>
                      <a:pt x="5285" y="4402"/>
                    </a:cubicBezTo>
                    <a:cubicBezTo>
                      <a:pt x="5979" y="3698"/>
                      <a:pt x="5960" y="2559"/>
                      <a:pt x="5245" y="1854"/>
                    </a:cubicBezTo>
                    <a:cubicBezTo>
                      <a:pt x="4649" y="1267"/>
                      <a:pt x="2368" y="1"/>
                      <a:pt x="122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6" name="Google Shape;376;p48"/>
              <p:cNvSpPr/>
              <p:nvPr/>
            </p:nvSpPr>
            <p:spPr>
              <a:xfrm>
                <a:off x="3841450" y="1116600"/>
                <a:ext cx="161975" cy="89400"/>
              </a:xfrm>
              <a:custGeom>
                <a:avLst/>
                <a:gdLst/>
                <a:ahLst/>
                <a:cxnLst/>
                <a:rect l="l" t="t" r="r" b="b"/>
                <a:pathLst>
                  <a:path w="6479" h="3576" extrusionOk="0">
                    <a:moveTo>
                      <a:pt x="4410" y="1"/>
                    </a:moveTo>
                    <a:cubicBezTo>
                      <a:pt x="3110" y="1"/>
                      <a:pt x="250" y="528"/>
                      <a:pt x="132" y="1407"/>
                    </a:cubicBezTo>
                    <a:cubicBezTo>
                      <a:pt x="0" y="2383"/>
                      <a:pt x="3310" y="3426"/>
                      <a:pt x="4305" y="3559"/>
                    </a:cubicBezTo>
                    <a:cubicBezTo>
                      <a:pt x="4389" y="3570"/>
                      <a:pt x="4473" y="3576"/>
                      <a:pt x="4555" y="3576"/>
                    </a:cubicBezTo>
                    <a:cubicBezTo>
                      <a:pt x="5447" y="3576"/>
                      <a:pt x="6224" y="2928"/>
                      <a:pt x="6345" y="2033"/>
                    </a:cubicBezTo>
                    <a:cubicBezTo>
                      <a:pt x="6478" y="1057"/>
                      <a:pt x="5778" y="154"/>
                      <a:pt x="4784" y="21"/>
                    </a:cubicBezTo>
                    <a:cubicBezTo>
                      <a:pt x="4683" y="7"/>
                      <a:pt x="4557" y="1"/>
                      <a:pt x="441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7" name="Google Shape;377;p48"/>
              <p:cNvSpPr/>
              <p:nvPr/>
            </p:nvSpPr>
            <p:spPr>
              <a:xfrm>
                <a:off x="3968925" y="1237250"/>
                <a:ext cx="156025" cy="89300"/>
              </a:xfrm>
              <a:custGeom>
                <a:avLst/>
                <a:gdLst/>
                <a:ahLst/>
                <a:cxnLst/>
                <a:rect l="l" t="t" r="r" b="b"/>
                <a:pathLst>
                  <a:path w="6241" h="3572" extrusionOk="0">
                    <a:moveTo>
                      <a:pt x="4423" y="1"/>
                    </a:moveTo>
                    <a:cubicBezTo>
                      <a:pt x="3419" y="1"/>
                      <a:pt x="1" y="1010"/>
                      <a:pt x="1" y="1997"/>
                    </a:cubicBezTo>
                    <a:cubicBezTo>
                      <a:pt x="1" y="2985"/>
                      <a:pt x="3422" y="3572"/>
                      <a:pt x="4424" y="3572"/>
                    </a:cubicBezTo>
                    <a:cubicBezTo>
                      <a:pt x="5428" y="3570"/>
                      <a:pt x="6241" y="2770"/>
                      <a:pt x="6241" y="1786"/>
                    </a:cubicBezTo>
                    <a:cubicBezTo>
                      <a:pt x="6241" y="799"/>
                      <a:pt x="5427" y="1"/>
                      <a:pt x="442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8" name="Google Shape;378;p48"/>
              <p:cNvSpPr/>
              <p:nvPr/>
            </p:nvSpPr>
            <p:spPr>
              <a:xfrm>
                <a:off x="3894225" y="1286275"/>
                <a:ext cx="99150" cy="154125"/>
              </a:xfrm>
              <a:custGeom>
                <a:avLst/>
                <a:gdLst/>
                <a:ahLst/>
                <a:cxnLst/>
                <a:rect l="l" t="t" r="r" b="b"/>
                <a:pathLst>
                  <a:path w="3966" h="6165" extrusionOk="0">
                    <a:moveTo>
                      <a:pt x="2790" y="1"/>
                    </a:moveTo>
                    <a:cubicBezTo>
                      <a:pt x="1839" y="1"/>
                      <a:pt x="500" y="2961"/>
                      <a:pt x="253" y="3895"/>
                    </a:cubicBezTo>
                    <a:cubicBezTo>
                      <a:pt x="1" y="4868"/>
                      <a:pt x="568" y="5857"/>
                      <a:pt x="1521" y="6107"/>
                    </a:cubicBezTo>
                    <a:cubicBezTo>
                      <a:pt x="1670" y="6146"/>
                      <a:pt x="1820" y="6165"/>
                      <a:pt x="1967" y="6165"/>
                    </a:cubicBezTo>
                    <a:cubicBezTo>
                      <a:pt x="2763" y="6165"/>
                      <a:pt x="3494" y="5620"/>
                      <a:pt x="3711" y="4802"/>
                    </a:cubicBezTo>
                    <a:cubicBezTo>
                      <a:pt x="3965" y="3830"/>
                      <a:pt x="3856" y="265"/>
                      <a:pt x="2901" y="15"/>
                    </a:cubicBezTo>
                    <a:cubicBezTo>
                      <a:pt x="2865" y="5"/>
                      <a:pt x="2828" y="1"/>
                      <a:pt x="279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9" name="Google Shape;379;p48"/>
              <p:cNvSpPr/>
              <p:nvPr/>
            </p:nvSpPr>
            <p:spPr>
              <a:xfrm>
                <a:off x="3718100" y="1095525"/>
                <a:ext cx="109700" cy="150850"/>
              </a:xfrm>
              <a:custGeom>
                <a:avLst/>
                <a:gdLst/>
                <a:ahLst/>
                <a:cxnLst/>
                <a:rect l="l" t="t" r="r" b="b"/>
                <a:pathLst>
                  <a:path w="4388" h="6034" extrusionOk="0">
                    <a:moveTo>
                      <a:pt x="3305" y="1"/>
                    </a:moveTo>
                    <a:cubicBezTo>
                      <a:pt x="2352" y="1"/>
                      <a:pt x="721" y="2680"/>
                      <a:pt x="371" y="3559"/>
                    </a:cubicBezTo>
                    <a:cubicBezTo>
                      <a:pt x="0" y="4491"/>
                      <a:pt x="439" y="5545"/>
                      <a:pt x="1356" y="5908"/>
                    </a:cubicBezTo>
                    <a:cubicBezTo>
                      <a:pt x="1569" y="5993"/>
                      <a:pt x="1789" y="6033"/>
                      <a:pt x="2006" y="6033"/>
                    </a:cubicBezTo>
                    <a:cubicBezTo>
                      <a:pt x="2721" y="6033"/>
                      <a:pt x="3402" y="5596"/>
                      <a:pt x="3687" y="4880"/>
                    </a:cubicBezTo>
                    <a:cubicBezTo>
                      <a:pt x="4060" y="3948"/>
                      <a:pt x="4388" y="397"/>
                      <a:pt x="3472" y="32"/>
                    </a:cubicBezTo>
                    <a:cubicBezTo>
                      <a:pt x="3419" y="11"/>
                      <a:pt x="3363" y="1"/>
                      <a:pt x="33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0" name="Google Shape;380;p48"/>
              <p:cNvSpPr/>
              <p:nvPr/>
            </p:nvSpPr>
            <p:spPr>
              <a:xfrm>
                <a:off x="3748325" y="943400"/>
                <a:ext cx="423375" cy="492925"/>
              </a:xfrm>
              <a:custGeom>
                <a:avLst/>
                <a:gdLst/>
                <a:ahLst/>
                <a:cxnLst/>
                <a:rect l="l" t="t" r="r" b="b"/>
                <a:pathLst>
                  <a:path w="16935" h="19717" extrusionOk="0">
                    <a:moveTo>
                      <a:pt x="250" y="1"/>
                    </a:moveTo>
                    <a:lnTo>
                      <a:pt x="1" y="33"/>
                    </a:lnTo>
                    <a:cubicBezTo>
                      <a:pt x="1428" y="11043"/>
                      <a:pt x="16657" y="19631"/>
                      <a:pt x="16811" y="19717"/>
                    </a:cubicBezTo>
                    <a:lnTo>
                      <a:pt x="16934" y="19496"/>
                    </a:lnTo>
                    <a:cubicBezTo>
                      <a:pt x="16782" y="19412"/>
                      <a:pt x="1661" y="10887"/>
                      <a:pt x="25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381" name="Google Shape;381;p48"/>
            <p:cNvGrpSpPr/>
            <p:nvPr/>
          </p:nvGrpSpPr>
          <p:grpSpPr>
            <a:xfrm>
              <a:off x="1279825" y="4995750"/>
              <a:ext cx="502600" cy="183250"/>
              <a:chOff x="1198700" y="4416375"/>
              <a:chExt cx="502600" cy="183250"/>
            </a:xfrm>
          </p:grpSpPr>
          <p:sp>
            <p:nvSpPr>
              <p:cNvPr id="382" name="Google Shape;382;p48"/>
              <p:cNvSpPr/>
              <p:nvPr/>
            </p:nvSpPr>
            <p:spPr>
              <a:xfrm>
                <a:off x="1198700" y="4416800"/>
                <a:ext cx="502600" cy="182825"/>
              </a:xfrm>
              <a:custGeom>
                <a:avLst/>
                <a:gdLst/>
                <a:ahLst/>
                <a:cxnLst/>
                <a:rect l="l" t="t" r="r" b="b"/>
                <a:pathLst>
                  <a:path w="20104" h="7313" extrusionOk="0">
                    <a:moveTo>
                      <a:pt x="19831" y="889"/>
                    </a:moveTo>
                    <a:cubicBezTo>
                      <a:pt x="19831" y="889"/>
                      <a:pt x="19831" y="889"/>
                      <a:pt x="19832" y="889"/>
                    </a:cubicBezTo>
                    <a:cubicBezTo>
                      <a:pt x="19831" y="889"/>
                      <a:pt x="19831" y="889"/>
                      <a:pt x="19831" y="889"/>
                    </a:cubicBezTo>
                    <a:close/>
                    <a:moveTo>
                      <a:pt x="16022" y="312"/>
                    </a:moveTo>
                    <a:cubicBezTo>
                      <a:pt x="16945" y="312"/>
                      <a:pt x="18222" y="650"/>
                      <a:pt x="19164" y="790"/>
                    </a:cubicBezTo>
                    <a:cubicBezTo>
                      <a:pt x="19286" y="808"/>
                      <a:pt x="19415" y="818"/>
                      <a:pt x="19542" y="834"/>
                    </a:cubicBezTo>
                    <a:lnTo>
                      <a:pt x="19542" y="834"/>
                    </a:lnTo>
                    <a:cubicBezTo>
                      <a:pt x="19510" y="858"/>
                      <a:pt x="19480" y="877"/>
                      <a:pt x="19455" y="888"/>
                    </a:cubicBezTo>
                    <a:cubicBezTo>
                      <a:pt x="18724" y="1197"/>
                      <a:pt x="17970" y="2024"/>
                      <a:pt x="17338" y="2507"/>
                    </a:cubicBezTo>
                    <a:cubicBezTo>
                      <a:pt x="15575" y="3853"/>
                      <a:pt x="12849" y="4093"/>
                      <a:pt x="10733" y="4664"/>
                    </a:cubicBezTo>
                    <a:cubicBezTo>
                      <a:pt x="8818" y="5180"/>
                      <a:pt x="6905" y="5697"/>
                      <a:pt x="4988" y="6214"/>
                    </a:cubicBezTo>
                    <a:cubicBezTo>
                      <a:pt x="4401" y="6372"/>
                      <a:pt x="3105" y="6956"/>
                      <a:pt x="2107" y="6956"/>
                    </a:cubicBezTo>
                    <a:cubicBezTo>
                      <a:pt x="1606" y="6956"/>
                      <a:pt x="1181" y="6809"/>
                      <a:pt x="958" y="6387"/>
                    </a:cubicBezTo>
                    <a:lnTo>
                      <a:pt x="958" y="6387"/>
                    </a:lnTo>
                    <a:cubicBezTo>
                      <a:pt x="507" y="4699"/>
                      <a:pt x="1143" y="4253"/>
                      <a:pt x="2535" y="3878"/>
                    </a:cubicBezTo>
                    <a:cubicBezTo>
                      <a:pt x="4070" y="3461"/>
                      <a:pt x="5608" y="3047"/>
                      <a:pt x="7143" y="2632"/>
                    </a:cubicBezTo>
                    <a:cubicBezTo>
                      <a:pt x="8878" y="2164"/>
                      <a:pt x="10617" y="1697"/>
                      <a:pt x="12352" y="1228"/>
                    </a:cubicBezTo>
                    <a:cubicBezTo>
                      <a:pt x="13418" y="939"/>
                      <a:pt x="14573" y="468"/>
                      <a:pt x="15672" y="331"/>
                    </a:cubicBezTo>
                    <a:cubicBezTo>
                      <a:pt x="15781" y="318"/>
                      <a:pt x="15899" y="312"/>
                      <a:pt x="16022" y="312"/>
                    </a:cubicBezTo>
                    <a:close/>
                    <a:moveTo>
                      <a:pt x="16190" y="0"/>
                    </a:moveTo>
                    <a:cubicBezTo>
                      <a:pt x="15941" y="0"/>
                      <a:pt x="15695" y="17"/>
                      <a:pt x="15457" y="56"/>
                    </a:cubicBezTo>
                    <a:cubicBezTo>
                      <a:pt x="13384" y="396"/>
                      <a:pt x="11293" y="1179"/>
                      <a:pt x="9267" y="1726"/>
                    </a:cubicBezTo>
                    <a:cubicBezTo>
                      <a:pt x="6905" y="2365"/>
                      <a:pt x="4542" y="3000"/>
                      <a:pt x="2180" y="3639"/>
                    </a:cubicBezTo>
                    <a:cubicBezTo>
                      <a:pt x="1760" y="3753"/>
                      <a:pt x="1140" y="3822"/>
                      <a:pt x="784" y="4106"/>
                    </a:cubicBezTo>
                    <a:cubicBezTo>
                      <a:pt x="0" y="4727"/>
                      <a:pt x="440" y="5699"/>
                      <a:pt x="654" y="6485"/>
                    </a:cubicBezTo>
                    <a:cubicBezTo>
                      <a:pt x="657" y="6497"/>
                      <a:pt x="662" y="6509"/>
                      <a:pt x="667" y="6519"/>
                    </a:cubicBezTo>
                    <a:lnTo>
                      <a:pt x="667" y="6519"/>
                    </a:lnTo>
                    <a:cubicBezTo>
                      <a:pt x="668" y="6521"/>
                      <a:pt x="669" y="6523"/>
                      <a:pt x="670" y="6526"/>
                    </a:cubicBezTo>
                    <a:cubicBezTo>
                      <a:pt x="967" y="7122"/>
                      <a:pt x="1419" y="7313"/>
                      <a:pt x="1928" y="7313"/>
                    </a:cubicBezTo>
                    <a:cubicBezTo>
                      <a:pt x="2590" y="7313"/>
                      <a:pt x="3348" y="6989"/>
                      <a:pt x="3988" y="6816"/>
                    </a:cubicBezTo>
                    <a:cubicBezTo>
                      <a:pt x="6367" y="6174"/>
                      <a:pt x="8749" y="5532"/>
                      <a:pt x="11129" y="4888"/>
                    </a:cubicBezTo>
                    <a:cubicBezTo>
                      <a:pt x="12853" y="4422"/>
                      <a:pt x="14821" y="4139"/>
                      <a:pt x="16472" y="3445"/>
                    </a:cubicBezTo>
                    <a:cubicBezTo>
                      <a:pt x="17746" y="2910"/>
                      <a:pt x="18883" y="1723"/>
                      <a:pt x="19989" y="878"/>
                    </a:cubicBezTo>
                    <a:cubicBezTo>
                      <a:pt x="20081" y="806"/>
                      <a:pt x="20104" y="607"/>
                      <a:pt x="19950" y="586"/>
                    </a:cubicBezTo>
                    <a:cubicBezTo>
                      <a:pt x="18766" y="408"/>
                      <a:pt x="17423" y="0"/>
                      <a:pt x="1619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3" name="Google Shape;383;p48"/>
              <p:cNvSpPr/>
              <p:nvPr/>
            </p:nvSpPr>
            <p:spPr>
              <a:xfrm>
                <a:off x="1642675" y="4425000"/>
                <a:ext cx="23475" cy="41850"/>
              </a:xfrm>
              <a:custGeom>
                <a:avLst/>
                <a:gdLst/>
                <a:ahLst/>
                <a:cxnLst/>
                <a:rect l="l" t="t" r="r" b="b"/>
                <a:pathLst>
                  <a:path w="939" h="1674" extrusionOk="0">
                    <a:moveTo>
                      <a:pt x="467" y="1"/>
                    </a:moveTo>
                    <a:cubicBezTo>
                      <a:pt x="419" y="1"/>
                      <a:pt x="371" y="23"/>
                      <a:pt x="338" y="76"/>
                    </a:cubicBezTo>
                    <a:cubicBezTo>
                      <a:pt x="0" y="624"/>
                      <a:pt x="115" y="1270"/>
                      <a:pt x="641" y="1644"/>
                    </a:cubicBezTo>
                    <a:cubicBezTo>
                      <a:pt x="669" y="1664"/>
                      <a:pt x="697" y="1673"/>
                      <a:pt x="724" y="1673"/>
                    </a:cubicBezTo>
                    <a:cubicBezTo>
                      <a:pt x="852" y="1673"/>
                      <a:pt x="939" y="1466"/>
                      <a:pt x="803" y="1369"/>
                    </a:cubicBezTo>
                    <a:cubicBezTo>
                      <a:pt x="417" y="1095"/>
                      <a:pt x="375" y="626"/>
                      <a:pt x="613" y="238"/>
                    </a:cubicBezTo>
                    <a:cubicBezTo>
                      <a:pt x="689" y="117"/>
                      <a:pt x="578"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4" name="Google Shape;384;p48"/>
              <p:cNvSpPr/>
              <p:nvPr/>
            </p:nvSpPr>
            <p:spPr>
              <a:xfrm>
                <a:off x="1563225" y="4416375"/>
                <a:ext cx="57900" cy="85050"/>
              </a:xfrm>
              <a:custGeom>
                <a:avLst/>
                <a:gdLst/>
                <a:ahLst/>
                <a:cxnLst/>
                <a:rect l="l" t="t" r="r" b="b"/>
                <a:pathLst>
                  <a:path w="2316" h="3402" extrusionOk="0">
                    <a:moveTo>
                      <a:pt x="1174" y="1"/>
                    </a:moveTo>
                    <a:cubicBezTo>
                      <a:pt x="1138" y="1"/>
                      <a:pt x="1102" y="17"/>
                      <a:pt x="1072" y="56"/>
                    </a:cubicBezTo>
                    <a:lnTo>
                      <a:pt x="68" y="1346"/>
                    </a:lnTo>
                    <a:cubicBezTo>
                      <a:pt x="0" y="1433"/>
                      <a:pt x="10" y="1584"/>
                      <a:pt x="140" y="1613"/>
                    </a:cubicBezTo>
                    <a:cubicBezTo>
                      <a:pt x="473" y="1687"/>
                      <a:pt x="806" y="1763"/>
                      <a:pt x="1139" y="1838"/>
                    </a:cubicBezTo>
                    <a:lnTo>
                      <a:pt x="1139" y="1838"/>
                    </a:lnTo>
                    <a:lnTo>
                      <a:pt x="370" y="2468"/>
                    </a:lnTo>
                    <a:cubicBezTo>
                      <a:pt x="297" y="2528"/>
                      <a:pt x="311" y="2680"/>
                      <a:pt x="402" y="2719"/>
                    </a:cubicBezTo>
                    <a:cubicBezTo>
                      <a:pt x="931" y="2941"/>
                      <a:pt x="1458" y="3165"/>
                      <a:pt x="1988" y="3387"/>
                    </a:cubicBezTo>
                    <a:cubicBezTo>
                      <a:pt x="2011" y="3397"/>
                      <a:pt x="2034" y="3401"/>
                      <a:pt x="2056" y="3401"/>
                    </a:cubicBezTo>
                    <a:cubicBezTo>
                      <a:pt x="2210" y="3401"/>
                      <a:pt x="2315" y="3181"/>
                      <a:pt x="2150" y="3111"/>
                    </a:cubicBezTo>
                    <a:cubicBezTo>
                      <a:pt x="1695" y="2920"/>
                      <a:pt x="1241" y="2728"/>
                      <a:pt x="787" y="2537"/>
                    </a:cubicBezTo>
                    <a:lnTo>
                      <a:pt x="787" y="2537"/>
                    </a:lnTo>
                    <a:lnTo>
                      <a:pt x="1607" y="1866"/>
                    </a:lnTo>
                    <a:cubicBezTo>
                      <a:pt x="1699" y="1791"/>
                      <a:pt x="1648" y="1626"/>
                      <a:pt x="1536" y="1599"/>
                    </a:cubicBezTo>
                    <a:cubicBezTo>
                      <a:pt x="1177" y="1519"/>
                      <a:pt x="820" y="1438"/>
                      <a:pt x="462" y="1358"/>
                    </a:cubicBezTo>
                    <a:lnTo>
                      <a:pt x="462" y="1358"/>
                    </a:lnTo>
                    <a:lnTo>
                      <a:pt x="1299" y="283"/>
                    </a:lnTo>
                    <a:cubicBezTo>
                      <a:pt x="1392" y="161"/>
                      <a:pt x="1286" y="1"/>
                      <a:pt x="11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385" name="Google Shape;385;p48"/>
            <p:cNvGrpSpPr/>
            <p:nvPr/>
          </p:nvGrpSpPr>
          <p:grpSpPr>
            <a:xfrm>
              <a:off x="4711475" y="4510950"/>
              <a:ext cx="302075" cy="439550"/>
              <a:chOff x="5278300" y="1349375"/>
              <a:chExt cx="302075" cy="439550"/>
            </a:xfrm>
          </p:grpSpPr>
          <p:sp>
            <p:nvSpPr>
              <p:cNvPr id="386" name="Google Shape;386;p48"/>
              <p:cNvSpPr/>
              <p:nvPr/>
            </p:nvSpPr>
            <p:spPr>
              <a:xfrm>
                <a:off x="5278300" y="1349375"/>
                <a:ext cx="302075" cy="439550"/>
              </a:xfrm>
              <a:custGeom>
                <a:avLst/>
                <a:gdLst/>
                <a:ahLst/>
                <a:cxnLst/>
                <a:rect l="l" t="t" r="r" b="b"/>
                <a:pathLst>
                  <a:path w="12083" h="17582" extrusionOk="0">
                    <a:moveTo>
                      <a:pt x="9928" y="350"/>
                    </a:moveTo>
                    <a:cubicBezTo>
                      <a:pt x="10038" y="350"/>
                      <a:pt x="10150" y="369"/>
                      <a:pt x="10265" y="410"/>
                    </a:cubicBezTo>
                    <a:lnTo>
                      <a:pt x="10265" y="410"/>
                    </a:lnTo>
                    <a:cubicBezTo>
                      <a:pt x="11736" y="1343"/>
                      <a:pt x="11568" y="2105"/>
                      <a:pt x="10800" y="3325"/>
                    </a:cubicBezTo>
                    <a:cubicBezTo>
                      <a:pt x="9952" y="4673"/>
                      <a:pt x="9106" y="6018"/>
                      <a:pt x="8259" y="7366"/>
                    </a:cubicBezTo>
                    <a:lnTo>
                      <a:pt x="5389" y="11934"/>
                    </a:lnTo>
                    <a:cubicBezTo>
                      <a:pt x="4797" y="12874"/>
                      <a:pt x="4270" y="13990"/>
                      <a:pt x="3560" y="14846"/>
                    </a:cubicBezTo>
                    <a:cubicBezTo>
                      <a:pt x="2957" y="15569"/>
                      <a:pt x="1567" y="16275"/>
                      <a:pt x="679" y="16879"/>
                    </a:cubicBezTo>
                    <a:cubicBezTo>
                      <a:pt x="580" y="16947"/>
                      <a:pt x="481" y="17025"/>
                      <a:pt x="379" y="17099"/>
                    </a:cubicBezTo>
                    <a:lnTo>
                      <a:pt x="379" y="17099"/>
                    </a:lnTo>
                    <a:cubicBezTo>
                      <a:pt x="387" y="17059"/>
                      <a:pt x="397" y="17023"/>
                      <a:pt x="408" y="16998"/>
                    </a:cubicBezTo>
                    <a:cubicBezTo>
                      <a:pt x="735" y="16276"/>
                      <a:pt x="727" y="15152"/>
                      <a:pt x="864" y="14371"/>
                    </a:cubicBezTo>
                    <a:cubicBezTo>
                      <a:pt x="1243" y="12187"/>
                      <a:pt x="3085" y="10160"/>
                      <a:pt x="4251" y="8305"/>
                    </a:cubicBezTo>
                    <a:cubicBezTo>
                      <a:pt x="5307" y="6627"/>
                      <a:pt x="6361" y="4947"/>
                      <a:pt x="7416" y="3268"/>
                    </a:cubicBezTo>
                    <a:cubicBezTo>
                      <a:pt x="7865" y="2554"/>
                      <a:pt x="8745" y="350"/>
                      <a:pt x="9928" y="350"/>
                    </a:cubicBezTo>
                    <a:close/>
                    <a:moveTo>
                      <a:pt x="9822" y="1"/>
                    </a:moveTo>
                    <a:cubicBezTo>
                      <a:pt x="8779" y="1"/>
                      <a:pt x="8275" y="1301"/>
                      <a:pt x="7739" y="2153"/>
                    </a:cubicBezTo>
                    <a:cubicBezTo>
                      <a:pt x="6427" y="4241"/>
                      <a:pt x="5114" y="6328"/>
                      <a:pt x="3803" y="8417"/>
                    </a:cubicBezTo>
                    <a:cubicBezTo>
                      <a:pt x="2852" y="9928"/>
                      <a:pt x="1598" y="11473"/>
                      <a:pt x="857" y="13103"/>
                    </a:cubicBezTo>
                    <a:cubicBezTo>
                      <a:pt x="286" y="14361"/>
                      <a:pt x="257" y="16005"/>
                      <a:pt x="19" y="17376"/>
                    </a:cubicBezTo>
                    <a:cubicBezTo>
                      <a:pt x="1" y="17473"/>
                      <a:pt x="79" y="17582"/>
                      <a:pt x="174" y="17582"/>
                    </a:cubicBezTo>
                    <a:cubicBezTo>
                      <a:pt x="200" y="17582"/>
                      <a:pt x="227" y="17574"/>
                      <a:pt x="254" y="17556"/>
                    </a:cubicBezTo>
                    <a:cubicBezTo>
                      <a:pt x="1441" y="16746"/>
                      <a:pt x="3027" y="16028"/>
                      <a:pt x="3909" y="14895"/>
                    </a:cubicBezTo>
                    <a:cubicBezTo>
                      <a:pt x="5198" y="13234"/>
                      <a:pt x="6203" y="11246"/>
                      <a:pt x="7319" y="9469"/>
                    </a:cubicBezTo>
                    <a:cubicBezTo>
                      <a:pt x="8623" y="7397"/>
                      <a:pt x="9925" y="5326"/>
                      <a:pt x="11227" y="3252"/>
                    </a:cubicBezTo>
                    <a:cubicBezTo>
                      <a:pt x="11459" y="2886"/>
                      <a:pt x="11867" y="2411"/>
                      <a:pt x="11935" y="1961"/>
                    </a:cubicBezTo>
                    <a:cubicBezTo>
                      <a:pt x="12083" y="974"/>
                      <a:pt x="11100" y="560"/>
                      <a:pt x="10411" y="129"/>
                    </a:cubicBezTo>
                    <a:cubicBezTo>
                      <a:pt x="10401" y="123"/>
                      <a:pt x="10392" y="118"/>
                      <a:pt x="10383" y="114"/>
                    </a:cubicBezTo>
                    <a:lnTo>
                      <a:pt x="10383" y="114"/>
                    </a:lnTo>
                    <a:cubicBezTo>
                      <a:pt x="10379" y="113"/>
                      <a:pt x="10376" y="111"/>
                      <a:pt x="10372" y="110"/>
                    </a:cubicBezTo>
                    <a:cubicBezTo>
                      <a:pt x="10173" y="35"/>
                      <a:pt x="9991" y="1"/>
                      <a:pt x="98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7" name="Google Shape;387;p48"/>
              <p:cNvSpPr/>
              <p:nvPr/>
            </p:nvSpPr>
            <p:spPr>
              <a:xfrm>
                <a:off x="5284375" y="1736225"/>
                <a:ext cx="37725" cy="28725"/>
              </a:xfrm>
              <a:custGeom>
                <a:avLst/>
                <a:gdLst/>
                <a:ahLst/>
                <a:cxnLst/>
                <a:rect l="l" t="t" r="r" b="b"/>
                <a:pathLst>
                  <a:path w="1509" h="1149" extrusionOk="0">
                    <a:moveTo>
                      <a:pt x="370" y="0"/>
                    </a:moveTo>
                    <a:cubicBezTo>
                      <a:pt x="312" y="0"/>
                      <a:pt x="254" y="4"/>
                      <a:pt x="194" y="12"/>
                    </a:cubicBezTo>
                    <a:cubicBezTo>
                      <a:pt x="0" y="39"/>
                      <a:pt x="72" y="322"/>
                      <a:pt x="255" y="322"/>
                    </a:cubicBezTo>
                    <a:cubicBezTo>
                      <a:pt x="263" y="322"/>
                      <a:pt x="271" y="322"/>
                      <a:pt x="280" y="321"/>
                    </a:cubicBezTo>
                    <a:cubicBezTo>
                      <a:pt x="319" y="315"/>
                      <a:pt x="357" y="313"/>
                      <a:pt x="395" y="313"/>
                    </a:cubicBezTo>
                    <a:cubicBezTo>
                      <a:pt x="804" y="313"/>
                      <a:pt x="1100" y="628"/>
                      <a:pt x="1178" y="1034"/>
                    </a:cubicBezTo>
                    <a:cubicBezTo>
                      <a:pt x="1194" y="1114"/>
                      <a:pt x="1252" y="1149"/>
                      <a:pt x="1313" y="1149"/>
                    </a:cubicBezTo>
                    <a:cubicBezTo>
                      <a:pt x="1407" y="1149"/>
                      <a:pt x="1509" y="1069"/>
                      <a:pt x="1486" y="948"/>
                    </a:cubicBezTo>
                    <a:cubicBezTo>
                      <a:pt x="1376" y="375"/>
                      <a:pt x="926" y="0"/>
                      <a:pt x="3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8" name="Google Shape;388;p48"/>
              <p:cNvSpPr/>
              <p:nvPr/>
            </p:nvSpPr>
            <p:spPr>
              <a:xfrm>
                <a:off x="5294725" y="1664975"/>
                <a:ext cx="78125" cy="64075"/>
              </a:xfrm>
              <a:custGeom>
                <a:avLst/>
                <a:gdLst/>
                <a:ahLst/>
                <a:cxnLst/>
                <a:rect l="l" t="t" r="r" b="b"/>
                <a:pathLst>
                  <a:path w="3125" h="2563" extrusionOk="0">
                    <a:moveTo>
                      <a:pt x="1843" y="1"/>
                    </a:moveTo>
                    <a:cubicBezTo>
                      <a:pt x="1827" y="1"/>
                      <a:pt x="1810" y="4"/>
                      <a:pt x="1792" y="10"/>
                    </a:cubicBezTo>
                    <a:lnTo>
                      <a:pt x="174" y="594"/>
                    </a:lnTo>
                    <a:cubicBezTo>
                      <a:pt x="1" y="657"/>
                      <a:pt x="51" y="912"/>
                      <a:pt x="205" y="912"/>
                    </a:cubicBezTo>
                    <a:cubicBezTo>
                      <a:pt x="222" y="912"/>
                      <a:pt x="241" y="909"/>
                      <a:pt x="260" y="902"/>
                    </a:cubicBezTo>
                    <a:lnTo>
                      <a:pt x="1641" y="404"/>
                    </a:lnTo>
                    <a:lnTo>
                      <a:pt x="1641" y="404"/>
                    </a:lnTo>
                    <a:cubicBezTo>
                      <a:pt x="1593" y="741"/>
                      <a:pt x="1547" y="1077"/>
                      <a:pt x="1501" y="1414"/>
                    </a:cubicBezTo>
                    <a:cubicBezTo>
                      <a:pt x="1485" y="1517"/>
                      <a:pt x="1558" y="1619"/>
                      <a:pt x="1655" y="1619"/>
                    </a:cubicBezTo>
                    <a:cubicBezTo>
                      <a:pt x="1681" y="1619"/>
                      <a:pt x="1708" y="1612"/>
                      <a:pt x="1736" y="1596"/>
                    </a:cubicBezTo>
                    <a:cubicBezTo>
                      <a:pt x="2049" y="1413"/>
                      <a:pt x="2364" y="1230"/>
                      <a:pt x="2679" y="1047"/>
                    </a:cubicBezTo>
                    <a:lnTo>
                      <a:pt x="2679" y="1047"/>
                    </a:lnTo>
                    <a:cubicBezTo>
                      <a:pt x="2718" y="1501"/>
                      <a:pt x="2756" y="1955"/>
                      <a:pt x="2795" y="2410"/>
                    </a:cubicBezTo>
                    <a:cubicBezTo>
                      <a:pt x="2803" y="2512"/>
                      <a:pt x="2888" y="2563"/>
                      <a:pt x="2969" y="2563"/>
                    </a:cubicBezTo>
                    <a:cubicBezTo>
                      <a:pt x="3049" y="2563"/>
                      <a:pt x="3124" y="2512"/>
                      <a:pt x="3116" y="2410"/>
                    </a:cubicBezTo>
                    <a:cubicBezTo>
                      <a:pt x="3069" y="1867"/>
                      <a:pt x="3025" y="1325"/>
                      <a:pt x="2978" y="782"/>
                    </a:cubicBezTo>
                    <a:cubicBezTo>
                      <a:pt x="2970" y="693"/>
                      <a:pt x="2899" y="622"/>
                      <a:pt x="2816" y="622"/>
                    </a:cubicBezTo>
                    <a:cubicBezTo>
                      <a:pt x="2790" y="622"/>
                      <a:pt x="2763" y="629"/>
                      <a:pt x="2736" y="644"/>
                    </a:cubicBezTo>
                    <a:cubicBezTo>
                      <a:pt x="2443" y="815"/>
                      <a:pt x="2150" y="986"/>
                      <a:pt x="1856" y="1156"/>
                    </a:cubicBezTo>
                    <a:lnTo>
                      <a:pt x="1856" y="1156"/>
                    </a:lnTo>
                    <a:cubicBezTo>
                      <a:pt x="1900" y="840"/>
                      <a:pt x="1943" y="524"/>
                      <a:pt x="1989" y="206"/>
                    </a:cubicBezTo>
                    <a:cubicBezTo>
                      <a:pt x="2001" y="114"/>
                      <a:pt x="1941" y="1"/>
                      <a:pt x="18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389" name="Google Shape;389;p48"/>
            <p:cNvSpPr/>
            <p:nvPr/>
          </p:nvSpPr>
          <p:spPr>
            <a:xfrm>
              <a:off x="8921550" y="4510950"/>
              <a:ext cx="401975" cy="724050"/>
            </a:xfrm>
            <a:custGeom>
              <a:avLst/>
              <a:gdLst/>
              <a:ahLst/>
              <a:cxnLst/>
              <a:rect l="l" t="t" r="r" b="b"/>
              <a:pathLst>
                <a:path w="16079" h="28962" extrusionOk="0">
                  <a:moveTo>
                    <a:pt x="2120" y="483"/>
                  </a:moveTo>
                  <a:cubicBezTo>
                    <a:pt x="2706" y="483"/>
                    <a:pt x="3155" y="775"/>
                    <a:pt x="3484" y="1367"/>
                  </a:cubicBezTo>
                  <a:cubicBezTo>
                    <a:pt x="3919" y="2153"/>
                    <a:pt x="4120" y="2888"/>
                    <a:pt x="4081" y="3551"/>
                  </a:cubicBezTo>
                  <a:cubicBezTo>
                    <a:pt x="4047" y="4235"/>
                    <a:pt x="3906" y="4924"/>
                    <a:pt x="3659" y="5604"/>
                  </a:cubicBezTo>
                  <a:cubicBezTo>
                    <a:pt x="3424" y="6247"/>
                    <a:pt x="3437" y="6803"/>
                    <a:pt x="3698" y="7259"/>
                  </a:cubicBezTo>
                  <a:cubicBezTo>
                    <a:pt x="3314" y="7387"/>
                    <a:pt x="2950" y="7569"/>
                    <a:pt x="2616" y="7807"/>
                  </a:cubicBezTo>
                  <a:cubicBezTo>
                    <a:pt x="2386" y="7622"/>
                    <a:pt x="2196" y="7355"/>
                    <a:pt x="2052" y="7009"/>
                  </a:cubicBezTo>
                  <a:cubicBezTo>
                    <a:pt x="1879" y="6604"/>
                    <a:pt x="1824" y="6213"/>
                    <a:pt x="1887" y="5847"/>
                  </a:cubicBezTo>
                  <a:cubicBezTo>
                    <a:pt x="1957" y="5425"/>
                    <a:pt x="2007" y="4995"/>
                    <a:pt x="2029" y="4569"/>
                  </a:cubicBezTo>
                  <a:cubicBezTo>
                    <a:pt x="2052" y="4089"/>
                    <a:pt x="1809" y="3552"/>
                    <a:pt x="1280" y="2922"/>
                  </a:cubicBezTo>
                  <a:cubicBezTo>
                    <a:pt x="818" y="2393"/>
                    <a:pt x="564" y="1881"/>
                    <a:pt x="526" y="1397"/>
                  </a:cubicBezTo>
                  <a:cubicBezTo>
                    <a:pt x="517" y="1250"/>
                    <a:pt x="484" y="796"/>
                    <a:pt x="1668" y="536"/>
                  </a:cubicBezTo>
                  <a:cubicBezTo>
                    <a:pt x="1825" y="502"/>
                    <a:pt x="1978" y="483"/>
                    <a:pt x="2120" y="483"/>
                  </a:cubicBezTo>
                  <a:close/>
                  <a:moveTo>
                    <a:pt x="4471" y="7564"/>
                  </a:moveTo>
                  <a:lnTo>
                    <a:pt x="5235" y="9213"/>
                  </a:lnTo>
                  <a:cubicBezTo>
                    <a:pt x="5156" y="9215"/>
                    <a:pt x="5083" y="9234"/>
                    <a:pt x="5031" y="9263"/>
                  </a:cubicBezTo>
                  <a:cubicBezTo>
                    <a:pt x="4749" y="9374"/>
                    <a:pt x="4484" y="9502"/>
                    <a:pt x="4244" y="9643"/>
                  </a:cubicBezTo>
                  <a:cubicBezTo>
                    <a:pt x="3995" y="9729"/>
                    <a:pt x="3737" y="9845"/>
                    <a:pt x="3492" y="9985"/>
                  </a:cubicBezTo>
                  <a:cubicBezTo>
                    <a:pt x="3430" y="10016"/>
                    <a:pt x="3372" y="10048"/>
                    <a:pt x="3315" y="10085"/>
                  </a:cubicBezTo>
                  <a:lnTo>
                    <a:pt x="2558" y="8459"/>
                  </a:lnTo>
                  <a:cubicBezTo>
                    <a:pt x="2625" y="8402"/>
                    <a:pt x="2693" y="8346"/>
                    <a:pt x="2764" y="8290"/>
                  </a:cubicBezTo>
                  <a:lnTo>
                    <a:pt x="2766" y="8289"/>
                  </a:lnTo>
                  <a:cubicBezTo>
                    <a:pt x="3179" y="7969"/>
                    <a:pt x="3645" y="7746"/>
                    <a:pt x="4149" y="7626"/>
                  </a:cubicBezTo>
                  <a:lnTo>
                    <a:pt x="4150" y="7626"/>
                  </a:lnTo>
                  <a:cubicBezTo>
                    <a:pt x="4254" y="7601"/>
                    <a:pt x="4361" y="7580"/>
                    <a:pt x="4471" y="7564"/>
                  </a:cubicBezTo>
                  <a:close/>
                  <a:moveTo>
                    <a:pt x="5909" y="9590"/>
                  </a:moveTo>
                  <a:cubicBezTo>
                    <a:pt x="6596" y="9590"/>
                    <a:pt x="7316" y="10001"/>
                    <a:pt x="8052" y="10815"/>
                  </a:cubicBezTo>
                  <a:cubicBezTo>
                    <a:pt x="8332" y="11345"/>
                    <a:pt x="8794" y="12197"/>
                    <a:pt x="9437" y="13369"/>
                  </a:cubicBezTo>
                  <a:cubicBezTo>
                    <a:pt x="7439" y="13966"/>
                    <a:pt x="5534" y="14846"/>
                    <a:pt x="3766" y="15988"/>
                  </a:cubicBezTo>
                  <a:cubicBezTo>
                    <a:pt x="3272" y="14750"/>
                    <a:pt x="2923" y="13836"/>
                    <a:pt x="2730" y="13264"/>
                  </a:cubicBezTo>
                  <a:cubicBezTo>
                    <a:pt x="2518" y="12028"/>
                    <a:pt x="2714" y="11177"/>
                    <a:pt x="3330" y="10666"/>
                  </a:cubicBezTo>
                  <a:cubicBezTo>
                    <a:pt x="3362" y="10656"/>
                    <a:pt x="3393" y="10638"/>
                    <a:pt x="3417" y="10614"/>
                  </a:cubicBezTo>
                  <a:cubicBezTo>
                    <a:pt x="3502" y="10535"/>
                    <a:pt x="3597" y="10468"/>
                    <a:pt x="3717" y="10410"/>
                  </a:cubicBezTo>
                  <a:cubicBezTo>
                    <a:pt x="3956" y="10273"/>
                    <a:pt x="4196" y="10166"/>
                    <a:pt x="4423" y="10089"/>
                  </a:cubicBezTo>
                  <a:cubicBezTo>
                    <a:pt x="4439" y="10082"/>
                    <a:pt x="4455" y="10074"/>
                    <a:pt x="4468" y="10066"/>
                  </a:cubicBezTo>
                  <a:cubicBezTo>
                    <a:pt x="4692" y="9935"/>
                    <a:pt x="4938" y="9813"/>
                    <a:pt x="5203" y="9712"/>
                  </a:cubicBezTo>
                  <a:cubicBezTo>
                    <a:pt x="5211" y="9709"/>
                    <a:pt x="5245" y="9699"/>
                    <a:pt x="5253" y="9696"/>
                  </a:cubicBezTo>
                  <a:cubicBezTo>
                    <a:pt x="5265" y="9698"/>
                    <a:pt x="5278" y="9699"/>
                    <a:pt x="5290" y="9699"/>
                  </a:cubicBezTo>
                  <a:cubicBezTo>
                    <a:pt x="5334" y="9699"/>
                    <a:pt x="5377" y="9687"/>
                    <a:pt x="5415" y="9664"/>
                  </a:cubicBezTo>
                  <a:cubicBezTo>
                    <a:pt x="5462" y="9634"/>
                    <a:pt x="5508" y="9618"/>
                    <a:pt x="5559" y="9618"/>
                  </a:cubicBezTo>
                  <a:cubicBezTo>
                    <a:pt x="5561" y="9618"/>
                    <a:pt x="5564" y="9618"/>
                    <a:pt x="5566" y="9618"/>
                  </a:cubicBezTo>
                  <a:lnTo>
                    <a:pt x="5585" y="9618"/>
                  </a:lnTo>
                  <a:cubicBezTo>
                    <a:pt x="5598" y="9618"/>
                    <a:pt x="5608" y="9617"/>
                    <a:pt x="5620" y="9615"/>
                  </a:cubicBezTo>
                  <a:cubicBezTo>
                    <a:pt x="5715" y="9599"/>
                    <a:pt x="5812" y="9590"/>
                    <a:pt x="5909" y="9590"/>
                  </a:cubicBezTo>
                  <a:close/>
                  <a:moveTo>
                    <a:pt x="9672" y="13799"/>
                  </a:moveTo>
                  <a:cubicBezTo>
                    <a:pt x="9973" y="14360"/>
                    <a:pt x="10324" y="15003"/>
                    <a:pt x="10722" y="15728"/>
                  </a:cubicBezTo>
                  <a:cubicBezTo>
                    <a:pt x="11412" y="17019"/>
                    <a:pt x="12005" y="18152"/>
                    <a:pt x="12493" y="19103"/>
                  </a:cubicBezTo>
                  <a:cubicBezTo>
                    <a:pt x="10572" y="20150"/>
                    <a:pt x="8438" y="21131"/>
                    <a:pt x="6142" y="22021"/>
                  </a:cubicBezTo>
                  <a:lnTo>
                    <a:pt x="4718" y="18530"/>
                  </a:lnTo>
                  <a:cubicBezTo>
                    <a:pt x="4420" y="17750"/>
                    <a:pt x="4160" y="17055"/>
                    <a:pt x="3941" y="16443"/>
                  </a:cubicBezTo>
                  <a:cubicBezTo>
                    <a:pt x="5725" y="15279"/>
                    <a:pt x="7651" y="14392"/>
                    <a:pt x="9672" y="13799"/>
                  </a:cubicBezTo>
                  <a:close/>
                  <a:moveTo>
                    <a:pt x="12712" y="19531"/>
                  </a:moveTo>
                  <a:cubicBezTo>
                    <a:pt x="13336" y="20735"/>
                    <a:pt x="13785" y="21619"/>
                    <a:pt x="14047" y="22151"/>
                  </a:cubicBezTo>
                  <a:cubicBezTo>
                    <a:pt x="14259" y="22641"/>
                    <a:pt x="14541" y="23280"/>
                    <a:pt x="14890" y="24068"/>
                  </a:cubicBezTo>
                  <a:cubicBezTo>
                    <a:pt x="14358" y="24303"/>
                    <a:pt x="13262" y="24805"/>
                    <a:pt x="11619" y="25566"/>
                  </a:cubicBezTo>
                  <a:cubicBezTo>
                    <a:pt x="9980" y="26317"/>
                    <a:pt x="8923" y="26813"/>
                    <a:pt x="8404" y="27072"/>
                  </a:cubicBezTo>
                  <a:cubicBezTo>
                    <a:pt x="8026" y="26296"/>
                    <a:pt x="7727" y="25660"/>
                    <a:pt x="7513" y="25165"/>
                  </a:cubicBezTo>
                  <a:cubicBezTo>
                    <a:pt x="7254" y="24632"/>
                    <a:pt x="6852" y="23724"/>
                    <a:pt x="6325" y="22462"/>
                  </a:cubicBezTo>
                  <a:cubicBezTo>
                    <a:pt x="8634" y="21569"/>
                    <a:pt x="10781" y="20585"/>
                    <a:pt x="12712" y="19531"/>
                  </a:cubicBezTo>
                  <a:close/>
                  <a:moveTo>
                    <a:pt x="15088" y="24504"/>
                  </a:moveTo>
                  <a:lnTo>
                    <a:pt x="15508" y="25401"/>
                  </a:lnTo>
                  <a:lnTo>
                    <a:pt x="9033" y="28404"/>
                  </a:lnTo>
                  <a:lnTo>
                    <a:pt x="8611" y="27504"/>
                  </a:lnTo>
                  <a:cubicBezTo>
                    <a:pt x="9119" y="27247"/>
                    <a:pt x="10195" y="26746"/>
                    <a:pt x="11820" y="26002"/>
                  </a:cubicBezTo>
                  <a:cubicBezTo>
                    <a:pt x="13466" y="25240"/>
                    <a:pt x="14562" y="24737"/>
                    <a:pt x="15088" y="24504"/>
                  </a:cubicBezTo>
                  <a:close/>
                  <a:moveTo>
                    <a:pt x="2116" y="1"/>
                  </a:moveTo>
                  <a:cubicBezTo>
                    <a:pt x="1940" y="1"/>
                    <a:pt x="1757" y="21"/>
                    <a:pt x="1566" y="63"/>
                  </a:cubicBezTo>
                  <a:cubicBezTo>
                    <a:pt x="512" y="295"/>
                    <a:pt x="1" y="752"/>
                    <a:pt x="50" y="1430"/>
                  </a:cubicBezTo>
                  <a:cubicBezTo>
                    <a:pt x="95" y="2020"/>
                    <a:pt x="389" y="2628"/>
                    <a:pt x="917" y="3231"/>
                  </a:cubicBezTo>
                  <a:cubicBezTo>
                    <a:pt x="1355" y="3752"/>
                    <a:pt x="1569" y="4194"/>
                    <a:pt x="1553" y="4541"/>
                  </a:cubicBezTo>
                  <a:cubicBezTo>
                    <a:pt x="1530" y="4947"/>
                    <a:pt x="1483" y="5357"/>
                    <a:pt x="1415" y="5762"/>
                  </a:cubicBezTo>
                  <a:cubicBezTo>
                    <a:pt x="1335" y="6223"/>
                    <a:pt x="1402" y="6703"/>
                    <a:pt x="1611" y="7194"/>
                  </a:cubicBezTo>
                  <a:cubicBezTo>
                    <a:pt x="1768" y="7570"/>
                    <a:pt x="1978" y="7877"/>
                    <a:pt x="2232" y="8106"/>
                  </a:cubicBezTo>
                  <a:cubicBezTo>
                    <a:pt x="2188" y="8144"/>
                    <a:pt x="2146" y="8185"/>
                    <a:pt x="2104" y="8226"/>
                  </a:cubicBezTo>
                  <a:cubicBezTo>
                    <a:pt x="2028" y="8297"/>
                    <a:pt x="2008" y="8409"/>
                    <a:pt x="2051" y="8501"/>
                  </a:cubicBezTo>
                  <a:lnTo>
                    <a:pt x="2928" y="10381"/>
                  </a:lnTo>
                  <a:cubicBezTo>
                    <a:pt x="2252" y="11011"/>
                    <a:pt x="2028" y="12010"/>
                    <a:pt x="2261" y="13356"/>
                  </a:cubicBezTo>
                  <a:cubicBezTo>
                    <a:pt x="2261" y="13364"/>
                    <a:pt x="2263" y="13371"/>
                    <a:pt x="2266" y="13379"/>
                  </a:cubicBezTo>
                  <a:cubicBezTo>
                    <a:pt x="2268" y="13387"/>
                    <a:pt x="2269" y="13395"/>
                    <a:pt x="2271" y="13400"/>
                  </a:cubicBezTo>
                  <a:cubicBezTo>
                    <a:pt x="2480" y="14021"/>
                    <a:pt x="2869" y="15041"/>
                    <a:pt x="3429" y="16430"/>
                  </a:cubicBezTo>
                  <a:cubicBezTo>
                    <a:pt x="3662" y="17087"/>
                    <a:pt x="3944" y="17846"/>
                    <a:pt x="4272" y="18702"/>
                  </a:cubicBezTo>
                  <a:cubicBezTo>
                    <a:pt x="4272" y="18705"/>
                    <a:pt x="4274" y="18707"/>
                    <a:pt x="4274" y="18709"/>
                  </a:cubicBezTo>
                  <a:lnTo>
                    <a:pt x="5788" y="22419"/>
                  </a:lnTo>
                  <a:lnTo>
                    <a:pt x="5788" y="22420"/>
                  </a:lnTo>
                  <a:cubicBezTo>
                    <a:pt x="6369" y="23808"/>
                    <a:pt x="6803" y="24802"/>
                    <a:pt x="7079" y="25365"/>
                  </a:cubicBezTo>
                  <a:cubicBezTo>
                    <a:pt x="7312" y="25902"/>
                    <a:pt x="7651" y="26620"/>
                    <a:pt x="8081" y="27497"/>
                  </a:cubicBezTo>
                  <a:lnTo>
                    <a:pt x="8081" y="27499"/>
                  </a:lnTo>
                  <a:lnTo>
                    <a:pt x="8699" y="28824"/>
                  </a:lnTo>
                  <a:cubicBezTo>
                    <a:pt x="8739" y="28910"/>
                    <a:pt x="8827" y="28961"/>
                    <a:pt x="8916" y="28961"/>
                  </a:cubicBezTo>
                  <a:cubicBezTo>
                    <a:pt x="8950" y="28961"/>
                    <a:pt x="8984" y="28955"/>
                    <a:pt x="9023" y="28937"/>
                  </a:cubicBezTo>
                  <a:lnTo>
                    <a:pt x="15932" y="25730"/>
                  </a:lnTo>
                  <a:cubicBezTo>
                    <a:pt x="15989" y="25702"/>
                    <a:pt x="16035" y="25654"/>
                    <a:pt x="16056" y="25594"/>
                  </a:cubicBezTo>
                  <a:cubicBezTo>
                    <a:pt x="16078" y="25535"/>
                    <a:pt x="16075" y="25469"/>
                    <a:pt x="16047" y="25412"/>
                  </a:cubicBezTo>
                  <a:lnTo>
                    <a:pt x="15430" y="24090"/>
                  </a:lnTo>
                  <a:cubicBezTo>
                    <a:pt x="15037" y="23205"/>
                    <a:pt x="14723" y="22493"/>
                    <a:pt x="14486" y="21947"/>
                  </a:cubicBezTo>
                  <a:cubicBezTo>
                    <a:pt x="14204" y="21369"/>
                    <a:pt x="13716" y="20410"/>
                    <a:pt x="13030" y="19088"/>
                  </a:cubicBezTo>
                  <a:cubicBezTo>
                    <a:pt x="12524" y="18096"/>
                    <a:pt x="11892" y="16889"/>
                    <a:pt x="11147" y="15496"/>
                  </a:cubicBezTo>
                  <a:cubicBezTo>
                    <a:pt x="10711" y="14700"/>
                    <a:pt x="10332" y="14001"/>
                    <a:pt x="10007" y="13401"/>
                  </a:cubicBezTo>
                  <a:cubicBezTo>
                    <a:pt x="10006" y="13398"/>
                    <a:pt x="10004" y="13395"/>
                    <a:pt x="10002" y="13390"/>
                  </a:cubicBezTo>
                  <a:cubicBezTo>
                    <a:pt x="9274" y="12069"/>
                    <a:pt x="8764" y="11125"/>
                    <a:pt x="8465" y="10561"/>
                  </a:cubicBezTo>
                  <a:cubicBezTo>
                    <a:pt x="8456" y="10543"/>
                    <a:pt x="8443" y="10526"/>
                    <a:pt x="8431" y="10512"/>
                  </a:cubicBezTo>
                  <a:cubicBezTo>
                    <a:pt x="7590" y="9577"/>
                    <a:pt x="6741" y="9107"/>
                    <a:pt x="5913" y="9107"/>
                  </a:cubicBezTo>
                  <a:cubicBezTo>
                    <a:pt x="5849" y="9107"/>
                    <a:pt x="5785" y="9110"/>
                    <a:pt x="5722" y="9116"/>
                  </a:cubicBezTo>
                  <a:lnTo>
                    <a:pt x="4835" y="7202"/>
                  </a:lnTo>
                  <a:cubicBezTo>
                    <a:pt x="4797" y="7117"/>
                    <a:pt x="4708" y="7063"/>
                    <a:pt x="4619" y="7063"/>
                  </a:cubicBezTo>
                  <a:cubicBezTo>
                    <a:pt x="4610" y="7063"/>
                    <a:pt x="4601" y="7063"/>
                    <a:pt x="4591" y="7065"/>
                  </a:cubicBezTo>
                  <a:cubicBezTo>
                    <a:pt x="4454" y="7079"/>
                    <a:pt x="4319" y="7100"/>
                    <a:pt x="4186" y="7128"/>
                  </a:cubicBezTo>
                  <a:cubicBezTo>
                    <a:pt x="3930" y="6774"/>
                    <a:pt x="3906" y="6327"/>
                    <a:pt x="4112" y="5762"/>
                  </a:cubicBezTo>
                  <a:cubicBezTo>
                    <a:pt x="4373" y="5039"/>
                    <a:pt x="4525" y="4303"/>
                    <a:pt x="4562" y="3573"/>
                  </a:cubicBezTo>
                  <a:cubicBezTo>
                    <a:pt x="4606" y="2823"/>
                    <a:pt x="4386" y="2001"/>
                    <a:pt x="3906" y="1133"/>
                  </a:cubicBezTo>
                  <a:cubicBezTo>
                    <a:pt x="3491" y="386"/>
                    <a:pt x="2878" y="1"/>
                    <a:pt x="21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0" name="Google Shape;390;p48"/>
            <p:cNvSpPr/>
            <p:nvPr/>
          </p:nvSpPr>
          <p:spPr>
            <a:xfrm>
              <a:off x="8802500" y="4026150"/>
              <a:ext cx="143125" cy="148375"/>
            </a:xfrm>
            <a:custGeom>
              <a:avLst/>
              <a:gdLst/>
              <a:ahLst/>
              <a:cxnLst/>
              <a:rect l="l" t="t" r="r" b="b"/>
              <a:pathLst>
                <a:path w="5725" h="5935" extrusionOk="0">
                  <a:moveTo>
                    <a:pt x="3367" y="751"/>
                  </a:moveTo>
                  <a:lnTo>
                    <a:pt x="3544" y="2158"/>
                  </a:lnTo>
                  <a:cubicBezTo>
                    <a:pt x="3554" y="2236"/>
                    <a:pt x="3602" y="2304"/>
                    <a:pt x="3672" y="2341"/>
                  </a:cubicBezTo>
                  <a:lnTo>
                    <a:pt x="4932" y="2996"/>
                  </a:lnTo>
                  <a:lnTo>
                    <a:pt x="3648" y="3598"/>
                  </a:lnTo>
                  <a:cubicBezTo>
                    <a:pt x="3576" y="3632"/>
                    <a:pt x="3526" y="3698"/>
                    <a:pt x="3513" y="3776"/>
                  </a:cubicBezTo>
                  <a:lnTo>
                    <a:pt x="3281" y="5177"/>
                  </a:lnTo>
                  <a:lnTo>
                    <a:pt x="2310" y="4139"/>
                  </a:lnTo>
                  <a:cubicBezTo>
                    <a:pt x="2265" y="4091"/>
                    <a:pt x="2203" y="4063"/>
                    <a:pt x="2135" y="4063"/>
                  </a:cubicBezTo>
                  <a:cubicBezTo>
                    <a:pt x="2123" y="4063"/>
                    <a:pt x="2110" y="4063"/>
                    <a:pt x="2101" y="4070"/>
                  </a:cubicBezTo>
                  <a:lnTo>
                    <a:pt x="697" y="4282"/>
                  </a:lnTo>
                  <a:lnTo>
                    <a:pt x="1381" y="3038"/>
                  </a:lnTo>
                  <a:cubicBezTo>
                    <a:pt x="1420" y="2969"/>
                    <a:pt x="1420" y="2886"/>
                    <a:pt x="1386" y="2815"/>
                  </a:cubicBezTo>
                  <a:lnTo>
                    <a:pt x="748" y="1545"/>
                  </a:lnTo>
                  <a:lnTo>
                    <a:pt x="748" y="1545"/>
                  </a:lnTo>
                  <a:lnTo>
                    <a:pt x="2143" y="1813"/>
                  </a:lnTo>
                  <a:cubicBezTo>
                    <a:pt x="2157" y="1815"/>
                    <a:pt x="2171" y="1816"/>
                    <a:pt x="2185" y="1816"/>
                  </a:cubicBezTo>
                  <a:cubicBezTo>
                    <a:pt x="2250" y="1816"/>
                    <a:pt x="2312" y="1792"/>
                    <a:pt x="2357" y="1748"/>
                  </a:cubicBezTo>
                  <a:lnTo>
                    <a:pt x="3367" y="751"/>
                  </a:lnTo>
                  <a:close/>
                  <a:moveTo>
                    <a:pt x="3552" y="0"/>
                  </a:moveTo>
                  <a:cubicBezTo>
                    <a:pt x="3490" y="0"/>
                    <a:pt x="3430" y="24"/>
                    <a:pt x="3385" y="69"/>
                  </a:cubicBezTo>
                  <a:lnTo>
                    <a:pt x="2117" y="1318"/>
                  </a:lnTo>
                  <a:lnTo>
                    <a:pt x="369" y="981"/>
                  </a:lnTo>
                  <a:cubicBezTo>
                    <a:pt x="354" y="978"/>
                    <a:pt x="340" y="977"/>
                    <a:pt x="325" y="977"/>
                  </a:cubicBezTo>
                  <a:cubicBezTo>
                    <a:pt x="249" y="977"/>
                    <a:pt x="179" y="1012"/>
                    <a:pt x="132" y="1073"/>
                  </a:cubicBezTo>
                  <a:cubicBezTo>
                    <a:pt x="75" y="1146"/>
                    <a:pt x="67" y="1243"/>
                    <a:pt x="108" y="1325"/>
                  </a:cubicBezTo>
                  <a:lnTo>
                    <a:pt x="906" y="2915"/>
                  </a:lnTo>
                  <a:lnTo>
                    <a:pt x="46" y="4474"/>
                  </a:lnTo>
                  <a:cubicBezTo>
                    <a:pt x="1" y="4555"/>
                    <a:pt x="6" y="4652"/>
                    <a:pt x="58" y="4726"/>
                  </a:cubicBezTo>
                  <a:cubicBezTo>
                    <a:pt x="102" y="4793"/>
                    <a:pt x="177" y="4829"/>
                    <a:pt x="256" y="4829"/>
                  </a:cubicBezTo>
                  <a:cubicBezTo>
                    <a:pt x="267" y="4829"/>
                    <a:pt x="278" y="4828"/>
                    <a:pt x="290" y="4827"/>
                  </a:cubicBezTo>
                  <a:lnTo>
                    <a:pt x="2049" y="4561"/>
                  </a:lnTo>
                  <a:lnTo>
                    <a:pt x="3265" y="5860"/>
                  </a:lnTo>
                  <a:cubicBezTo>
                    <a:pt x="3310" y="5909"/>
                    <a:pt x="3374" y="5935"/>
                    <a:pt x="3439" y="5935"/>
                  </a:cubicBezTo>
                  <a:cubicBezTo>
                    <a:pt x="3461" y="5935"/>
                    <a:pt x="3486" y="5931"/>
                    <a:pt x="3515" y="5926"/>
                  </a:cubicBezTo>
                  <a:cubicBezTo>
                    <a:pt x="3602" y="5900"/>
                    <a:pt x="3667" y="5826"/>
                    <a:pt x="3682" y="5737"/>
                  </a:cubicBezTo>
                  <a:lnTo>
                    <a:pt x="3974" y="3981"/>
                  </a:lnTo>
                  <a:lnTo>
                    <a:pt x="5585" y="3225"/>
                  </a:lnTo>
                  <a:cubicBezTo>
                    <a:pt x="5668" y="3186"/>
                    <a:pt x="5720" y="3103"/>
                    <a:pt x="5723" y="3013"/>
                  </a:cubicBezTo>
                  <a:cubicBezTo>
                    <a:pt x="5725" y="2922"/>
                    <a:pt x="5675" y="2837"/>
                    <a:pt x="5594" y="2795"/>
                  </a:cubicBezTo>
                  <a:lnTo>
                    <a:pt x="4013" y="1976"/>
                  </a:lnTo>
                  <a:lnTo>
                    <a:pt x="3790" y="211"/>
                  </a:lnTo>
                  <a:cubicBezTo>
                    <a:pt x="3781" y="120"/>
                    <a:pt x="3717" y="45"/>
                    <a:pt x="3633" y="14"/>
                  </a:cubicBezTo>
                  <a:cubicBezTo>
                    <a:pt x="3606" y="5"/>
                    <a:pt x="3579" y="0"/>
                    <a:pt x="35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1" name="Google Shape;391;p48"/>
            <p:cNvSpPr/>
            <p:nvPr/>
          </p:nvSpPr>
          <p:spPr>
            <a:xfrm>
              <a:off x="2433975" y="4927325"/>
              <a:ext cx="57800" cy="57800"/>
            </a:xfrm>
            <a:custGeom>
              <a:avLst/>
              <a:gdLst/>
              <a:ahLst/>
              <a:cxnLst/>
              <a:rect l="l" t="t" r="r" b="b"/>
              <a:pathLst>
                <a:path w="2312" h="2312" extrusionOk="0">
                  <a:moveTo>
                    <a:pt x="1157" y="481"/>
                  </a:moveTo>
                  <a:cubicBezTo>
                    <a:pt x="1530" y="481"/>
                    <a:pt x="1832" y="782"/>
                    <a:pt x="1833" y="1155"/>
                  </a:cubicBezTo>
                  <a:cubicBezTo>
                    <a:pt x="1833" y="1528"/>
                    <a:pt x="1530" y="1833"/>
                    <a:pt x="1157" y="1833"/>
                  </a:cubicBezTo>
                  <a:cubicBezTo>
                    <a:pt x="786" y="1833"/>
                    <a:pt x="482" y="1528"/>
                    <a:pt x="482" y="1155"/>
                  </a:cubicBezTo>
                  <a:cubicBezTo>
                    <a:pt x="482" y="786"/>
                    <a:pt x="784" y="481"/>
                    <a:pt x="1157" y="481"/>
                  </a:cubicBezTo>
                  <a:close/>
                  <a:moveTo>
                    <a:pt x="1157" y="1"/>
                  </a:moveTo>
                  <a:cubicBezTo>
                    <a:pt x="521" y="1"/>
                    <a:pt x="1" y="520"/>
                    <a:pt x="1" y="1155"/>
                  </a:cubicBezTo>
                  <a:cubicBezTo>
                    <a:pt x="1" y="1793"/>
                    <a:pt x="521" y="2312"/>
                    <a:pt x="1157" y="2312"/>
                  </a:cubicBezTo>
                  <a:cubicBezTo>
                    <a:pt x="1794" y="2312"/>
                    <a:pt x="2312" y="1794"/>
                    <a:pt x="2312" y="1155"/>
                  </a:cubicBezTo>
                  <a:cubicBezTo>
                    <a:pt x="2312" y="520"/>
                    <a:pt x="1793" y="1"/>
                    <a:pt x="115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2" name="Google Shape;392;p48"/>
            <p:cNvSpPr/>
            <p:nvPr/>
          </p:nvSpPr>
          <p:spPr>
            <a:xfrm>
              <a:off x="8921550" y="466325"/>
              <a:ext cx="73675" cy="73675"/>
            </a:xfrm>
            <a:custGeom>
              <a:avLst/>
              <a:gdLst/>
              <a:ahLst/>
              <a:cxnLst/>
              <a:rect l="l" t="t" r="r" b="b"/>
              <a:pathLst>
                <a:path w="2947" h="2947" extrusionOk="0">
                  <a:moveTo>
                    <a:pt x="1473" y="479"/>
                  </a:moveTo>
                  <a:cubicBezTo>
                    <a:pt x="2021" y="479"/>
                    <a:pt x="2468" y="925"/>
                    <a:pt x="2468" y="1473"/>
                  </a:cubicBezTo>
                  <a:cubicBezTo>
                    <a:pt x="2468" y="2022"/>
                    <a:pt x="2022" y="2468"/>
                    <a:pt x="1473" y="2468"/>
                  </a:cubicBezTo>
                  <a:cubicBezTo>
                    <a:pt x="925" y="2468"/>
                    <a:pt x="479" y="2022"/>
                    <a:pt x="479" y="1473"/>
                  </a:cubicBezTo>
                  <a:cubicBezTo>
                    <a:pt x="479" y="925"/>
                    <a:pt x="925" y="479"/>
                    <a:pt x="1473" y="479"/>
                  </a:cubicBezTo>
                  <a:close/>
                  <a:moveTo>
                    <a:pt x="1473" y="0"/>
                  </a:moveTo>
                  <a:cubicBezTo>
                    <a:pt x="660" y="0"/>
                    <a:pt x="0" y="660"/>
                    <a:pt x="0" y="1473"/>
                  </a:cubicBezTo>
                  <a:cubicBezTo>
                    <a:pt x="0" y="2287"/>
                    <a:pt x="660" y="2947"/>
                    <a:pt x="1473" y="2947"/>
                  </a:cubicBezTo>
                  <a:cubicBezTo>
                    <a:pt x="2283" y="2947"/>
                    <a:pt x="2945" y="2287"/>
                    <a:pt x="2947" y="1473"/>
                  </a:cubicBezTo>
                  <a:cubicBezTo>
                    <a:pt x="2947" y="660"/>
                    <a:pt x="2287" y="0"/>
                    <a:pt x="14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3" name="Google Shape;393;p48"/>
            <p:cNvSpPr/>
            <p:nvPr/>
          </p:nvSpPr>
          <p:spPr>
            <a:xfrm>
              <a:off x="170263" y="2684188"/>
              <a:ext cx="567400" cy="744725"/>
            </a:xfrm>
            <a:custGeom>
              <a:avLst/>
              <a:gdLst/>
              <a:ahLst/>
              <a:cxnLst/>
              <a:rect l="l" t="t" r="r" b="b"/>
              <a:pathLst>
                <a:path w="22696" h="29789" extrusionOk="0">
                  <a:moveTo>
                    <a:pt x="2760" y="566"/>
                  </a:moveTo>
                  <a:cubicBezTo>
                    <a:pt x="3568" y="1180"/>
                    <a:pt x="4197" y="1667"/>
                    <a:pt x="4635" y="2022"/>
                  </a:cubicBezTo>
                  <a:lnTo>
                    <a:pt x="2833" y="4097"/>
                  </a:lnTo>
                  <a:cubicBezTo>
                    <a:pt x="2387" y="3669"/>
                    <a:pt x="1791" y="3111"/>
                    <a:pt x="1055" y="2434"/>
                  </a:cubicBezTo>
                  <a:cubicBezTo>
                    <a:pt x="1496" y="1944"/>
                    <a:pt x="2063" y="1323"/>
                    <a:pt x="2760" y="566"/>
                  </a:cubicBezTo>
                  <a:close/>
                  <a:moveTo>
                    <a:pt x="5635" y="1595"/>
                  </a:moveTo>
                  <a:lnTo>
                    <a:pt x="15880" y="10514"/>
                  </a:lnTo>
                  <a:lnTo>
                    <a:pt x="12997" y="13825"/>
                  </a:lnTo>
                  <a:lnTo>
                    <a:pt x="12997" y="13826"/>
                  </a:lnTo>
                  <a:lnTo>
                    <a:pt x="12676" y="14199"/>
                  </a:lnTo>
                  <a:lnTo>
                    <a:pt x="9057" y="11044"/>
                  </a:lnTo>
                  <a:lnTo>
                    <a:pt x="2431" y="5281"/>
                  </a:lnTo>
                  <a:lnTo>
                    <a:pt x="3023" y="4602"/>
                  </a:lnTo>
                  <a:lnTo>
                    <a:pt x="3025" y="4600"/>
                  </a:lnTo>
                  <a:lnTo>
                    <a:pt x="5154" y="2150"/>
                  </a:lnTo>
                  <a:lnTo>
                    <a:pt x="5635" y="1595"/>
                  </a:lnTo>
                  <a:close/>
                  <a:moveTo>
                    <a:pt x="15705" y="11451"/>
                  </a:moveTo>
                  <a:lnTo>
                    <a:pt x="16730" y="12317"/>
                  </a:lnTo>
                  <a:lnTo>
                    <a:pt x="14456" y="14905"/>
                  </a:lnTo>
                  <a:lnTo>
                    <a:pt x="13508" y="13971"/>
                  </a:lnTo>
                  <a:lnTo>
                    <a:pt x="15705" y="11451"/>
                  </a:lnTo>
                  <a:close/>
                  <a:moveTo>
                    <a:pt x="16568" y="13236"/>
                  </a:moveTo>
                  <a:lnTo>
                    <a:pt x="16968" y="13577"/>
                  </a:lnTo>
                  <a:lnTo>
                    <a:pt x="15668" y="15068"/>
                  </a:lnTo>
                  <a:lnTo>
                    <a:pt x="15282" y="14700"/>
                  </a:lnTo>
                  <a:lnTo>
                    <a:pt x="16568" y="13236"/>
                  </a:lnTo>
                  <a:close/>
                  <a:moveTo>
                    <a:pt x="18872" y="18381"/>
                  </a:moveTo>
                  <a:lnTo>
                    <a:pt x="18989" y="19009"/>
                  </a:lnTo>
                  <a:lnTo>
                    <a:pt x="15381" y="19688"/>
                  </a:lnTo>
                  <a:lnTo>
                    <a:pt x="15264" y="19059"/>
                  </a:lnTo>
                  <a:lnTo>
                    <a:pt x="18872" y="18381"/>
                  </a:lnTo>
                  <a:close/>
                  <a:moveTo>
                    <a:pt x="19945" y="19317"/>
                  </a:moveTo>
                  <a:lnTo>
                    <a:pt x="20201" y="20668"/>
                  </a:lnTo>
                  <a:lnTo>
                    <a:pt x="11502" y="22278"/>
                  </a:lnTo>
                  <a:cubicBezTo>
                    <a:pt x="11481" y="21861"/>
                    <a:pt x="11301" y="21435"/>
                    <a:pt x="10965" y="21010"/>
                  </a:cubicBezTo>
                  <a:lnTo>
                    <a:pt x="15238" y="20204"/>
                  </a:lnTo>
                  <a:lnTo>
                    <a:pt x="19316" y="19437"/>
                  </a:lnTo>
                  <a:lnTo>
                    <a:pt x="19945" y="19317"/>
                  </a:lnTo>
                  <a:close/>
                  <a:moveTo>
                    <a:pt x="9370" y="21465"/>
                  </a:moveTo>
                  <a:cubicBezTo>
                    <a:pt x="9485" y="21465"/>
                    <a:pt x="9587" y="21496"/>
                    <a:pt x="9653" y="21532"/>
                  </a:cubicBezTo>
                  <a:cubicBezTo>
                    <a:pt x="9762" y="21645"/>
                    <a:pt x="9825" y="21780"/>
                    <a:pt x="9840" y="21937"/>
                  </a:cubicBezTo>
                  <a:cubicBezTo>
                    <a:pt x="9851" y="22067"/>
                    <a:pt x="9817" y="22171"/>
                    <a:pt x="9726" y="22270"/>
                  </a:cubicBezTo>
                  <a:cubicBezTo>
                    <a:pt x="9618" y="22390"/>
                    <a:pt x="9501" y="22454"/>
                    <a:pt x="9365" y="22467"/>
                  </a:cubicBezTo>
                  <a:cubicBezTo>
                    <a:pt x="9347" y="22469"/>
                    <a:pt x="9330" y="22470"/>
                    <a:pt x="9314" y="22470"/>
                  </a:cubicBezTo>
                  <a:cubicBezTo>
                    <a:pt x="9197" y="22470"/>
                    <a:pt x="9098" y="22429"/>
                    <a:pt x="9005" y="22333"/>
                  </a:cubicBezTo>
                  <a:cubicBezTo>
                    <a:pt x="8904" y="22242"/>
                    <a:pt x="8851" y="22132"/>
                    <a:pt x="8838" y="21997"/>
                  </a:cubicBezTo>
                  <a:lnTo>
                    <a:pt x="8838" y="21994"/>
                  </a:lnTo>
                  <a:cubicBezTo>
                    <a:pt x="8822" y="21840"/>
                    <a:pt x="8859" y="21710"/>
                    <a:pt x="8924" y="21624"/>
                  </a:cubicBezTo>
                  <a:cubicBezTo>
                    <a:pt x="9021" y="21535"/>
                    <a:pt x="9146" y="21483"/>
                    <a:pt x="9308" y="21467"/>
                  </a:cubicBezTo>
                  <a:cubicBezTo>
                    <a:pt x="9329" y="21465"/>
                    <a:pt x="9349" y="21465"/>
                    <a:pt x="9370" y="21465"/>
                  </a:cubicBezTo>
                  <a:close/>
                  <a:moveTo>
                    <a:pt x="9369" y="20989"/>
                  </a:moveTo>
                  <a:cubicBezTo>
                    <a:pt x="9335" y="20989"/>
                    <a:pt x="9301" y="20990"/>
                    <a:pt x="9266" y="20994"/>
                  </a:cubicBezTo>
                  <a:cubicBezTo>
                    <a:pt x="8998" y="21019"/>
                    <a:pt x="8773" y="21115"/>
                    <a:pt x="8574" y="21303"/>
                  </a:cubicBezTo>
                  <a:cubicBezTo>
                    <a:pt x="8405" y="21519"/>
                    <a:pt x="8334" y="21765"/>
                    <a:pt x="8360" y="22043"/>
                  </a:cubicBezTo>
                  <a:cubicBezTo>
                    <a:pt x="8382" y="22299"/>
                    <a:pt x="8489" y="22518"/>
                    <a:pt x="8671" y="22681"/>
                  </a:cubicBezTo>
                  <a:cubicBezTo>
                    <a:pt x="8846" y="22860"/>
                    <a:pt x="9068" y="22954"/>
                    <a:pt x="9313" y="22954"/>
                  </a:cubicBezTo>
                  <a:cubicBezTo>
                    <a:pt x="9345" y="22954"/>
                    <a:pt x="9378" y="22951"/>
                    <a:pt x="9409" y="22949"/>
                  </a:cubicBezTo>
                  <a:cubicBezTo>
                    <a:pt x="9668" y="22926"/>
                    <a:pt x="9895" y="22805"/>
                    <a:pt x="10082" y="22594"/>
                  </a:cubicBezTo>
                  <a:cubicBezTo>
                    <a:pt x="10262" y="22398"/>
                    <a:pt x="10341" y="22163"/>
                    <a:pt x="10317" y="21897"/>
                  </a:cubicBezTo>
                  <a:cubicBezTo>
                    <a:pt x="10289" y="21628"/>
                    <a:pt x="10182" y="21394"/>
                    <a:pt x="9960" y="21172"/>
                  </a:cubicBezTo>
                  <a:cubicBezTo>
                    <a:pt x="9780" y="21051"/>
                    <a:pt x="9584" y="20989"/>
                    <a:pt x="9369" y="20989"/>
                  </a:cubicBezTo>
                  <a:close/>
                  <a:moveTo>
                    <a:pt x="5666" y="8735"/>
                  </a:moveTo>
                  <a:lnTo>
                    <a:pt x="8585" y="11268"/>
                  </a:lnTo>
                  <a:cubicBezTo>
                    <a:pt x="7849" y="12375"/>
                    <a:pt x="7398" y="13471"/>
                    <a:pt x="7244" y="14527"/>
                  </a:cubicBezTo>
                  <a:cubicBezTo>
                    <a:pt x="7051" y="15779"/>
                    <a:pt x="7267" y="17008"/>
                    <a:pt x="7888" y="18190"/>
                  </a:cubicBezTo>
                  <a:cubicBezTo>
                    <a:pt x="8432" y="19143"/>
                    <a:pt x="9258" y="20097"/>
                    <a:pt x="10343" y="21026"/>
                  </a:cubicBezTo>
                  <a:cubicBezTo>
                    <a:pt x="10855" y="21555"/>
                    <a:pt x="11082" y="22062"/>
                    <a:pt x="11011" y="22532"/>
                  </a:cubicBezTo>
                  <a:cubicBezTo>
                    <a:pt x="10965" y="22826"/>
                    <a:pt x="10808" y="23121"/>
                    <a:pt x="10545" y="23410"/>
                  </a:cubicBezTo>
                  <a:cubicBezTo>
                    <a:pt x="10171" y="23611"/>
                    <a:pt x="9806" y="23710"/>
                    <a:pt x="9442" y="23710"/>
                  </a:cubicBezTo>
                  <a:cubicBezTo>
                    <a:pt x="9310" y="23710"/>
                    <a:pt x="9178" y="23697"/>
                    <a:pt x="9045" y="23671"/>
                  </a:cubicBezTo>
                  <a:cubicBezTo>
                    <a:pt x="8514" y="23572"/>
                    <a:pt x="7974" y="23256"/>
                    <a:pt x="7447" y="22738"/>
                  </a:cubicBezTo>
                  <a:cubicBezTo>
                    <a:pt x="7213" y="22485"/>
                    <a:pt x="6994" y="22229"/>
                    <a:pt x="6785" y="21976"/>
                  </a:cubicBezTo>
                  <a:cubicBezTo>
                    <a:pt x="6785" y="21975"/>
                    <a:pt x="6783" y="21975"/>
                    <a:pt x="6783" y="21973"/>
                  </a:cubicBezTo>
                  <a:cubicBezTo>
                    <a:pt x="5731" y="20728"/>
                    <a:pt x="4927" y="19479"/>
                    <a:pt x="4390" y="18268"/>
                  </a:cubicBezTo>
                  <a:cubicBezTo>
                    <a:pt x="3965" y="17279"/>
                    <a:pt x="3704" y="16285"/>
                    <a:pt x="3613" y="15317"/>
                  </a:cubicBezTo>
                  <a:cubicBezTo>
                    <a:pt x="3414" y="13092"/>
                    <a:pt x="4106" y="10879"/>
                    <a:pt x="5666" y="8735"/>
                  </a:cubicBezTo>
                  <a:close/>
                  <a:moveTo>
                    <a:pt x="6663" y="22578"/>
                  </a:moveTo>
                  <a:cubicBezTo>
                    <a:pt x="6803" y="22740"/>
                    <a:pt x="6947" y="22902"/>
                    <a:pt x="7098" y="23071"/>
                  </a:cubicBezTo>
                  <a:cubicBezTo>
                    <a:pt x="7609" y="23572"/>
                    <a:pt x="8131" y="23906"/>
                    <a:pt x="8658" y="24068"/>
                  </a:cubicBezTo>
                  <a:lnTo>
                    <a:pt x="8152" y="25166"/>
                  </a:lnTo>
                  <a:cubicBezTo>
                    <a:pt x="8113" y="25247"/>
                    <a:pt x="8124" y="25342"/>
                    <a:pt x="8180" y="25414"/>
                  </a:cubicBezTo>
                  <a:cubicBezTo>
                    <a:pt x="8226" y="25471"/>
                    <a:pt x="8294" y="25505"/>
                    <a:pt x="8369" y="25505"/>
                  </a:cubicBezTo>
                  <a:cubicBezTo>
                    <a:pt x="8383" y="25505"/>
                    <a:pt x="8398" y="25504"/>
                    <a:pt x="8413" y="25501"/>
                  </a:cubicBezTo>
                  <a:lnTo>
                    <a:pt x="20714" y="23183"/>
                  </a:lnTo>
                  <a:cubicBezTo>
                    <a:pt x="21291" y="23257"/>
                    <a:pt x="21769" y="23938"/>
                    <a:pt x="22141" y="25211"/>
                  </a:cubicBezTo>
                  <a:lnTo>
                    <a:pt x="646" y="29262"/>
                  </a:lnTo>
                  <a:cubicBezTo>
                    <a:pt x="541" y="27885"/>
                    <a:pt x="899" y="27061"/>
                    <a:pt x="1705" y="26764"/>
                  </a:cubicBezTo>
                  <a:lnTo>
                    <a:pt x="5003" y="26143"/>
                  </a:lnTo>
                  <a:cubicBezTo>
                    <a:pt x="5082" y="26129"/>
                    <a:pt x="5147" y="26077"/>
                    <a:pt x="5180" y="26004"/>
                  </a:cubicBezTo>
                  <a:lnTo>
                    <a:pt x="6663" y="22578"/>
                  </a:lnTo>
                  <a:close/>
                  <a:moveTo>
                    <a:pt x="2731" y="0"/>
                  </a:moveTo>
                  <a:cubicBezTo>
                    <a:pt x="2666" y="0"/>
                    <a:pt x="2601" y="27"/>
                    <a:pt x="2554" y="78"/>
                  </a:cubicBezTo>
                  <a:cubicBezTo>
                    <a:pt x="1700" y="1004"/>
                    <a:pt x="1029" y="1740"/>
                    <a:pt x="542" y="2288"/>
                  </a:cubicBezTo>
                  <a:cubicBezTo>
                    <a:pt x="455" y="2387"/>
                    <a:pt x="461" y="2534"/>
                    <a:pt x="558" y="2623"/>
                  </a:cubicBezTo>
                  <a:cubicBezTo>
                    <a:pt x="1380" y="3382"/>
                    <a:pt x="2040" y="3998"/>
                    <a:pt x="2519" y="4456"/>
                  </a:cubicBezTo>
                  <a:lnTo>
                    <a:pt x="1916" y="5145"/>
                  </a:lnTo>
                  <a:cubicBezTo>
                    <a:pt x="1873" y="5193"/>
                    <a:pt x="1854" y="5257"/>
                    <a:pt x="1857" y="5320"/>
                  </a:cubicBezTo>
                  <a:cubicBezTo>
                    <a:pt x="1862" y="5382"/>
                    <a:pt x="1890" y="5442"/>
                    <a:pt x="1938" y="5484"/>
                  </a:cubicBezTo>
                  <a:lnTo>
                    <a:pt x="5301" y="8417"/>
                  </a:lnTo>
                  <a:cubicBezTo>
                    <a:pt x="3654" y="10668"/>
                    <a:pt x="2924" y="13001"/>
                    <a:pt x="3135" y="15359"/>
                  </a:cubicBezTo>
                  <a:cubicBezTo>
                    <a:pt x="3232" y="16379"/>
                    <a:pt x="3505" y="17420"/>
                    <a:pt x="3949" y="18457"/>
                  </a:cubicBezTo>
                  <a:cubicBezTo>
                    <a:pt x="4489" y="19678"/>
                    <a:pt x="5287" y="20927"/>
                    <a:pt x="6321" y="22167"/>
                  </a:cubicBezTo>
                  <a:lnTo>
                    <a:pt x="4792" y="25698"/>
                  </a:lnTo>
                  <a:lnTo>
                    <a:pt x="1582" y="26306"/>
                  </a:lnTo>
                  <a:cubicBezTo>
                    <a:pt x="468" y="26716"/>
                    <a:pt x="1" y="27815"/>
                    <a:pt x="198" y="29575"/>
                  </a:cubicBezTo>
                  <a:cubicBezTo>
                    <a:pt x="203" y="29643"/>
                    <a:pt x="239" y="29701"/>
                    <a:pt x="292" y="29742"/>
                  </a:cubicBezTo>
                  <a:cubicBezTo>
                    <a:pt x="333" y="29772"/>
                    <a:pt x="385" y="29789"/>
                    <a:pt x="435" y="29789"/>
                  </a:cubicBezTo>
                  <a:cubicBezTo>
                    <a:pt x="450" y="29789"/>
                    <a:pt x="463" y="29785"/>
                    <a:pt x="484" y="29774"/>
                  </a:cubicBezTo>
                  <a:lnTo>
                    <a:pt x="22494" y="25626"/>
                  </a:lnTo>
                  <a:cubicBezTo>
                    <a:pt x="22557" y="25615"/>
                    <a:pt x="22616" y="25576"/>
                    <a:pt x="22652" y="25519"/>
                  </a:cubicBezTo>
                  <a:cubicBezTo>
                    <a:pt x="22686" y="25464"/>
                    <a:pt x="22695" y="25396"/>
                    <a:pt x="22679" y="25331"/>
                  </a:cubicBezTo>
                  <a:cubicBezTo>
                    <a:pt x="22230" y="23637"/>
                    <a:pt x="21593" y="22772"/>
                    <a:pt x="20733" y="22696"/>
                  </a:cubicBezTo>
                  <a:cubicBezTo>
                    <a:pt x="20728" y="22696"/>
                    <a:pt x="20722" y="22695"/>
                    <a:pt x="20716" y="22695"/>
                  </a:cubicBezTo>
                  <a:cubicBezTo>
                    <a:pt x="20700" y="22695"/>
                    <a:pt x="20683" y="22697"/>
                    <a:pt x="20667" y="22699"/>
                  </a:cubicBezTo>
                  <a:lnTo>
                    <a:pt x="8788" y="24937"/>
                  </a:lnTo>
                  <a:lnTo>
                    <a:pt x="9144" y="24164"/>
                  </a:lnTo>
                  <a:cubicBezTo>
                    <a:pt x="9242" y="24175"/>
                    <a:pt x="9341" y="24181"/>
                    <a:pt x="9439" y="24181"/>
                  </a:cubicBezTo>
                  <a:cubicBezTo>
                    <a:pt x="9896" y="24181"/>
                    <a:pt x="10358" y="24055"/>
                    <a:pt x="10813" y="23805"/>
                  </a:cubicBezTo>
                  <a:cubicBezTo>
                    <a:pt x="10834" y="23792"/>
                    <a:pt x="10853" y="23776"/>
                    <a:pt x="10871" y="23758"/>
                  </a:cubicBezTo>
                  <a:cubicBezTo>
                    <a:pt x="11166" y="23442"/>
                    <a:pt x="11361" y="23110"/>
                    <a:pt x="11450" y="22769"/>
                  </a:cubicBezTo>
                  <a:lnTo>
                    <a:pt x="20526" y="21089"/>
                  </a:lnTo>
                  <a:cubicBezTo>
                    <a:pt x="20589" y="21078"/>
                    <a:pt x="20642" y="21042"/>
                    <a:pt x="20680" y="20989"/>
                  </a:cubicBezTo>
                  <a:cubicBezTo>
                    <a:pt x="20715" y="20937"/>
                    <a:pt x="20730" y="20872"/>
                    <a:pt x="20719" y="20809"/>
                  </a:cubicBezTo>
                  <a:lnTo>
                    <a:pt x="20375" y="18986"/>
                  </a:lnTo>
                  <a:cubicBezTo>
                    <a:pt x="20365" y="18924"/>
                    <a:pt x="20330" y="18869"/>
                    <a:pt x="20276" y="18832"/>
                  </a:cubicBezTo>
                  <a:cubicBezTo>
                    <a:pt x="20237" y="18806"/>
                    <a:pt x="20190" y="18792"/>
                    <a:pt x="20142" y="18792"/>
                  </a:cubicBezTo>
                  <a:cubicBezTo>
                    <a:pt x="20127" y="18792"/>
                    <a:pt x="20111" y="18793"/>
                    <a:pt x="20096" y="18796"/>
                  </a:cubicBezTo>
                  <a:lnTo>
                    <a:pt x="19464" y="18916"/>
                  </a:lnTo>
                  <a:lnTo>
                    <a:pt x="19301" y="18052"/>
                  </a:lnTo>
                  <a:cubicBezTo>
                    <a:pt x="19280" y="17937"/>
                    <a:pt x="19177" y="17858"/>
                    <a:pt x="19065" y="17858"/>
                  </a:cubicBezTo>
                  <a:cubicBezTo>
                    <a:pt x="19051" y="17858"/>
                    <a:pt x="19036" y="17860"/>
                    <a:pt x="19021" y="17862"/>
                  </a:cubicBezTo>
                  <a:lnTo>
                    <a:pt x="14943" y="18629"/>
                  </a:lnTo>
                  <a:cubicBezTo>
                    <a:pt x="14813" y="18654"/>
                    <a:pt x="14729" y="18780"/>
                    <a:pt x="14753" y="18910"/>
                  </a:cubicBezTo>
                  <a:lnTo>
                    <a:pt x="14915" y="19773"/>
                  </a:lnTo>
                  <a:lnTo>
                    <a:pt x="10579" y="20590"/>
                  </a:lnTo>
                  <a:cubicBezTo>
                    <a:pt x="9576" y="19719"/>
                    <a:pt x="8812" y="18830"/>
                    <a:pt x="8311" y="17955"/>
                  </a:cubicBezTo>
                  <a:cubicBezTo>
                    <a:pt x="7742" y="16873"/>
                    <a:pt x="7544" y="15741"/>
                    <a:pt x="7719" y="14592"/>
                  </a:cubicBezTo>
                  <a:cubicBezTo>
                    <a:pt x="7862" y="13619"/>
                    <a:pt x="8275" y="12609"/>
                    <a:pt x="8951" y="11579"/>
                  </a:cubicBezTo>
                  <a:lnTo>
                    <a:pt x="12548" y="14712"/>
                  </a:lnTo>
                  <a:cubicBezTo>
                    <a:pt x="12591" y="14749"/>
                    <a:pt x="12644" y="14771"/>
                    <a:pt x="12700" y="14771"/>
                  </a:cubicBezTo>
                  <a:cubicBezTo>
                    <a:pt x="12707" y="14771"/>
                    <a:pt x="12714" y="14771"/>
                    <a:pt x="12721" y="14770"/>
                  </a:cubicBezTo>
                  <a:cubicBezTo>
                    <a:pt x="12785" y="14765"/>
                    <a:pt x="12843" y="14736"/>
                    <a:pt x="12887" y="14687"/>
                  </a:cubicBezTo>
                  <a:lnTo>
                    <a:pt x="13198" y="14327"/>
                  </a:lnTo>
                  <a:lnTo>
                    <a:pt x="14302" y="15417"/>
                  </a:lnTo>
                  <a:cubicBezTo>
                    <a:pt x="14346" y="15461"/>
                    <a:pt x="14410" y="15487"/>
                    <a:pt x="14466" y="15487"/>
                  </a:cubicBezTo>
                  <a:cubicBezTo>
                    <a:pt x="14470" y="15487"/>
                    <a:pt x="14475" y="15487"/>
                    <a:pt x="14479" y="15487"/>
                  </a:cubicBezTo>
                  <a:cubicBezTo>
                    <a:pt x="14544" y="15484"/>
                    <a:pt x="14604" y="15456"/>
                    <a:pt x="14649" y="15407"/>
                  </a:cubicBezTo>
                  <a:lnTo>
                    <a:pt x="14966" y="15052"/>
                  </a:lnTo>
                  <a:lnTo>
                    <a:pt x="15517" y="15581"/>
                  </a:lnTo>
                  <a:cubicBezTo>
                    <a:pt x="15562" y="15626"/>
                    <a:pt x="15624" y="15649"/>
                    <a:pt x="15687" y="15649"/>
                  </a:cubicBezTo>
                  <a:cubicBezTo>
                    <a:pt x="15689" y="15649"/>
                    <a:pt x="15691" y="15649"/>
                    <a:pt x="15694" y="15649"/>
                  </a:cubicBezTo>
                  <a:cubicBezTo>
                    <a:pt x="15760" y="15646"/>
                    <a:pt x="15822" y="15617"/>
                    <a:pt x="15864" y="15568"/>
                  </a:cubicBezTo>
                  <a:lnTo>
                    <a:pt x="17489" y="13705"/>
                  </a:lnTo>
                  <a:cubicBezTo>
                    <a:pt x="17532" y="13656"/>
                    <a:pt x="17552" y="13593"/>
                    <a:pt x="17549" y="13528"/>
                  </a:cubicBezTo>
                  <a:cubicBezTo>
                    <a:pt x="17542" y="13465"/>
                    <a:pt x="17511" y="13405"/>
                    <a:pt x="17463" y="13364"/>
                  </a:cubicBezTo>
                  <a:lnTo>
                    <a:pt x="16881" y="12871"/>
                  </a:lnTo>
                  <a:lnTo>
                    <a:pt x="17252" y="12447"/>
                  </a:lnTo>
                  <a:cubicBezTo>
                    <a:pt x="17294" y="12398"/>
                    <a:pt x="17315" y="12335"/>
                    <a:pt x="17310" y="12270"/>
                  </a:cubicBezTo>
                  <a:cubicBezTo>
                    <a:pt x="17304" y="12207"/>
                    <a:pt x="17275" y="12147"/>
                    <a:pt x="17226" y="12106"/>
                  </a:cubicBezTo>
                  <a:lnTo>
                    <a:pt x="16021" y="11086"/>
                  </a:lnTo>
                  <a:lnTo>
                    <a:pt x="16404" y="10643"/>
                  </a:lnTo>
                  <a:cubicBezTo>
                    <a:pt x="16490" y="10544"/>
                    <a:pt x="16480" y="10395"/>
                    <a:pt x="16380" y="10308"/>
                  </a:cubicBezTo>
                  <a:lnTo>
                    <a:pt x="5775" y="1075"/>
                  </a:lnTo>
                  <a:cubicBezTo>
                    <a:pt x="5730" y="1035"/>
                    <a:pt x="5674" y="1016"/>
                    <a:pt x="5618" y="1016"/>
                  </a:cubicBezTo>
                  <a:cubicBezTo>
                    <a:pt x="5551" y="1016"/>
                    <a:pt x="5484" y="1044"/>
                    <a:pt x="5438" y="1098"/>
                  </a:cubicBezTo>
                  <a:lnTo>
                    <a:pt x="4948" y="1657"/>
                  </a:lnTo>
                  <a:cubicBezTo>
                    <a:pt x="4476" y="1274"/>
                    <a:pt x="3779" y="734"/>
                    <a:pt x="2876" y="50"/>
                  </a:cubicBezTo>
                  <a:cubicBezTo>
                    <a:pt x="2833" y="17"/>
                    <a:pt x="2782" y="0"/>
                    <a:pt x="273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4" name="Google Shape;394;p48"/>
            <p:cNvSpPr/>
            <p:nvPr/>
          </p:nvSpPr>
          <p:spPr>
            <a:xfrm>
              <a:off x="8476200" y="4603975"/>
              <a:ext cx="349200" cy="644225"/>
            </a:xfrm>
            <a:custGeom>
              <a:avLst/>
              <a:gdLst/>
              <a:ahLst/>
              <a:cxnLst/>
              <a:rect l="l" t="t" r="r" b="b"/>
              <a:pathLst>
                <a:path w="13968" h="25769" extrusionOk="0">
                  <a:moveTo>
                    <a:pt x="6468" y="5818"/>
                  </a:moveTo>
                  <a:cubicBezTo>
                    <a:pt x="6378" y="5818"/>
                    <a:pt x="6290" y="5868"/>
                    <a:pt x="6249" y="5956"/>
                  </a:cubicBezTo>
                  <a:lnTo>
                    <a:pt x="6038" y="6406"/>
                  </a:lnTo>
                  <a:cubicBezTo>
                    <a:pt x="5981" y="6526"/>
                    <a:pt x="6035" y="6669"/>
                    <a:pt x="6153" y="6726"/>
                  </a:cubicBezTo>
                  <a:cubicBezTo>
                    <a:pt x="6185" y="6740"/>
                    <a:pt x="6221" y="6749"/>
                    <a:pt x="6255" y="6749"/>
                  </a:cubicBezTo>
                  <a:cubicBezTo>
                    <a:pt x="6346" y="6749"/>
                    <a:pt x="6432" y="6697"/>
                    <a:pt x="6472" y="6609"/>
                  </a:cubicBezTo>
                  <a:lnTo>
                    <a:pt x="6683" y="6158"/>
                  </a:lnTo>
                  <a:cubicBezTo>
                    <a:pt x="6740" y="6038"/>
                    <a:pt x="6686" y="5897"/>
                    <a:pt x="6566" y="5839"/>
                  </a:cubicBezTo>
                  <a:cubicBezTo>
                    <a:pt x="6535" y="5824"/>
                    <a:pt x="6501" y="5818"/>
                    <a:pt x="6468" y="5818"/>
                  </a:cubicBezTo>
                  <a:close/>
                  <a:moveTo>
                    <a:pt x="9135" y="8164"/>
                  </a:moveTo>
                  <a:cubicBezTo>
                    <a:pt x="9042" y="8164"/>
                    <a:pt x="8954" y="8219"/>
                    <a:pt x="8916" y="8310"/>
                  </a:cubicBezTo>
                  <a:lnTo>
                    <a:pt x="8582" y="9109"/>
                  </a:lnTo>
                  <a:cubicBezTo>
                    <a:pt x="8532" y="9233"/>
                    <a:pt x="8589" y="9372"/>
                    <a:pt x="8710" y="9424"/>
                  </a:cubicBezTo>
                  <a:cubicBezTo>
                    <a:pt x="8739" y="9435"/>
                    <a:pt x="8772" y="9442"/>
                    <a:pt x="8803" y="9442"/>
                  </a:cubicBezTo>
                  <a:cubicBezTo>
                    <a:pt x="8897" y="9442"/>
                    <a:pt x="8986" y="9387"/>
                    <a:pt x="9023" y="9296"/>
                  </a:cubicBezTo>
                  <a:lnTo>
                    <a:pt x="9359" y="8497"/>
                  </a:lnTo>
                  <a:cubicBezTo>
                    <a:pt x="9409" y="8373"/>
                    <a:pt x="9352" y="8234"/>
                    <a:pt x="9231" y="8184"/>
                  </a:cubicBezTo>
                  <a:cubicBezTo>
                    <a:pt x="9199" y="8170"/>
                    <a:pt x="9167" y="8164"/>
                    <a:pt x="9135" y="8164"/>
                  </a:cubicBezTo>
                  <a:close/>
                  <a:moveTo>
                    <a:pt x="7058" y="2097"/>
                  </a:moveTo>
                  <a:cubicBezTo>
                    <a:pt x="7359" y="2097"/>
                    <a:pt x="7653" y="2125"/>
                    <a:pt x="7940" y="2181"/>
                  </a:cubicBezTo>
                  <a:lnTo>
                    <a:pt x="6841" y="4644"/>
                  </a:lnTo>
                  <a:cubicBezTo>
                    <a:pt x="6789" y="4765"/>
                    <a:pt x="6841" y="4905"/>
                    <a:pt x="6962" y="4960"/>
                  </a:cubicBezTo>
                  <a:cubicBezTo>
                    <a:pt x="6994" y="4974"/>
                    <a:pt x="7027" y="4981"/>
                    <a:pt x="7060" y="4981"/>
                  </a:cubicBezTo>
                  <a:cubicBezTo>
                    <a:pt x="7151" y="4981"/>
                    <a:pt x="7238" y="4928"/>
                    <a:pt x="7278" y="4838"/>
                  </a:cubicBezTo>
                  <a:lnTo>
                    <a:pt x="8412" y="2302"/>
                  </a:lnTo>
                  <a:cubicBezTo>
                    <a:pt x="8888" y="2460"/>
                    <a:pt x="9347" y="2698"/>
                    <a:pt x="9785" y="3014"/>
                  </a:cubicBezTo>
                  <a:cubicBezTo>
                    <a:pt x="9805" y="3029"/>
                    <a:pt x="9824" y="3042"/>
                    <a:pt x="9845" y="3060"/>
                  </a:cubicBezTo>
                  <a:lnTo>
                    <a:pt x="6490" y="11496"/>
                  </a:lnTo>
                  <a:cubicBezTo>
                    <a:pt x="5825" y="11427"/>
                    <a:pt x="5188" y="11203"/>
                    <a:pt x="4595" y="10832"/>
                  </a:cubicBezTo>
                  <a:lnTo>
                    <a:pt x="5937" y="7827"/>
                  </a:lnTo>
                  <a:cubicBezTo>
                    <a:pt x="5989" y="7705"/>
                    <a:pt x="5937" y="7564"/>
                    <a:pt x="5816" y="7511"/>
                  </a:cubicBezTo>
                  <a:cubicBezTo>
                    <a:pt x="5784" y="7497"/>
                    <a:pt x="5751" y="7490"/>
                    <a:pt x="5719" y="7490"/>
                  </a:cubicBezTo>
                  <a:cubicBezTo>
                    <a:pt x="5627" y="7490"/>
                    <a:pt x="5539" y="7543"/>
                    <a:pt x="5500" y="7632"/>
                  </a:cubicBezTo>
                  <a:lnTo>
                    <a:pt x="4191" y="10554"/>
                  </a:lnTo>
                  <a:cubicBezTo>
                    <a:pt x="3202" y="9816"/>
                    <a:pt x="2599" y="8805"/>
                    <a:pt x="2398" y="7541"/>
                  </a:cubicBezTo>
                  <a:cubicBezTo>
                    <a:pt x="2196" y="6275"/>
                    <a:pt x="2467" y="5106"/>
                    <a:pt x="3205" y="4067"/>
                  </a:cubicBezTo>
                  <a:cubicBezTo>
                    <a:pt x="3956" y="3006"/>
                    <a:pt x="4981" y="2366"/>
                    <a:pt x="6245" y="2163"/>
                  </a:cubicBezTo>
                  <a:cubicBezTo>
                    <a:pt x="6520" y="2119"/>
                    <a:pt x="6792" y="2097"/>
                    <a:pt x="7058" y="2097"/>
                  </a:cubicBezTo>
                  <a:close/>
                  <a:moveTo>
                    <a:pt x="10231" y="3386"/>
                  </a:moveTo>
                  <a:cubicBezTo>
                    <a:pt x="10416" y="3557"/>
                    <a:pt x="10585" y="3742"/>
                    <a:pt x="10737" y="3930"/>
                  </a:cubicBezTo>
                  <a:lnTo>
                    <a:pt x="9365" y="7206"/>
                  </a:lnTo>
                  <a:cubicBezTo>
                    <a:pt x="9315" y="7327"/>
                    <a:pt x="9372" y="7470"/>
                    <a:pt x="9493" y="7520"/>
                  </a:cubicBezTo>
                  <a:cubicBezTo>
                    <a:pt x="9524" y="7533"/>
                    <a:pt x="9555" y="7539"/>
                    <a:pt x="9586" y="7539"/>
                  </a:cubicBezTo>
                  <a:cubicBezTo>
                    <a:pt x="9680" y="7539"/>
                    <a:pt x="9770" y="7484"/>
                    <a:pt x="9808" y="7392"/>
                  </a:cubicBezTo>
                  <a:lnTo>
                    <a:pt x="11058" y="4407"/>
                  </a:lnTo>
                  <a:cubicBezTo>
                    <a:pt x="11345" y="4900"/>
                    <a:pt x="11540" y="5455"/>
                    <a:pt x="11635" y="6064"/>
                  </a:cubicBezTo>
                  <a:cubicBezTo>
                    <a:pt x="11841" y="7350"/>
                    <a:pt x="11570" y="8519"/>
                    <a:pt x="10831" y="9539"/>
                  </a:cubicBezTo>
                  <a:cubicBezTo>
                    <a:pt x="10059" y="10604"/>
                    <a:pt x="9017" y="11250"/>
                    <a:pt x="7732" y="11454"/>
                  </a:cubicBezTo>
                  <a:cubicBezTo>
                    <a:pt x="7483" y="11495"/>
                    <a:pt x="7238" y="11516"/>
                    <a:pt x="6996" y="11519"/>
                  </a:cubicBezTo>
                  <a:lnTo>
                    <a:pt x="10231" y="3386"/>
                  </a:lnTo>
                  <a:close/>
                  <a:moveTo>
                    <a:pt x="7057" y="1619"/>
                  </a:moveTo>
                  <a:cubicBezTo>
                    <a:pt x="6766" y="1619"/>
                    <a:pt x="6469" y="1643"/>
                    <a:pt x="6169" y="1691"/>
                  </a:cubicBezTo>
                  <a:cubicBezTo>
                    <a:pt x="4773" y="1916"/>
                    <a:pt x="3645" y="2622"/>
                    <a:pt x="2816" y="3791"/>
                  </a:cubicBezTo>
                  <a:cubicBezTo>
                    <a:pt x="2002" y="4937"/>
                    <a:pt x="1705" y="6225"/>
                    <a:pt x="1927" y="7619"/>
                  </a:cubicBezTo>
                  <a:cubicBezTo>
                    <a:pt x="2153" y="9035"/>
                    <a:pt x="2840" y="10165"/>
                    <a:pt x="3964" y="10981"/>
                  </a:cubicBezTo>
                  <a:lnTo>
                    <a:pt x="4146" y="11110"/>
                  </a:lnTo>
                  <a:cubicBezTo>
                    <a:pt x="4149" y="11114"/>
                    <a:pt x="4155" y="11119"/>
                    <a:pt x="4162" y="11122"/>
                  </a:cubicBezTo>
                  <a:cubicBezTo>
                    <a:pt x="4925" y="11639"/>
                    <a:pt x="5752" y="11931"/>
                    <a:pt x="6623" y="11991"/>
                  </a:cubicBezTo>
                  <a:lnTo>
                    <a:pt x="6638" y="11991"/>
                  </a:lnTo>
                  <a:cubicBezTo>
                    <a:pt x="6733" y="11997"/>
                    <a:pt x="6831" y="11999"/>
                    <a:pt x="6928" y="11999"/>
                  </a:cubicBezTo>
                  <a:cubicBezTo>
                    <a:pt x="7215" y="11999"/>
                    <a:pt x="7510" y="11975"/>
                    <a:pt x="7804" y="11929"/>
                  </a:cubicBezTo>
                  <a:cubicBezTo>
                    <a:pt x="9218" y="11704"/>
                    <a:pt x="10366" y="10994"/>
                    <a:pt x="11215" y="9823"/>
                  </a:cubicBezTo>
                  <a:cubicBezTo>
                    <a:pt x="12031" y="8696"/>
                    <a:pt x="12331" y="7407"/>
                    <a:pt x="12104" y="5991"/>
                  </a:cubicBezTo>
                  <a:cubicBezTo>
                    <a:pt x="11971" y="5151"/>
                    <a:pt x="11666" y="4401"/>
                    <a:pt x="11202" y="3765"/>
                  </a:cubicBezTo>
                  <a:cubicBezTo>
                    <a:pt x="11202" y="3762"/>
                    <a:pt x="11201" y="3760"/>
                    <a:pt x="11198" y="3758"/>
                  </a:cubicBezTo>
                  <a:cubicBezTo>
                    <a:pt x="10943" y="3408"/>
                    <a:pt x="10635" y="3087"/>
                    <a:pt x="10286" y="2803"/>
                  </a:cubicBezTo>
                  <a:lnTo>
                    <a:pt x="10280" y="2797"/>
                  </a:lnTo>
                  <a:cubicBezTo>
                    <a:pt x="10210" y="2739"/>
                    <a:pt x="10140" y="2683"/>
                    <a:pt x="10067" y="2630"/>
                  </a:cubicBezTo>
                  <a:cubicBezTo>
                    <a:pt x="9524" y="2236"/>
                    <a:pt x="8947" y="1952"/>
                    <a:pt x="8347" y="1783"/>
                  </a:cubicBezTo>
                  <a:cubicBezTo>
                    <a:pt x="8342" y="1782"/>
                    <a:pt x="8339" y="1782"/>
                    <a:pt x="8334" y="1780"/>
                  </a:cubicBezTo>
                  <a:cubicBezTo>
                    <a:pt x="7922" y="1673"/>
                    <a:pt x="7495" y="1619"/>
                    <a:pt x="7057" y="1619"/>
                  </a:cubicBezTo>
                  <a:close/>
                  <a:moveTo>
                    <a:pt x="7053" y="479"/>
                  </a:moveTo>
                  <a:cubicBezTo>
                    <a:pt x="8356" y="479"/>
                    <a:pt x="9570" y="882"/>
                    <a:pt x="10675" y="1683"/>
                  </a:cubicBezTo>
                  <a:cubicBezTo>
                    <a:pt x="12076" y="2696"/>
                    <a:pt x="12923" y="4078"/>
                    <a:pt x="13197" y="5787"/>
                  </a:cubicBezTo>
                  <a:cubicBezTo>
                    <a:pt x="13471" y="7496"/>
                    <a:pt x="13096" y="9072"/>
                    <a:pt x="12080" y="10473"/>
                  </a:cubicBezTo>
                  <a:cubicBezTo>
                    <a:pt x="11382" y="11436"/>
                    <a:pt x="10512" y="12140"/>
                    <a:pt x="9488" y="12567"/>
                  </a:cubicBezTo>
                  <a:cubicBezTo>
                    <a:pt x="9409" y="12599"/>
                    <a:pt x="9328" y="12631"/>
                    <a:pt x="9247" y="12662"/>
                  </a:cubicBezTo>
                  <a:lnTo>
                    <a:pt x="9245" y="12662"/>
                  </a:lnTo>
                  <a:cubicBezTo>
                    <a:pt x="8848" y="12813"/>
                    <a:pt x="8420" y="12923"/>
                    <a:pt x="7976" y="12995"/>
                  </a:cubicBezTo>
                  <a:cubicBezTo>
                    <a:pt x="7605" y="13053"/>
                    <a:pt x="7235" y="13082"/>
                    <a:pt x="6878" y="13082"/>
                  </a:cubicBezTo>
                  <a:cubicBezTo>
                    <a:pt x="6827" y="13082"/>
                    <a:pt x="6776" y="13082"/>
                    <a:pt x="6725" y="13081"/>
                  </a:cubicBezTo>
                  <a:lnTo>
                    <a:pt x="6719" y="13081"/>
                  </a:lnTo>
                  <a:cubicBezTo>
                    <a:pt x="6622" y="13081"/>
                    <a:pt x="6529" y="13076"/>
                    <a:pt x="6435" y="13069"/>
                  </a:cubicBezTo>
                  <a:cubicBezTo>
                    <a:pt x="5318" y="12983"/>
                    <a:pt x="4261" y="12581"/>
                    <a:pt x="3289" y="11877"/>
                  </a:cubicBezTo>
                  <a:cubicBezTo>
                    <a:pt x="1888" y="10864"/>
                    <a:pt x="1042" y="9482"/>
                    <a:pt x="768" y="7773"/>
                  </a:cubicBezTo>
                  <a:cubicBezTo>
                    <a:pt x="494" y="6064"/>
                    <a:pt x="870" y="4488"/>
                    <a:pt x="1885" y="3087"/>
                  </a:cubicBezTo>
                  <a:cubicBezTo>
                    <a:pt x="2899" y="1686"/>
                    <a:pt x="4280" y="840"/>
                    <a:pt x="5989" y="566"/>
                  </a:cubicBezTo>
                  <a:cubicBezTo>
                    <a:pt x="6350" y="508"/>
                    <a:pt x="6705" y="479"/>
                    <a:pt x="7053" y="479"/>
                  </a:cubicBezTo>
                  <a:close/>
                  <a:moveTo>
                    <a:pt x="9141" y="13207"/>
                  </a:moveTo>
                  <a:lnTo>
                    <a:pt x="9295" y="14178"/>
                  </a:lnTo>
                  <a:lnTo>
                    <a:pt x="9028" y="14292"/>
                  </a:lnTo>
                  <a:cubicBezTo>
                    <a:pt x="8535" y="14462"/>
                    <a:pt x="7993" y="14545"/>
                    <a:pt x="7440" y="14545"/>
                  </a:cubicBezTo>
                  <a:lnTo>
                    <a:pt x="7155" y="14520"/>
                  </a:lnTo>
                  <a:lnTo>
                    <a:pt x="7001" y="13561"/>
                  </a:lnTo>
                  <a:cubicBezTo>
                    <a:pt x="7348" y="13554"/>
                    <a:pt x="7700" y="13523"/>
                    <a:pt x="8055" y="13466"/>
                  </a:cubicBezTo>
                  <a:cubicBezTo>
                    <a:pt x="8430" y="13408"/>
                    <a:pt x="8794" y="13321"/>
                    <a:pt x="9141" y="13207"/>
                  </a:cubicBezTo>
                  <a:close/>
                  <a:moveTo>
                    <a:pt x="8923" y="14829"/>
                  </a:moveTo>
                  <a:lnTo>
                    <a:pt x="10559" y="25064"/>
                  </a:lnTo>
                  <a:cubicBezTo>
                    <a:pt x="10293" y="25214"/>
                    <a:pt x="10012" y="25289"/>
                    <a:pt x="9712" y="25289"/>
                  </a:cubicBezTo>
                  <a:cubicBezTo>
                    <a:pt x="9592" y="25289"/>
                    <a:pt x="9470" y="25277"/>
                    <a:pt x="9344" y="25253"/>
                  </a:cubicBezTo>
                  <a:lnTo>
                    <a:pt x="7710" y="15021"/>
                  </a:lnTo>
                  <a:cubicBezTo>
                    <a:pt x="8130" y="15004"/>
                    <a:pt x="8535" y="14939"/>
                    <a:pt x="8923" y="14829"/>
                  </a:cubicBezTo>
                  <a:close/>
                  <a:moveTo>
                    <a:pt x="7064" y="0"/>
                  </a:moveTo>
                  <a:cubicBezTo>
                    <a:pt x="6688" y="0"/>
                    <a:pt x="6305" y="31"/>
                    <a:pt x="5916" y="94"/>
                  </a:cubicBezTo>
                  <a:cubicBezTo>
                    <a:pt x="4077" y="387"/>
                    <a:pt x="2592" y="1302"/>
                    <a:pt x="1499" y="2807"/>
                  </a:cubicBezTo>
                  <a:cubicBezTo>
                    <a:pt x="406" y="4313"/>
                    <a:pt x="1" y="6009"/>
                    <a:pt x="296" y="7850"/>
                  </a:cubicBezTo>
                  <a:cubicBezTo>
                    <a:pt x="590" y="9688"/>
                    <a:pt x="1501" y="11177"/>
                    <a:pt x="3009" y="12267"/>
                  </a:cubicBezTo>
                  <a:cubicBezTo>
                    <a:pt x="4053" y="13022"/>
                    <a:pt x="5193" y="13455"/>
                    <a:pt x="6401" y="13548"/>
                  </a:cubicBezTo>
                  <a:cubicBezTo>
                    <a:pt x="6437" y="13549"/>
                    <a:pt x="6476" y="13552"/>
                    <a:pt x="6511" y="13554"/>
                  </a:cubicBezTo>
                  <a:lnTo>
                    <a:pt x="6709" y="14782"/>
                  </a:lnTo>
                  <a:cubicBezTo>
                    <a:pt x="6727" y="14890"/>
                    <a:pt x="6816" y="14973"/>
                    <a:pt x="6926" y="14983"/>
                  </a:cubicBezTo>
                  <a:lnTo>
                    <a:pt x="7223" y="15009"/>
                  </a:lnTo>
                  <a:lnTo>
                    <a:pt x="8898" y="25490"/>
                  </a:lnTo>
                  <a:cubicBezTo>
                    <a:pt x="8913" y="25586"/>
                    <a:pt x="8981" y="25660"/>
                    <a:pt x="9075" y="25685"/>
                  </a:cubicBezTo>
                  <a:cubicBezTo>
                    <a:pt x="9291" y="25740"/>
                    <a:pt x="9505" y="25769"/>
                    <a:pt x="9711" y="25769"/>
                  </a:cubicBezTo>
                  <a:cubicBezTo>
                    <a:pt x="10155" y="25769"/>
                    <a:pt x="10570" y="25639"/>
                    <a:pt x="10953" y="25383"/>
                  </a:cubicBezTo>
                  <a:cubicBezTo>
                    <a:pt x="11031" y="25331"/>
                    <a:pt x="11071" y="25237"/>
                    <a:pt x="11056" y="25146"/>
                  </a:cubicBezTo>
                  <a:lnTo>
                    <a:pt x="9381" y="14665"/>
                  </a:lnTo>
                  <a:lnTo>
                    <a:pt x="9655" y="14548"/>
                  </a:lnTo>
                  <a:cubicBezTo>
                    <a:pt x="9754" y="14504"/>
                    <a:pt x="9816" y="14399"/>
                    <a:pt x="9798" y="14290"/>
                  </a:cubicBezTo>
                  <a:lnTo>
                    <a:pt x="9599" y="13042"/>
                  </a:lnTo>
                  <a:cubicBezTo>
                    <a:pt x="9625" y="13032"/>
                    <a:pt x="9652" y="13019"/>
                    <a:pt x="9677" y="13009"/>
                  </a:cubicBezTo>
                  <a:cubicBezTo>
                    <a:pt x="10781" y="12549"/>
                    <a:pt x="11721" y="11791"/>
                    <a:pt x="12470" y="10755"/>
                  </a:cubicBezTo>
                  <a:cubicBezTo>
                    <a:pt x="13562" y="9247"/>
                    <a:pt x="13967" y="7550"/>
                    <a:pt x="13674" y="5712"/>
                  </a:cubicBezTo>
                  <a:cubicBezTo>
                    <a:pt x="13378" y="3874"/>
                    <a:pt x="12467" y="2388"/>
                    <a:pt x="10959" y="1295"/>
                  </a:cubicBezTo>
                  <a:cubicBezTo>
                    <a:pt x="9771" y="434"/>
                    <a:pt x="8465" y="0"/>
                    <a:pt x="70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5" name="Google Shape;395;p48"/>
            <p:cNvSpPr/>
            <p:nvPr/>
          </p:nvSpPr>
          <p:spPr>
            <a:xfrm>
              <a:off x="168638" y="4805550"/>
              <a:ext cx="73675" cy="73675"/>
            </a:xfrm>
            <a:custGeom>
              <a:avLst/>
              <a:gdLst/>
              <a:ahLst/>
              <a:cxnLst/>
              <a:rect l="l" t="t" r="r" b="b"/>
              <a:pathLst>
                <a:path w="2947" h="2947" extrusionOk="0">
                  <a:moveTo>
                    <a:pt x="1473" y="479"/>
                  </a:moveTo>
                  <a:cubicBezTo>
                    <a:pt x="2021" y="479"/>
                    <a:pt x="2468" y="925"/>
                    <a:pt x="2468" y="1473"/>
                  </a:cubicBezTo>
                  <a:cubicBezTo>
                    <a:pt x="2468" y="2022"/>
                    <a:pt x="2022" y="2468"/>
                    <a:pt x="1473" y="2468"/>
                  </a:cubicBezTo>
                  <a:cubicBezTo>
                    <a:pt x="925" y="2468"/>
                    <a:pt x="479" y="2022"/>
                    <a:pt x="479" y="1473"/>
                  </a:cubicBezTo>
                  <a:cubicBezTo>
                    <a:pt x="479" y="925"/>
                    <a:pt x="925" y="479"/>
                    <a:pt x="1473" y="479"/>
                  </a:cubicBezTo>
                  <a:close/>
                  <a:moveTo>
                    <a:pt x="1473" y="0"/>
                  </a:moveTo>
                  <a:cubicBezTo>
                    <a:pt x="660" y="0"/>
                    <a:pt x="0" y="660"/>
                    <a:pt x="0" y="1473"/>
                  </a:cubicBezTo>
                  <a:cubicBezTo>
                    <a:pt x="0" y="2287"/>
                    <a:pt x="660" y="2947"/>
                    <a:pt x="1473" y="2947"/>
                  </a:cubicBezTo>
                  <a:cubicBezTo>
                    <a:pt x="2283" y="2947"/>
                    <a:pt x="2945" y="2287"/>
                    <a:pt x="2947" y="1473"/>
                  </a:cubicBezTo>
                  <a:cubicBezTo>
                    <a:pt x="2947" y="660"/>
                    <a:pt x="2287" y="0"/>
                    <a:pt x="14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6" name="Google Shape;396;p48"/>
            <p:cNvSpPr/>
            <p:nvPr/>
          </p:nvSpPr>
          <p:spPr>
            <a:xfrm>
              <a:off x="4434688" y="4950500"/>
              <a:ext cx="73675" cy="73675"/>
            </a:xfrm>
            <a:custGeom>
              <a:avLst/>
              <a:gdLst/>
              <a:ahLst/>
              <a:cxnLst/>
              <a:rect l="l" t="t" r="r" b="b"/>
              <a:pathLst>
                <a:path w="2947" h="2947" extrusionOk="0">
                  <a:moveTo>
                    <a:pt x="1473" y="479"/>
                  </a:moveTo>
                  <a:cubicBezTo>
                    <a:pt x="2021" y="479"/>
                    <a:pt x="2468" y="925"/>
                    <a:pt x="2468" y="1473"/>
                  </a:cubicBezTo>
                  <a:cubicBezTo>
                    <a:pt x="2468" y="2022"/>
                    <a:pt x="2022" y="2468"/>
                    <a:pt x="1473" y="2468"/>
                  </a:cubicBezTo>
                  <a:cubicBezTo>
                    <a:pt x="925" y="2468"/>
                    <a:pt x="479" y="2022"/>
                    <a:pt x="479" y="1473"/>
                  </a:cubicBezTo>
                  <a:cubicBezTo>
                    <a:pt x="479" y="925"/>
                    <a:pt x="925" y="479"/>
                    <a:pt x="1473" y="479"/>
                  </a:cubicBezTo>
                  <a:close/>
                  <a:moveTo>
                    <a:pt x="1473" y="0"/>
                  </a:moveTo>
                  <a:cubicBezTo>
                    <a:pt x="660" y="0"/>
                    <a:pt x="0" y="660"/>
                    <a:pt x="0" y="1473"/>
                  </a:cubicBezTo>
                  <a:cubicBezTo>
                    <a:pt x="0" y="2287"/>
                    <a:pt x="660" y="2947"/>
                    <a:pt x="1473" y="2947"/>
                  </a:cubicBezTo>
                  <a:cubicBezTo>
                    <a:pt x="2283" y="2947"/>
                    <a:pt x="2945" y="2287"/>
                    <a:pt x="2947" y="1473"/>
                  </a:cubicBezTo>
                  <a:cubicBezTo>
                    <a:pt x="2947" y="660"/>
                    <a:pt x="2287" y="0"/>
                    <a:pt x="14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7" name="Google Shape;397;p48"/>
            <p:cNvSpPr/>
            <p:nvPr/>
          </p:nvSpPr>
          <p:spPr>
            <a:xfrm>
              <a:off x="8955663" y="2210725"/>
              <a:ext cx="73675" cy="73675"/>
            </a:xfrm>
            <a:custGeom>
              <a:avLst/>
              <a:gdLst/>
              <a:ahLst/>
              <a:cxnLst/>
              <a:rect l="l" t="t" r="r" b="b"/>
              <a:pathLst>
                <a:path w="2947" h="2947" extrusionOk="0">
                  <a:moveTo>
                    <a:pt x="1473" y="479"/>
                  </a:moveTo>
                  <a:cubicBezTo>
                    <a:pt x="2021" y="479"/>
                    <a:pt x="2468" y="925"/>
                    <a:pt x="2468" y="1473"/>
                  </a:cubicBezTo>
                  <a:cubicBezTo>
                    <a:pt x="2468" y="2022"/>
                    <a:pt x="2022" y="2468"/>
                    <a:pt x="1473" y="2468"/>
                  </a:cubicBezTo>
                  <a:cubicBezTo>
                    <a:pt x="925" y="2468"/>
                    <a:pt x="479" y="2022"/>
                    <a:pt x="479" y="1473"/>
                  </a:cubicBezTo>
                  <a:cubicBezTo>
                    <a:pt x="479" y="925"/>
                    <a:pt x="925" y="479"/>
                    <a:pt x="1473" y="479"/>
                  </a:cubicBezTo>
                  <a:close/>
                  <a:moveTo>
                    <a:pt x="1473" y="0"/>
                  </a:moveTo>
                  <a:cubicBezTo>
                    <a:pt x="660" y="0"/>
                    <a:pt x="0" y="660"/>
                    <a:pt x="0" y="1473"/>
                  </a:cubicBezTo>
                  <a:cubicBezTo>
                    <a:pt x="0" y="2287"/>
                    <a:pt x="660" y="2947"/>
                    <a:pt x="1473" y="2947"/>
                  </a:cubicBezTo>
                  <a:cubicBezTo>
                    <a:pt x="2283" y="2947"/>
                    <a:pt x="2945" y="2287"/>
                    <a:pt x="2947" y="1473"/>
                  </a:cubicBezTo>
                  <a:cubicBezTo>
                    <a:pt x="2947" y="660"/>
                    <a:pt x="2287" y="0"/>
                    <a:pt x="14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398" name="Google Shape;398;p48"/>
          <p:cNvSpPr/>
          <p:nvPr/>
        </p:nvSpPr>
        <p:spPr>
          <a:xfrm>
            <a:off x="9568200" y="1480300"/>
            <a:ext cx="1950800" cy="4897600"/>
          </a:xfrm>
          <a:prstGeom prst="roundRect">
            <a:avLst>
              <a:gd name="adj" fmla="val 10839"/>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9" name="Google Shape;399;p48"/>
          <p:cNvSpPr/>
          <p:nvPr/>
        </p:nvSpPr>
        <p:spPr>
          <a:xfrm>
            <a:off x="7341300" y="1480300"/>
            <a:ext cx="1950800" cy="4897600"/>
          </a:xfrm>
          <a:prstGeom prst="roundRect">
            <a:avLst>
              <a:gd name="adj" fmla="val 10839"/>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0" name="Google Shape;400;p48"/>
          <p:cNvSpPr/>
          <p:nvPr/>
        </p:nvSpPr>
        <p:spPr>
          <a:xfrm>
            <a:off x="5120600" y="1480300"/>
            <a:ext cx="1950800" cy="4897600"/>
          </a:xfrm>
          <a:prstGeom prst="roundRect">
            <a:avLst>
              <a:gd name="adj" fmla="val 10839"/>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1" name="Google Shape;401;p48"/>
          <p:cNvSpPr/>
          <p:nvPr/>
        </p:nvSpPr>
        <p:spPr>
          <a:xfrm>
            <a:off x="2899900" y="1480300"/>
            <a:ext cx="1950800" cy="4897600"/>
          </a:xfrm>
          <a:prstGeom prst="roundRect">
            <a:avLst>
              <a:gd name="adj" fmla="val 10839"/>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2" name="Google Shape;402;p48"/>
          <p:cNvSpPr/>
          <p:nvPr/>
        </p:nvSpPr>
        <p:spPr>
          <a:xfrm>
            <a:off x="673000" y="1480300"/>
            <a:ext cx="1950800" cy="4897600"/>
          </a:xfrm>
          <a:prstGeom prst="roundRect">
            <a:avLst>
              <a:gd name="adj" fmla="val 10839"/>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3" name="Google Shape;403;p48"/>
          <p:cNvSpPr txBox="1">
            <a:spLocks noGrp="1"/>
          </p:cNvSpPr>
          <p:nvPr>
            <p:ph type="subTitle" idx="1"/>
          </p:nvPr>
        </p:nvSpPr>
        <p:spPr>
          <a:xfrm>
            <a:off x="757000" y="2782600"/>
            <a:ext cx="1795200" cy="64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404" name="Google Shape;404;p48"/>
          <p:cNvSpPr txBox="1">
            <a:spLocks noGrp="1"/>
          </p:cNvSpPr>
          <p:nvPr>
            <p:ph type="subTitle" idx="2"/>
          </p:nvPr>
        </p:nvSpPr>
        <p:spPr>
          <a:xfrm>
            <a:off x="757000" y="3429000"/>
            <a:ext cx="1795200" cy="64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405" name="Google Shape;405;p48"/>
          <p:cNvSpPr txBox="1">
            <a:spLocks noGrp="1"/>
          </p:cNvSpPr>
          <p:nvPr>
            <p:ph type="subTitle" idx="3"/>
          </p:nvPr>
        </p:nvSpPr>
        <p:spPr>
          <a:xfrm>
            <a:off x="757000" y="4075400"/>
            <a:ext cx="1795200" cy="64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406" name="Google Shape;406;p48"/>
          <p:cNvSpPr txBox="1">
            <a:spLocks noGrp="1"/>
          </p:cNvSpPr>
          <p:nvPr>
            <p:ph type="subTitle" idx="4"/>
          </p:nvPr>
        </p:nvSpPr>
        <p:spPr>
          <a:xfrm>
            <a:off x="757000" y="4721800"/>
            <a:ext cx="1795200" cy="64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407" name="Google Shape;407;p48"/>
          <p:cNvSpPr txBox="1">
            <a:spLocks noGrp="1"/>
          </p:cNvSpPr>
          <p:nvPr>
            <p:ph type="subTitle" idx="5"/>
          </p:nvPr>
        </p:nvSpPr>
        <p:spPr>
          <a:xfrm>
            <a:off x="757000" y="5368200"/>
            <a:ext cx="1795200" cy="64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408" name="Google Shape;408;p48"/>
          <p:cNvSpPr txBox="1">
            <a:spLocks noGrp="1"/>
          </p:cNvSpPr>
          <p:nvPr>
            <p:ph type="subTitle" idx="6"/>
          </p:nvPr>
        </p:nvSpPr>
        <p:spPr>
          <a:xfrm>
            <a:off x="2974600" y="2782600"/>
            <a:ext cx="1795200" cy="64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409" name="Google Shape;409;p48"/>
          <p:cNvSpPr txBox="1">
            <a:spLocks noGrp="1"/>
          </p:cNvSpPr>
          <p:nvPr>
            <p:ph type="subTitle" idx="7"/>
          </p:nvPr>
        </p:nvSpPr>
        <p:spPr>
          <a:xfrm>
            <a:off x="2974600" y="3429000"/>
            <a:ext cx="1795200" cy="64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410" name="Google Shape;410;p48"/>
          <p:cNvSpPr txBox="1">
            <a:spLocks noGrp="1"/>
          </p:cNvSpPr>
          <p:nvPr>
            <p:ph type="subTitle" idx="8"/>
          </p:nvPr>
        </p:nvSpPr>
        <p:spPr>
          <a:xfrm>
            <a:off x="2974600" y="4075400"/>
            <a:ext cx="1795200" cy="64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411" name="Google Shape;411;p48"/>
          <p:cNvSpPr txBox="1">
            <a:spLocks noGrp="1"/>
          </p:cNvSpPr>
          <p:nvPr>
            <p:ph type="subTitle" idx="9"/>
          </p:nvPr>
        </p:nvSpPr>
        <p:spPr>
          <a:xfrm>
            <a:off x="2974600" y="4721800"/>
            <a:ext cx="1795200" cy="64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412" name="Google Shape;412;p48"/>
          <p:cNvSpPr txBox="1">
            <a:spLocks noGrp="1"/>
          </p:cNvSpPr>
          <p:nvPr>
            <p:ph type="subTitle" idx="13"/>
          </p:nvPr>
        </p:nvSpPr>
        <p:spPr>
          <a:xfrm>
            <a:off x="2974600" y="5368200"/>
            <a:ext cx="1795200" cy="64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413" name="Google Shape;413;p48"/>
          <p:cNvSpPr txBox="1">
            <a:spLocks noGrp="1"/>
          </p:cNvSpPr>
          <p:nvPr>
            <p:ph type="subTitle" idx="14"/>
          </p:nvPr>
        </p:nvSpPr>
        <p:spPr>
          <a:xfrm>
            <a:off x="5209735" y="2782600"/>
            <a:ext cx="1795200" cy="64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414" name="Google Shape;414;p48"/>
          <p:cNvSpPr txBox="1">
            <a:spLocks noGrp="1"/>
          </p:cNvSpPr>
          <p:nvPr>
            <p:ph type="subTitle" idx="15"/>
          </p:nvPr>
        </p:nvSpPr>
        <p:spPr>
          <a:xfrm>
            <a:off x="5209735" y="3429000"/>
            <a:ext cx="1795200" cy="64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415" name="Google Shape;415;p48"/>
          <p:cNvSpPr txBox="1">
            <a:spLocks noGrp="1"/>
          </p:cNvSpPr>
          <p:nvPr>
            <p:ph type="subTitle" idx="16"/>
          </p:nvPr>
        </p:nvSpPr>
        <p:spPr>
          <a:xfrm>
            <a:off x="5209735" y="4075400"/>
            <a:ext cx="1795200" cy="64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416" name="Google Shape;416;p48"/>
          <p:cNvSpPr txBox="1">
            <a:spLocks noGrp="1"/>
          </p:cNvSpPr>
          <p:nvPr>
            <p:ph type="subTitle" idx="17"/>
          </p:nvPr>
        </p:nvSpPr>
        <p:spPr>
          <a:xfrm>
            <a:off x="5209735" y="4721800"/>
            <a:ext cx="1795200" cy="64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417" name="Google Shape;417;p48"/>
          <p:cNvSpPr txBox="1">
            <a:spLocks noGrp="1"/>
          </p:cNvSpPr>
          <p:nvPr>
            <p:ph type="subTitle" idx="18"/>
          </p:nvPr>
        </p:nvSpPr>
        <p:spPr>
          <a:xfrm>
            <a:off x="5209735" y="5368200"/>
            <a:ext cx="1795200" cy="64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418" name="Google Shape;418;p48"/>
          <p:cNvSpPr txBox="1">
            <a:spLocks noGrp="1"/>
          </p:cNvSpPr>
          <p:nvPr>
            <p:ph type="subTitle" idx="19"/>
          </p:nvPr>
        </p:nvSpPr>
        <p:spPr>
          <a:xfrm>
            <a:off x="7436100" y="2782600"/>
            <a:ext cx="1795200" cy="64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419" name="Google Shape;419;p48"/>
          <p:cNvSpPr txBox="1">
            <a:spLocks noGrp="1"/>
          </p:cNvSpPr>
          <p:nvPr>
            <p:ph type="subTitle" idx="20"/>
          </p:nvPr>
        </p:nvSpPr>
        <p:spPr>
          <a:xfrm>
            <a:off x="7436100" y="3429000"/>
            <a:ext cx="1795200" cy="64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420" name="Google Shape;420;p48"/>
          <p:cNvSpPr txBox="1">
            <a:spLocks noGrp="1"/>
          </p:cNvSpPr>
          <p:nvPr>
            <p:ph type="subTitle" idx="21"/>
          </p:nvPr>
        </p:nvSpPr>
        <p:spPr>
          <a:xfrm>
            <a:off x="7436100" y="4075400"/>
            <a:ext cx="1795200" cy="64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421" name="Google Shape;421;p48"/>
          <p:cNvSpPr txBox="1">
            <a:spLocks noGrp="1"/>
          </p:cNvSpPr>
          <p:nvPr>
            <p:ph type="subTitle" idx="22"/>
          </p:nvPr>
        </p:nvSpPr>
        <p:spPr>
          <a:xfrm>
            <a:off x="7436100" y="4721800"/>
            <a:ext cx="1795200" cy="64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422" name="Google Shape;422;p48"/>
          <p:cNvSpPr txBox="1">
            <a:spLocks noGrp="1"/>
          </p:cNvSpPr>
          <p:nvPr>
            <p:ph type="subTitle" idx="23"/>
          </p:nvPr>
        </p:nvSpPr>
        <p:spPr>
          <a:xfrm>
            <a:off x="7436100" y="5368200"/>
            <a:ext cx="1795200" cy="64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423" name="Google Shape;423;p48"/>
          <p:cNvSpPr txBox="1">
            <a:spLocks noGrp="1"/>
          </p:cNvSpPr>
          <p:nvPr>
            <p:ph type="subTitle" idx="24"/>
          </p:nvPr>
        </p:nvSpPr>
        <p:spPr>
          <a:xfrm>
            <a:off x="9662467" y="2782600"/>
            <a:ext cx="1795200" cy="64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424" name="Google Shape;424;p48"/>
          <p:cNvSpPr txBox="1">
            <a:spLocks noGrp="1"/>
          </p:cNvSpPr>
          <p:nvPr>
            <p:ph type="subTitle" idx="25"/>
          </p:nvPr>
        </p:nvSpPr>
        <p:spPr>
          <a:xfrm>
            <a:off x="9662467" y="3429000"/>
            <a:ext cx="1795200" cy="64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425" name="Google Shape;425;p48"/>
          <p:cNvSpPr txBox="1">
            <a:spLocks noGrp="1"/>
          </p:cNvSpPr>
          <p:nvPr>
            <p:ph type="subTitle" idx="26"/>
          </p:nvPr>
        </p:nvSpPr>
        <p:spPr>
          <a:xfrm>
            <a:off x="9662467" y="4075400"/>
            <a:ext cx="1795200" cy="64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426" name="Google Shape;426;p48"/>
          <p:cNvSpPr txBox="1">
            <a:spLocks noGrp="1"/>
          </p:cNvSpPr>
          <p:nvPr>
            <p:ph type="subTitle" idx="27"/>
          </p:nvPr>
        </p:nvSpPr>
        <p:spPr>
          <a:xfrm>
            <a:off x="9662467" y="4721800"/>
            <a:ext cx="1795200" cy="64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427" name="Google Shape;427;p48"/>
          <p:cNvSpPr txBox="1">
            <a:spLocks noGrp="1"/>
          </p:cNvSpPr>
          <p:nvPr>
            <p:ph type="subTitle" idx="28"/>
          </p:nvPr>
        </p:nvSpPr>
        <p:spPr>
          <a:xfrm>
            <a:off x="9662467" y="5368200"/>
            <a:ext cx="1795200" cy="64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428" name="Google Shape;428;p48"/>
          <p:cNvSpPr/>
          <p:nvPr/>
        </p:nvSpPr>
        <p:spPr>
          <a:xfrm>
            <a:off x="693334" y="480000"/>
            <a:ext cx="10846340" cy="752387"/>
          </a:xfrm>
          <a:custGeom>
            <a:avLst/>
            <a:gdLst/>
            <a:ahLst/>
            <a:cxnLst/>
            <a:rect l="l" t="t" r="r" b="b"/>
            <a:pathLst>
              <a:path w="266604" h="17870" extrusionOk="0">
                <a:moveTo>
                  <a:pt x="1" y="0"/>
                </a:moveTo>
                <a:lnTo>
                  <a:pt x="5681" y="9101"/>
                </a:lnTo>
                <a:lnTo>
                  <a:pt x="1" y="17869"/>
                </a:lnTo>
                <a:lnTo>
                  <a:pt x="266604" y="17869"/>
                </a:lnTo>
                <a:lnTo>
                  <a:pt x="262111" y="9101"/>
                </a:lnTo>
                <a:lnTo>
                  <a:pt x="26660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9" name="Google Shape;429;p48"/>
          <p:cNvSpPr txBox="1">
            <a:spLocks noGrp="1"/>
          </p:cNvSpPr>
          <p:nvPr>
            <p:ph type="title"/>
          </p:nvPr>
        </p:nvSpPr>
        <p:spPr>
          <a:xfrm>
            <a:off x="960167" y="480000"/>
            <a:ext cx="10272000" cy="75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solidFill>
                  <a:schemeClr val="accent6"/>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430" name="Google Shape;430;p48"/>
          <p:cNvCxnSpPr/>
          <p:nvPr/>
        </p:nvCxnSpPr>
        <p:spPr>
          <a:xfrm>
            <a:off x="9568200" y="2348367"/>
            <a:ext cx="1950800" cy="0"/>
          </a:xfrm>
          <a:prstGeom prst="straightConnector1">
            <a:avLst/>
          </a:prstGeom>
          <a:noFill/>
          <a:ln w="19050" cap="flat" cmpd="sng">
            <a:solidFill>
              <a:schemeClr val="accent1"/>
            </a:solidFill>
            <a:prstDash val="dash"/>
            <a:round/>
            <a:headEnd type="none" w="sm" len="sm"/>
            <a:tailEnd type="none" w="sm" len="sm"/>
          </a:ln>
        </p:spPr>
      </p:cxnSp>
      <p:sp>
        <p:nvSpPr>
          <p:cNvPr id="431" name="Google Shape;431;p48"/>
          <p:cNvSpPr txBox="1">
            <a:spLocks noGrp="1"/>
          </p:cNvSpPr>
          <p:nvPr>
            <p:ph type="title" idx="29"/>
          </p:nvPr>
        </p:nvSpPr>
        <p:spPr>
          <a:xfrm>
            <a:off x="9677076" y="1543833"/>
            <a:ext cx="1717200" cy="70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3200"/>
            </a:lvl1pPr>
            <a:lvl2pPr lvl="1" algn="ctr">
              <a:lnSpc>
                <a:spcPct val="100000"/>
              </a:lnSpc>
              <a:spcBef>
                <a:spcPts val="0"/>
              </a:spcBef>
              <a:spcAft>
                <a:spcPts val="0"/>
              </a:spcAft>
              <a:buSzPts val="2400"/>
              <a:buNone/>
              <a:defRPr sz="3200"/>
            </a:lvl2pPr>
            <a:lvl3pPr lvl="2" algn="ctr">
              <a:lnSpc>
                <a:spcPct val="100000"/>
              </a:lnSpc>
              <a:spcBef>
                <a:spcPts val="0"/>
              </a:spcBef>
              <a:spcAft>
                <a:spcPts val="0"/>
              </a:spcAft>
              <a:buSzPts val="2400"/>
              <a:buNone/>
              <a:defRPr sz="3200"/>
            </a:lvl3pPr>
            <a:lvl4pPr lvl="3" algn="ctr">
              <a:lnSpc>
                <a:spcPct val="100000"/>
              </a:lnSpc>
              <a:spcBef>
                <a:spcPts val="0"/>
              </a:spcBef>
              <a:spcAft>
                <a:spcPts val="0"/>
              </a:spcAft>
              <a:buSzPts val="2400"/>
              <a:buNone/>
              <a:defRPr sz="3200"/>
            </a:lvl4pPr>
            <a:lvl5pPr lvl="4" algn="ctr">
              <a:lnSpc>
                <a:spcPct val="100000"/>
              </a:lnSpc>
              <a:spcBef>
                <a:spcPts val="0"/>
              </a:spcBef>
              <a:spcAft>
                <a:spcPts val="0"/>
              </a:spcAft>
              <a:buSzPts val="2400"/>
              <a:buNone/>
              <a:defRPr sz="3200"/>
            </a:lvl5pPr>
            <a:lvl6pPr lvl="5" algn="ctr">
              <a:lnSpc>
                <a:spcPct val="100000"/>
              </a:lnSpc>
              <a:spcBef>
                <a:spcPts val="0"/>
              </a:spcBef>
              <a:spcAft>
                <a:spcPts val="0"/>
              </a:spcAft>
              <a:buSzPts val="2400"/>
              <a:buNone/>
              <a:defRPr sz="3200"/>
            </a:lvl6pPr>
            <a:lvl7pPr lvl="6" algn="ctr">
              <a:lnSpc>
                <a:spcPct val="100000"/>
              </a:lnSpc>
              <a:spcBef>
                <a:spcPts val="0"/>
              </a:spcBef>
              <a:spcAft>
                <a:spcPts val="0"/>
              </a:spcAft>
              <a:buSzPts val="2400"/>
              <a:buNone/>
              <a:defRPr sz="3200"/>
            </a:lvl7pPr>
            <a:lvl8pPr lvl="7" algn="ctr">
              <a:lnSpc>
                <a:spcPct val="100000"/>
              </a:lnSpc>
              <a:spcBef>
                <a:spcPts val="0"/>
              </a:spcBef>
              <a:spcAft>
                <a:spcPts val="0"/>
              </a:spcAft>
              <a:buSzPts val="2400"/>
              <a:buNone/>
              <a:defRPr sz="3200"/>
            </a:lvl8pPr>
            <a:lvl9pPr lvl="8" algn="ctr">
              <a:lnSpc>
                <a:spcPct val="100000"/>
              </a:lnSpc>
              <a:spcBef>
                <a:spcPts val="0"/>
              </a:spcBef>
              <a:spcAft>
                <a:spcPts val="0"/>
              </a:spcAft>
              <a:buSzPts val="2400"/>
              <a:buNone/>
              <a:defRPr sz="3200"/>
            </a:lvl9pPr>
          </a:lstStyle>
          <a:p>
            <a:endParaRPr/>
          </a:p>
        </p:txBody>
      </p:sp>
      <p:cxnSp>
        <p:nvCxnSpPr>
          <p:cNvPr id="432" name="Google Shape;432;p48"/>
          <p:cNvCxnSpPr/>
          <p:nvPr/>
        </p:nvCxnSpPr>
        <p:spPr>
          <a:xfrm>
            <a:off x="7344400" y="2348367"/>
            <a:ext cx="1950800" cy="0"/>
          </a:xfrm>
          <a:prstGeom prst="straightConnector1">
            <a:avLst/>
          </a:prstGeom>
          <a:noFill/>
          <a:ln w="19050" cap="flat" cmpd="sng">
            <a:solidFill>
              <a:schemeClr val="accent1"/>
            </a:solidFill>
            <a:prstDash val="dash"/>
            <a:round/>
            <a:headEnd type="none" w="sm" len="sm"/>
            <a:tailEnd type="none" w="sm" len="sm"/>
          </a:ln>
        </p:spPr>
      </p:cxnSp>
      <p:sp>
        <p:nvSpPr>
          <p:cNvPr id="433" name="Google Shape;433;p48"/>
          <p:cNvSpPr txBox="1">
            <a:spLocks noGrp="1"/>
          </p:cNvSpPr>
          <p:nvPr>
            <p:ph type="title" idx="30"/>
          </p:nvPr>
        </p:nvSpPr>
        <p:spPr>
          <a:xfrm>
            <a:off x="7453276" y="1543833"/>
            <a:ext cx="1717200" cy="70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3200"/>
            </a:lvl1pPr>
            <a:lvl2pPr lvl="1" algn="ctr">
              <a:lnSpc>
                <a:spcPct val="100000"/>
              </a:lnSpc>
              <a:spcBef>
                <a:spcPts val="0"/>
              </a:spcBef>
              <a:spcAft>
                <a:spcPts val="0"/>
              </a:spcAft>
              <a:buSzPts val="2400"/>
              <a:buNone/>
              <a:defRPr sz="3200"/>
            </a:lvl2pPr>
            <a:lvl3pPr lvl="2" algn="ctr">
              <a:lnSpc>
                <a:spcPct val="100000"/>
              </a:lnSpc>
              <a:spcBef>
                <a:spcPts val="0"/>
              </a:spcBef>
              <a:spcAft>
                <a:spcPts val="0"/>
              </a:spcAft>
              <a:buSzPts val="2400"/>
              <a:buNone/>
              <a:defRPr sz="3200"/>
            </a:lvl3pPr>
            <a:lvl4pPr lvl="3" algn="ctr">
              <a:lnSpc>
                <a:spcPct val="100000"/>
              </a:lnSpc>
              <a:spcBef>
                <a:spcPts val="0"/>
              </a:spcBef>
              <a:spcAft>
                <a:spcPts val="0"/>
              </a:spcAft>
              <a:buSzPts val="2400"/>
              <a:buNone/>
              <a:defRPr sz="3200"/>
            </a:lvl4pPr>
            <a:lvl5pPr lvl="4" algn="ctr">
              <a:lnSpc>
                <a:spcPct val="100000"/>
              </a:lnSpc>
              <a:spcBef>
                <a:spcPts val="0"/>
              </a:spcBef>
              <a:spcAft>
                <a:spcPts val="0"/>
              </a:spcAft>
              <a:buSzPts val="2400"/>
              <a:buNone/>
              <a:defRPr sz="3200"/>
            </a:lvl5pPr>
            <a:lvl6pPr lvl="5" algn="ctr">
              <a:lnSpc>
                <a:spcPct val="100000"/>
              </a:lnSpc>
              <a:spcBef>
                <a:spcPts val="0"/>
              </a:spcBef>
              <a:spcAft>
                <a:spcPts val="0"/>
              </a:spcAft>
              <a:buSzPts val="2400"/>
              <a:buNone/>
              <a:defRPr sz="3200"/>
            </a:lvl6pPr>
            <a:lvl7pPr lvl="6" algn="ctr">
              <a:lnSpc>
                <a:spcPct val="100000"/>
              </a:lnSpc>
              <a:spcBef>
                <a:spcPts val="0"/>
              </a:spcBef>
              <a:spcAft>
                <a:spcPts val="0"/>
              </a:spcAft>
              <a:buSzPts val="2400"/>
              <a:buNone/>
              <a:defRPr sz="3200"/>
            </a:lvl7pPr>
            <a:lvl8pPr lvl="7" algn="ctr">
              <a:lnSpc>
                <a:spcPct val="100000"/>
              </a:lnSpc>
              <a:spcBef>
                <a:spcPts val="0"/>
              </a:spcBef>
              <a:spcAft>
                <a:spcPts val="0"/>
              </a:spcAft>
              <a:buSzPts val="2400"/>
              <a:buNone/>
              <a:defRPr sz="3200"/>
            </a:lvl8pPr>
            <a:lvl9pPr lvl="8" algn="ctr">
              <a:lnSpc>
                <a:spcPct val="100000"/>
              </a:lnSpc>
              <a:spcBef>
                <a:spcPts val="0"/>
              </a:spcBef>
              <a:spcAft>
                <a:spcPts val="0"/>
              </a:spcAft>
              <a:buSzPts val="2400"/>
              <a:buNone/>
              <a:defRPr sz="3200"/>
            </a:lvl9pPr>
          </a:lstStyle>
          <a:p>
            <a:endParaRPr/>
          </a:p>
        </p:txBody>
      </p:sp>
      <p:cxnSp>
        <p:nvCxnSpPr>
          <p:cNvPr id="434" name="Google Shape;434;p48"/>
          <p:cNvCxnSpPr/>
          <p:nvPr/>
        </p:nvCxnSpPr>
        <p:spPr>
          <a:xfrm>
            <a:off x="5122151" y="2348367"/>
            <a:ext cx="1950800" cy="0"/>
          </a:xfrm>
          <a:prstGeom prst="straightConnector1">
            <a:avLst/>
          </a:prstGeom>
          <a:noFill/>
          <a:ln w="19050" cap="flat" cmpd="sng">
            <a:solidFill>
              <a:schemeClr val="accent1"/>
            </a:solidFill>
            <a:prstDash val="dash"/>
            <a:round/>
            <a:headEnd type="none" w="sm" len="sm"/>
            <a:tailEnd type="none" w="sm" len="sm"/>
          </a:ln>
        </p:spPr>
      </p:cxnSp>
      <p:sp>
        <p:nvSpPr>
          <p:cNvPr id="435" name="Google Shape;435;p48"/>
          <p:cNvSpPr txBox="1">
            <a:spLocks noGrp="1"/>
          </p:cNvSpPr>
          <p:nvPr>
            <p:ph type="title" idx="31"/>
          </p:nvPr>
        </p:nvSpPr>
        <p:spPr>
          <a:xfrm>
            <a:off x="5231025" y="1543833"/>
            <a:ext cx="1717200" cy="70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3200"/>
            </a:lvl1pPr>
            <a:lvl2pPr lvl="1" algn="ctr">
              <a:lnSpc>
                <a:spcPct val="100000"/>
              </a:lnSpc>
              <a:spcBef>
                <a:spcPts val="0"/>
              </a:spcBef>
              <a:spcAft>
                <a:spcPts val="0"/>
              </a:spcAft>
              <a:buSzPts val="2400"/>
              <a:buNone/>
              <a:defRPr sz="3200"/>
            </a:lvl2pPr>
            <a:lvl3pPr lvl="2" algn="ctr">
              <a:lnSpc>
                <a:spcPct val="100000"/>
              </a:lnSpc>
              <a:spcBef>
                <a:spcPts val="0"/>
              </a:spcBef>
              <a:spcAft>
                <a:spcPts val="0"/>
              </a:spcAft>
              <a:buSzPts val="2400"/>
              <a:buNone/>
              <a:defRPr sz="3200"/>
            </a:lvl3pPr>
            <a:lvl4pPr lvl="3" algn="ctr">
              <a:lnSpc>
                <a:spcPct val="100000"/>
              </a:lnSpc>
              <a:spcBef>
                <a:spcPts val="0"/>
              </a:spcBef>
              <a:spcAft>
                <a:spcPts val="0"/>
              </a:spcAft>
              <a:buSzPts val="2400"/>
              <a:buNone/>
              <a:defRPr sz="3200"/>
            </a:lvl4pPr>
            <a:lvl5pPr lvl="4" algn="ctr">
              <a:lnSpc>
                <a:spcPct val="100000"/>
              </a:lnSpc>
              <a:spcBef>
                <a:spcPts val="0"/>
              </a:spcBef>
              <a:spcAft>
                <a:spcPts val="0"/>
              </a:spcAft>
              <a:buSzPts val="2400"/>
              <a:buNone/>
              <a:defRPr sz="3200"/>
            </a:lvl5pPr>
            <a:lvl6pPr lvl="5" algn="ctr">
              <a:lnSpc>
                <a:spcPct val="100000"/>
              </a:lnSpc>
              <a:spcBef>
                <a:spcPts val="0"/>
              </a:spcBef>
              <a:spcAft>
                <a:spcPts val="0"/>
              </a:spcAft>
              <a:buSzPts val="2400"/>
              <a:buNone/>
              <a:defRPr sz="3200"/>
            </a:lvl6pPr>
            <a:lvl7pPr lvl="6" algn="ctr">
              <a:lnSpc>
                <a:spcPct val="100000"/>
              </a:lnSpc>
              <a:spcBef>
                <a:spcPts val="0"/>
              </a:spcBef>
              <a:spcAft>
                <a:spcPts val="0"/>
              </a:spcAft>
              <a:buSzPts val="2400"/>
              <a:buNone/>
              <a:defRPr sz="3200"/>
            </a:lvl7pPr>
            <a:lvl8pPr lvl="7" algn="ctr">
              <a:lnSpc>
                <a:spcPct val="100000"/>
              </a:lnSpc>
              <a:spcBef>
                <a:spcPts val="0"/>
              </a:spcBef>
              <a:spcAft>
                <a:spcPts val="0"/>
              </a:spcAft>
              <a:buSzPts val="2400"/>
              <a:buNone/>
              <a:defRPr sz="3200"/>
            </a:lvl8pPr>
            <a:lvl9pPr lvl="8" algn="ctr">
              <a:lnSpc>
                <a:spcPct val="100000"/>
              </a:lnSpc>
              <a:spcBef>
                <a:spcPts val="0"/>
              </a:spcBef>
              <a:spcAft>
                <a:spcPts val="0"/>
              </a:spcAft>
              <a:buSzPts val="2400"/>
              <a:buNone/>
              <a:defRPr sz="3200"/>
            </a:lvl9pPr>
          </a:lstStyle>
          <a:p>
            <a:endParaRPr/>
          </a:p>
        </p:txBody>
      </p:sp>
      <p:cxnSp>
        <p:nvCxnSpPr>
          <p:cNvPr id="436" name="Google Shape;436;p48"/>
          <p:cNvCxnSpPr/>
          <p:nvPr/>
        </p:nvCxnSpPr>
        <p:spPr>
          <a:xfrm>
            <a:off x="2897567" y="2348367"/>
            <a:ext cx="1950800" cy="0"/>
          </a:xfrm>
          <a:prstGeom prst="straightConnector1">
            <a:avLst/>
          </a:prstGeom>
          <a:noFill/>
          <a:ln w="19050" cap="flat" cmpd="sng">
            <a:solidFill>
              <a:schemeClr val="accent1"/>
            </a:solidFill>
            <a:prstDash val="dash"/>
            <a:round/>
            <a:headEnd type="none" w="sm" len="sm"/>
            <a:tailEnd type="none" w="sm" len="sm"/>
          </a:ln>
        </p:spPr>
      </p:cxnSp>
      <p:sp>
        <p:nvSpPr>
          <p:cNvPr id="437" name="Google Shape;437;p48"/>
          <p:cNvSpPr txBox="1">
            <a:spLocks noGrp="1"/>
          </p:cNvSpPr>
          <p:nvPr>
            <p:ph type="title" idx="32"/>
          </p:nvPr>
        </p:nvSpPr>
        <p:spPr>
          <a:xfrm>
            <a:off x="3006443" y="1543833"/>
            <a:ext cx="1717200" cy="70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3200"/>
            </a:lvl1pPr>
            <a:lvl2pPr lvl="1" algn="ctr">
              <a:lnSpc>
                <a:spcPct val="100000"/>
              </a:lnSpc>
              <a:spcBef>
                <a:spcPts val="0"/>
              </a:spcBef>
              <a:spcAft>
                <a:spcPts val="0"/>
              </a:spcAft>
              <a:buSzPts val="2400"/>
              <a:buNone/>
              <a:defRPr sz="3200"/>
            </a:lvl2pPr>
            <a:lvl3pPr lvl="2" algn="ctr">
              <a:lnSpc>
                <a:spcPct val="100000"/>
              </a:lnSpc>
              <a:spcBef>
                <a:spcPts val="0"/>
              </a:spcBef>
              <a:spcAft>
                <a:spcPts val="0"/>
              </a:spcAft>
              <a:buSzPts val="2400"/>
              <a:buNone/>
              <a:defRPr sz="3200"/>
            </a:lvl3pPr>
            <a:lvl4pPr lvl="3" algn="ctr">
              <a:lnSpc>
                <a:spcPct val="100000"/>
              </a:lnSpc>
              <a:spcBef>
                <a:spcPts val="0"/>
              </a:spcBef>
              <a:spcAft>
                <a:spcPts val="0"/>
              </a:spcAft>
              <a:buSzPts val="2400"/>
              <a:buNone/>
              <a:defRPr sz="3200"/>
            </a:lvl4pPr>
            <a:lvl5pPr lvl="4" algn="ctr">
              <a:lnSpc>
                <a:spcPct val="100000"/>
              </a:lnSpc>
              <a:spcBef>
                <a:spcPts val="0"/>
              </a:spcBef>
              <a:spcAft>
                <a:spcPts val="0"/>
              </a:spcAft>
              <a:buSzPts val="2400"/>
              <a:buNone/>
              <a:defRPr sz="3200"/>
            </a:lvl5pPr>
            <a:lvl6pPr lvl="5" algn="ctr">
              <a:lnSpc>
                <a:spcPct val="100000"/>
              </a:lnSpc>
              <a:spcBef>
                <a:spcPts val="0"/>
              </a:spcBef>
              <a:spcAft>
                <a:spcPts val="0"/>
              </a:spcAft>
              <a:buSzPts val="2400"/>
              <a:buNone/>
              <a:defRPr sz="3200"/>
            </a:lvl6pPr>
            <a:lvl7pPr lvl="6" algn="ctr">
              <a:lnSpc>
                <a:spcPct val="100000"/>
              </a:lnSpc>
              <a:spcBef>
                <a:spcPts val="0"/>
              </a:spcBef>
              <a:spcAft>
                <a:spcPts val="0"/>
              </a:spcAft>
              <a:buSzPts val="2400"/>
              <a:buNone/>
              <a:defRPr sz="3200"/>
            </a:lvl7pPr>
            <a:lvl8pPr lvl="7" algn="ctr">
              <a:lnSpc>
                <a:spcPct val="100000"/>
              </a:lnSpc>
              <a:spcBef>
                <a:spcPts val="0"/>
              </a:spcBef>
              <a:spcAft>
                <a:spcPts val="0"/>
              </a:spcAft>
              <a:buSzPts val="2400"/>
              <a:buNone/>
              <a:defRPr sz="3200"/>
            </a:lvl8pPr>
            <a:lvl9pPr lvl="8" algn="ctr">
              <a:lnSpc>
                <a:spcPct val="100000"/>
              </a:lnSpc>
              <a:spcBef>
                <a:spcPts val="0"/>
              </a:spcBef>
              <a:spcAft>
                <a:spcPts val="0"/>
              </a:spcAft>
              <a:buSzPts val="2400"/>
              <a:buNone/>
              <a:defRPr sz="3200"/>
            </a:lvl9pPr>
          </a:lstStyle>
          <a:p>
            <a:endParaRPr/>
          </a:p>
        </p:txBody>
      </p:sp>
      <p:cxnSp>
        <p:nvCxnSpPr>
          <p:cNvPr id="438" name="Google Shape;438;p48"/>
          <p:cNvCxnSpPr/>
          <p:nvPr/>
        </p:nvCxnSpPr>
        <p:spPr>
          <a:xfrm>
            <a:off x="674533" y="2348367"/>
            <a:ext cx="1950800" cy="0"/>
          </a:xfrm>
          <a:prstGeom prst="straightConnector1">
            <a:avLst/>
          </a:prstGeom>
          <a:noFill/>
          <a:ln w="19050" cap="flat" cmpd="sng">
            <a:solidFill>
              <a:schemeClr val="accent1"/>
            </a:solidFill>
            <a:prstDash val="dash"/>
            <a:round/>
            <a:headEnd type="none" w="sm" len="sm"/>
            <a:tailEnd type="none" w="sm" len="sm"/>
          </a:ln>
        </p:spPr>
      </p:cxnSp>
      <p:sp>
        <p:nvSpPr>
          <p:cNvPr id="439" name="Google Shape;439;p48"/>
          <p:cNvSpPr txBox="1">
            <a:spLocks noGrp="1"/>
          </p:cNvSpPr>
          <p:nvPr>
            <p:ph type="title" idx="33"/>
          </p:nvPr>
        </p:nvSpPr>
        <p:spPr>
          <a:xfrm>
            <a:off x="783409" y="1543833"/>
            <a:ext cx="1717200" cy="70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3200"/>
            </a:lvl1pPr>
            <a:lvl2pPr lvl="1" algn="ctr">
              <a:lnSpc>
                <a:spcPct val="100000"/>
              </a:lnSpc>
              <a:spcBef>
                <a:spcPts val="0"/>
              </a:spcBef>
              <a:spcAft>
                <a:spcPts val="0"/>
              </a:spcAft>
              <a:buSzPts val="2400"/>
              <a:buNone/>
              <a:defRPr sz="3200"/>
            </a:lvl2pPr>
            <a:lvl3pPr lvl="2" algn="ctr">
              <a:lnSpc>
                <a:spcPct val="100000"/>
              </a:lnSpc>
              <a:spcBef>
                <a:spcPts val="0"/>
              </a:spcBef>
              <a:spcAft>
                <a:spcPts val="0"/>
              </a:spcAft>
              <a:buSzPts val="2400"/>
              <a:buNone/>
              <a:defRPr sz="3200"/>
            </a:lvl3pPr>
            <a:lvl4pPr lvl="3" algn="ctr">
              <a:lnSpc>
                <a:spcPct val="100000"/>
              </a:lnSpc>
              <a:spcBef>
                <a:spcPts val="0"/>
              </a:spcBef>
              <a:spcAft>
                <a:spcPts val="0"/>
              </a:spcAft>
              <a:buSzPts val="2400"/>
              <a:buNone/>
              <a:defRPr sz="3200"/>
            </a:lvl4pPr>
            <a:lvl5pPr lvl="4" algn="ctr">
              <a:lnSpc>
                <a:spcPct val="100000"/>
              </a:lnSpc>
              <a:spcBef>
                <a:spcPts val="0"/>
              </a:spcBef>
              <a:spcAft>
                <a:spcPts val="0"/>
              </a:spcAft>
              <a:buSzPts val="2400"/>
              <a:buNone/>
              <a:defRPr sz="3200"/>
            </a:lvl5pPr>
            <a:lvl6pPr lvl="5" algn="ctr">
              <a:lnSpc>
                <a:spcPct val="100000"/>
              </a:lnSpc>
              <a:spcBef>
                <a:spcPts val="0"/>
              </a:spcBef>
              <a:spcAft>
                <a:spcPts val="0"/>
              </a:spcAft>
              <a:buSzPts val="2400"/>
              <a:buNone/>
              <a:defRPr sz="3200"/>
            </a:lvl6pPr>
            <a:lvl7pPr lvl="6" algn="ctr">
              <a:lnSpc>
                <a:spcPct val="100000"/>
              </a:lnSpc>
              <a:spcBef>
                <a:spcPts val="0"/>
              </a:spcBef>
              <a:spcAft>
                <a:spcPts val="0"/>
              </a:spcAft>
              <a:buSzPts val="2400"/>
              <a:buNone/>
              <a:defRPr sz="3200"/>
            </a:lvl7pPr>
            <a:lvl8pPr lvl="7" algn="ctr">
              <a:lnSpc>
                <a:spcPct val="100000"/>
              </a:lnSpc>
              <a:spcBef>
                <a:spcPts val="0"/>
              </a:spcBef>
              <a:spcAft>
                <a:spcPts val="0"/>
              </a:spcAft>
              <a:buSzPts val="2400"/>
              <a:buNone/>
              <a:defRPr sz="3200"/>
            </a:lvl8pPr>
            <a:lvl9pPr lvl="8" algn="ctr">
              <a:lnSpc>
                <a:spcPct val="100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2960037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40"/>
        <p:cNvGrpSpPr/>
        <p:nvPr/>
      </p:nvGrpSpPr>
      <p:grpSpPr>
        <a:xfrm>
          <a:off x="0" y="0"/>
          <a:ext cx="0" cy="0"/>
          <a:chOff x="0" y="0"/>
          <a:chExt cx="0" cy="0"/>
        </a:xfrm>
      </p:grpSpPr>
      <p:sp>
        <p:nvSpPr>
          <p:cNvPr id="441" name="Google Shape;441;p49"/>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66686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3952384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A9C3F-8D87-4C2E-B6BF-F8C8F791CF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C92FAB-12F2-4DF8-88F4-D3756B7963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8A4008-737E-4868-B821-6920F3B2C0D1}"/>
              </a:ext>
            </a:extLst>
          </p:cNvPr>
          <p:cNvSpPr>
            <a:spLocks noGrp="1"/>
          </p:cNvSpPr>
          <p:nvPr>
            <p:ph type="dt" sz="half" idx="10"/>
          </p:nvPr>
        </p:nvSpPr>
        <p:spPr/>
        <p:txBody>
          <a:bodyPr/>
          <a:lstStyle/>
          <a:p>
            <a:fld id="{DF6959CD-E8CC-46D1-A599-CAA8D0F22A94}" type="datetimeFigureOut">
              <a:rPr lang="en-US" smtClean="0"/>
              <a:t>2/22/2022</a:t>
            </a:fld>
            <a:endParaRPr lang="en-US"/>
          </a:p>
        </p:txBody>
      </p:sp>
      <p:sp>
        <p:nvSpPr>
          <p:cNvPr id="5" name="Footer Placeholder 4">
            <a:extLst>
              <a:ext uri="{FF2B5EF4-FFF2-40B4-BE49-F238E27FC236}">
                <a16:creationId xmlns:a16="http://schemas.microsoft.com/office/drawing/2014/main" id="{F9657226-3197-44CE-A2EE-8BBEB3AEEC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D2ACCE-2C0A-4437-975D-B3D23EC07AC2}"/>
              </a:ext>
            </a:extLst>
          </p:cNvPr>
          <p:cNvSpPr>
            <a:spLocks noGrp="1"/>
          </p:cNvSpPr>
          <p:nvPr>
            <p:ph type="sldNum" sz="quarter" idx="12"/>
          </p:nvPr>
        </p:nvSpPr>
        <p:spPr/>
        <p:txBody>
          <a:bodyPr/>
          <a:lstStyle/>
          <a:p>
            <a:fld id="{A68B5C95-6FCE-4403-9E10-D3770D5FF3D8}" type="slidenum">
              <a:rPr lang="en-US" smtClean="0"/>
              <a:t>‹#›</a:t>
            </a:fld>
            <a:endParaRPr lang="en-US"/>
          </a:p>
        </p:txBody>
      </p:sp>
    </p:spTree>
    <p:extLst>
      <p:ext uri="{BB962C8B-B14F-4D97-AF65-F5344CB8AC3E}">
        <p14:creationId xmlns:p14="http://schemas.microsoft.com/office/powerpoint/2010/main" val="3852898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444"/>
        <p:cNvGrpSpPr/>
        <p:nvPr/>
      </p:nvGrpSpPr>
      <p:grpSpPr>
        <a:xfrm>
          <a:off x="0" y="0"/>
          <a:ext cx="0" cy="0"/>
          <a:chOff x="0" y="0"/>
          <a:chExt cx="0" cy="0"/>
        </a:xfrm>
      </p:grpSpPr>
      <p:sp>
        <p:nvSpPr>
          <p:cNvPr id="445" name="Google Shape;445;p52"/>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6" name="Google Shape;446;p52"/>
          <p:cNvSpPr/>
          <p:nvPr/>
        </p:nvSpPr>
        <p:spPr>
          <a:xfrm>
            <a:off x="673000" y="480000"/>
            <a:ext cx="10846000" cy="5898000"/>
          </a:xfrm>
          <a:prstGeom prst="roundRect">
            <a:avLst>
              <a:gd name="adj" fmla="val 3805"/>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500302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167253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207902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384330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27516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253645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258448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269195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375178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124737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186B6-1FBE-4019-AA07-4DD6A25F96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3A4ADA-D6DB-4B9C-A440-6507BECAE3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C40D05-8B60-4D15-9A3C-9F3117A1901E}"/>
              </a:ext>
            </a:extLst>
          </p:cNvPr>
          <p:cNvSpPr>
            <a:spLocks noGrp="1"/>
          </p:cNvSpPr>
          <p:nvPr>
            <p:ph type="dt" sz="half" idx="10"/>
          </p:nvPr>
        </p:nvSpPr>
        <p:spPr/>
        <p:txBody>
          <a:bodyPr/>
          <a:lstStyle/>
          <a:p>
            <a:fld id="{DF6959CD-E8CC-46D1-A599-CAA8D0F22A94}" type="datetimeFigureOut">
              <a:rPr lang="en-US" smtClean="0"/>
              <a:t>2/22/2022</a:t>
            </a:fld>
            <a:endParaRPr lang="en-US"/>
          </a:p>
        </p:txBody>
      </p:sp>
      <p:sp>
        <p:nvSpPr>
          <p:cNvPr id="5" name="Footer Placeholder 4">
            <a:extLst>
              <a:ext uri="{FF2B5EF4-FFF2-40B4-BE49-F238E27FC236}">
                <a16:creationId xmlns:a16="http://schemas.microsoft.com/office/drawing/2014/main" id="{0E1CDC17-11F5-49A4-91B3-8DAAB222C2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F8BC15-CDDD-4BA4-9C93-96FAC75EC4AF}"/>
              </a:ext>
            </a:extLst>
          </p:cNvPr>
          <p:cNvSpPr>
            <a:spLocks noGrp="1"/>
          </p:cNvSpPr>
          <p:nvPr>
            <p:ph type="sldNum" sz="quarter" idx="12"/>
          </p:nvPr>
        </p:nvSpPr>
        <p:spPr/>
        <p:txBody>
          <a:bodyPr/>
          <a:lstStyle/>
          <a:p>
            <a:fld id="{A68B5C95-6FCE-4403-9E10-D3770D5FF3D8}" type="slidenum">
              <a:rPr lang="en-US" smtClean="0"/>
              <a:t>‹#›</a:t>
            </a:fld>
            <a:endParaRPr lang="en-US"/>
          </a:p>
        </p:txBody>
      </p:sp>
    </p:spTree>
    <p:extLst>
      <p:ext uri="{BB962C8B-B14F-4D97-AF65-F5344CB8AC3E}">
        <p14:creationId xmlns:p14="http://schemas.microsoft.com/office/powerpoint/2010/main" val="38959295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226577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78084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176993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4722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271998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347775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175017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146618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48077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307837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896E1-A642-4AD1-B6C0-9B7612EA21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238E01-1DE7-48D2-A072-26C2B14A73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9FD67-BC6A-4C72-8C2A-3E22958FC8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9E374B-B1BE-4D4B-964F-F0D1BED3535B}"/>
              </a:ext>
            </a:extLst>
          </p:cNvPr>
          <p:cNvSpPr>
            <a:spLocks noGrp="1"/>
          </p:cNvSpPr>
          <p:nvPr>
            <p:ph type="dt" sz="half" idx="10"/>
          </p:nvPr>
        </p:nvSpPr>
        <p:spPr/>
        <p:txBody>
          <a:bodyPr/>
          <a:lstStyle/>
          <a:p>
            <a:fld id="{DF6959CD-E8CC-46D1-A599-CAA8D0F22A94}" type="datetimeFigureOut">
              <a:rPr lang="en-US" smtClean="0"/>
              <a:t>2/22/2022</a:t>
            </a:fld>
            <a:endParaRPr lang="en-US"/>
          </a:p>
        </p:txBody>
      </p:sp>
      <p:sp>
        <p:nvSpPr>
          <p:cNvPr id="6" name="Footer Placeholder 5">
            <a:extLst>
              <a:ext uri="{FF2B5EF4-FFF2-40B4-BE49-F238E27FC236}">
                <a16:creationId xmlns:a16="http://schemas.microsoft.com/office/drawing/2014/main" id="{539791DC-1282-428F-B83C-489F59C6C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4C9BDC-2F2A-41E2-BAC0-37F421F35875}"/>
              </a:ext>
            </a:extLst>
          </p:cNvPr>
          <p:cNvSpPr>
            <a:spLocks noGrp="1"/>
          </p:cNvSpPr>
          <p:nvPr>
            <p:ph type="sldNum" sz="quarter" idx="12"/>
          </p:nvPr>
        </p:nvSpPr>
        <p:spPr/>
        <p:txBody>
          <a:bodyPr/>
          <a:lstStyle/>
          <a:p>
            <a:fld id="{A68B5C95-6FCE-4403-9E10-D3770D5FF3D8}" type="slidenum">
              <a:rPr lang="en-US" smtClean="0"/>
              <a:t>‹#›</a:t>
            </a:fld>
            <a:endParaRPr lang="en-US"/>
          </a:p>
        </p:txBody>
      </p:sp>
    </p:spTree>
    <p:extLst>
      <p:ext uri="{BB962C8B-B14F-4D97-AF65-F5344CB8AC3E}">
        <p14:creationId xmlns:p14="http://schemas.microsoft.com/office/powerpoint/2010/main" val="22867830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738498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116070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396357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115373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391647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309289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818856-A2AB-4FD4-A048-322DF968E540}"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2022/2/22</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F7973-B743-4C78-A335-3E46057C3F94}"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453124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818856-A2AB-4FD4-A048-322DF968E540}"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2022/2/22</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F7973-B743-4C78-A335-3E46057C3F94}"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42710682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818856-A2AB-4FD4-A048-322DF968E540}"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2022/2/22</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F7973-B743-4C78-A335-3E46057C3F94}"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63151243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818856-A2AB-4FD4-A048-322DF968E540}"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2022/2/22</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F7973-B743-4C78-A335-3E46057C3F94}"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9392711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A841B-F1A8-4C5B-88FB-D032D0C4A0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98B381-A5F5-479E-9FF1-2C13B9CF5F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617ABB-9BFF-4D65-A51A-94288A48BF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91DADF-FE60-4CBA-8F1F-F7CA7C1433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46859F-0CCB-471D-BE82-FD76DEA241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AD90AD-F0FC-4A75-B849-34BC8993992A}"/>
              </a:ext>
            </a:extLst>
          </p:cNvPr>
          <p:cNvSpPr>
            <a:spLocks noGrp="1"/>
          </p:cNvSpPr>
          <p:nvPr>
            <p:ph type="dt" sz="half" idx="10"/>
          </p:nvPr>
        </p:nvSpPr>
        <p:spPr/>
        <p:txBody>
          <a:bodyPr/>
          <a:lstStyle/>
          <a:p>
            <a:fld id="{DF6959CD-E8CC-46D1-A599-CAA8D0F22A94}" type="datetimeFigureOut">
              <a:rPr lang="en-US" smtClean="0"/>
              <a:t>2/22/2022</a:t>
            </a:fld>
            <a:endParaRPr lang="en-US"/>
          </a:p>
        </p:txBody>
      </p:sp>
      <p:sp>
        <p:nvSpPr>
          <p:cNvPr id="8" name="Footer Placeholder 7">
            <a:extLst>
              <a:ext uri="{FF2B5EF4-FFF2-40B4-BE49-F238E27FC236}">
                <a16:creationId xmlns:a16="http://schemas.microsoft.com/office/drawing/2014/main" id="{03927A5D-E066-4A5F-8566-659A087905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AE4258-53F1-4F81-877B-33321E7A5D87}"/>
              </a:ext>
            </a:extLst>
          </p:cNvPr>
          <p:cNvSpPr>
            <a:spLocks noGrp="1"/>
          </p:cNvSpPr>
          <p:nvPr>
            <p:ph type="sldNum" sz="quarter" idx="12"/>
          </p:nvPr>
        </p:nvSpPr>
        <p:spPr/>
        <p:txBody>
          <a:bodyPr/>
          <a:lstStyle/>
          <a:p>
            <a:fld id="{A68B5C95-6FCE-4403-9E10-D3770D5FF3D8}" type="slidenum">
              <a:rPr lang="en-US" smtClean="0"/>
              <a:t>‹#›</a:t>
            </a:fld>
            <a:endParaRPr lang="en-US"/>
          </a:p>
        </p:txBody>
      </p:sp>
    </p:spTree>
    <p:extLst>
      <p:ext uri="{BB962C8B-B14F-4D97-AF65-F5344CB8AC3E}">
        <p14:creationId xmlns:p14="http://schemas.microsoft.com/office/powerpoint/2010/main" val="15659962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818856-A2AB-4FD4-A048-322DF968E540}"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2022/2/22</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F7973-B743-4C78-A335-3E46057C3F94}"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35268853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818856-A2AB-4FD4-A048-322DF968E540}"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2022/2/22</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F7973-B743-4C78-A335-3E46057C3F94}"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23691985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818856-A2AB-4FD4-A048-322DF968E540}"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2022/2/22</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F7973-B743-4C78-A335-3E46057C3F94}"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17558215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818856-A2AB-4FD4-A048-322DF968E540}"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2022/2/22</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F7973-B743-4C78-A335-3E46057C3F94}"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15991935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818856-A2AB-4FD4-A048-322DF968E540}"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2022/2/22</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F7973-B743-4C78-A335-3E46057C3F94}"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17970397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818856-A2AB-4FD4-A048-322DF968E540}"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2022/2/22</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F7973-B743-4C78-A335-3E46057C3F94}"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78205103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818856-A2AB-4FD4-A048-322DF968E540}"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2022/2/22</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F7973-B743-4C78-A335-3E46057C3F94}"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19049353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副标题 2">
            <a:extLst>
              <a:ext uri="{FF2B5EF4-FFF2-40B4-BE49-F238E27FC236}">
                <a16:creationId xmlns:a16="http://schemas.microsoft.com/office/drawing/2014/main" id="{9907A662-F10A-41BC-8572-C565656956AC}"/>
              </a:ext>
            </a:extLst>
          </p:cNvPr>
          <p:cNvSpPr>
            <a:spLocks noGrp="1"/>
          </p:cNvSpPr>
          <p:nvPr userDrawn="1"/>
        </p:nvSpPr>
        <p:spPr>
          <a:xfrm>
            <a:off x="2056972" y="2601119"/>
            <a:ext cx="807805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zh-CN" altLang="en-US" sz="1200" b="0" i="0" u="none" strike="noStrike" kern="1200" cap="none" spc="0" normalizeH="0" baseline="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1200" b="0" i="0" u="none" strike="noStrike" kern="1200" cap="none" spc="0" normalizeH="0" baseline="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1200" b="0" i="0" u="none" strike="noStrike" kern="1200" cap="none" spc="0" normalizeH="0" baseline="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zh-CN" altLang="en-US"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p:txBody>
      </p:sp>
    </p:spTree>
    <p:extLst>
      <p:ext uri="{BB962C8B-B14F-4D97-AF65-F5344CB8AC3E}">
        <p14:creationId xmlns:p14="http://schemas.microsoft.com/office/powerpoint/2010/main" val="93293484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818856-A2AB-4FD4-A048-322DF968E540}"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2022/2/22</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F7973-B743-4C78-A335-3E46057C3F94}"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2959602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818856-A2AB-4FD4-A048-322DF968E540}"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2022/2/22</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F7973-B743-4C78-A335-3E46057C3F94}"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36159341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21EC4-8435-4D5E-80FD-FE5679DAC9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82464A-A86C-4389-9D57-CBBA681BCC26}"/>
              </a:ext>
            </a:extLst>
          </p:cNvPr>
          <p:cNvSpPr>
            <a:spLocks noGrp="1"/>
          </p:cNvSpPr>
          <p:nvPr>
            <p:ph type="dt" sz="half" idx="10"/>
          </p:nvPr>
        </p:nvSpPr>
        <p:spPr/>
        <p:txBody>
          <a:bodyPr/>
          <a:lstStyle/>
          <a:p>
            <a:fld id="{DF6959CD-E8CC-46D1-A599-CAA8D0F22A94}" type="datetimeFigureOut">
              <a:rPr lang="en-US" smtClean="0"/>
              <a:t>2/22/2022</a:t>
            </a:fld>
            <a:endParaRPr lang="en-US"/>
          </a:p>
        </p:txBody>
      </p:sp>
      <p:sp>
        <p:nvSpPr>
          <p:cNvPr id="4" name="Footer Placeholder 3">
            <a:extLst>
              <a:ext uri="{FF2B5EF4-FFF2-40B4-BE49-F238E27FC236}">
                <a16:creationId xmlns:a16="http://schemas.microsoft.com/office/drawing/2014/main" id="{FD351CED-51AD-4998-B801-54D67FBC16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175C45-D008-4EA9-9507-2DD6291E204A}"/>
              </a:ext>
            </a:extLst>
          </p:cNvPr>
          <p:cNvSpPr>
            <a:spLocks noGrp="1"/>
          </p:cNvSpPr>
          <p:nvPr>
            <p:ph type="sldNum" sz="quarter" idx="12"/>
          </p:nvPr>
        </p:nvSpPr>
        <p:spPr/>
        <p:txBody>
          <a:bodyPr/>
          <a:lstStyle/>
          <a:p>
            <a:fld id="{A68B5C95-6FCE-4403-9E10-D3770D5FF3D8}" type="slidenum">
              <a:rPr lang="en-US" smtClean="0"/>
              <a:t>‹#›</a:t>
            </a:fld>
            <a:endParaRPr lang="en-US"/>
          </a:p>
        </p:txBody>
      </p:sp>
    </p:spTree>
    <p:extLst>
      <p:ext uri="{BB962C8B-B14F-4D97-AF65-F5344CB8AC3E}">
        <p14:creationId xmlns:p14="http://schemas.microsoft.com/office/powerpoint/2010/main" val="1726568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818856-A2AB-4FD4-A048-322DF968E540}"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2022/2/22</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F7973-B743-4C78-A335-3E46057C3F94}"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23551257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818856-A2AB-4FD4-A048-322DF968E540}"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2022/2/22</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F7973-B743-4C78-A335-3E46057C3F94}"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5163767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818856-A2AB-4FD4-A048-322DF968E540}"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2022/2/22</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F7973-B743-4C78-A335-3E46057C3F94}"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18295944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818856-A2AB-4FD4-A048-322DF968E540}"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2022/2/22</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F7973-B743-4C78-A335-3E46057C3F94}"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28922733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818856-A2AB-4FD4-A048-322DF968E540}"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2022/2/22</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F7973-B743-4C78-A335-3E46057C3F94}"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33247053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818856-A2AB-4FD4-A048-322DF968E540}"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2022/2/22</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F7973-B743-4C78-A335-3E46057C3F94}"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37347908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818856-A2AB-4FD4-A048-322DF968E540}"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2022/2/22</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F7973-B743-4C78-A335-3E46057C3F94}"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18755207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818856-A2AB-4FD4-A048-322DF968E540}"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2022/2/22</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F7973-B743-4C78-A335-3E46057C3F94}"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104460900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818856-A2AB-4FD4-A048-322DF968E540}"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2022/2/22</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F7973-B743-4C78-A335-3E46057C3F94}"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3910230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副标题 2">
            <a:extLst>
              <a:ext uri="{FF2B5EF4-FFF2-40B4-BE49-F238E27FC236}">
                <a16:creationId xmlns:a16="http://schemas.microsoft.com/office/drawing/2014/main" id="{9907A662-F10A-41BC-8572-C565656956AC}"/>
              </a:ext>
            </a:extLst>
          </p:cNvPr>
          <p:cNvSpPr>
            <a:spLocks noGrp="1"/>
          </p:cNvSpPr>
          <p:nvPr userDrawn="1"/>
        </p:nvSpPr>
        <p:spPr>
          <a:xfrm>
            <a:off x="2056972" y="2601119"/>
            <a:ext cx="807805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zh-CN" altLang="en-US" sz="1200" b="0" i="0" u="none" strike="noStrike" kern="1200" cap="none" spc="0" normalizeH="0" baseline="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1200" b="0" i="0" u="none" strike="noStrike" kern="1200" cap="none" spc="0" normalizeH="0" baseline="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1200" b="0" i="0" u="none" strike="noStrike" kern="1200" cap="none" spc="0" normalizeH="0" baseline="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zh-CN" altLang="en-US"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p:txBody>
      </p:sp>
    </p:spTree>
    <p:extLst>
      <p:ext uri="{BB962C8B-B14F-4D97-AF65-F5344CB8AC3E}">
        <p14:creationId xmlns:p14="http://schemas.microsoft.com/office/powerpoint/2010/main" val="15704508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7D48C8-70D7-49BD-8E47-E84B0CB824BC}"/>
              </a:ext>
            </a:extLst>
          </p:cNvPr>
          <p:cNvSpPr>
            <a:spLocks noGrp="1"/>
          </p:cNvSpPr>
          <p:nvPr>
            <p:ph type="dt" sz="half" idx="10"/>
          </p:nvPr>
        </p:nvSpPr>
        <p:spPr/>
        <p:txBody>
          <a:bodyPr/>
          <a:lstStyle/>
          <a:p>
            <a:fld id="{DF6959CD-E8CC-46D1-A599-CAA8D0F22A94}" type="datetimeFigureOut">
              <a:rPr lang="en-US" smtClean="0"/>
              <a:t>2/22/2022</a:t>
            </a:fld>
            <a:endParaRPr lang="en-US"/>
          </a:p>
        </p:txBody>
      </p:sp>
      <p:sp>
        <p:nvSpPr>
          <p:cNvPr id="3" name="Footer Placeholder 2">
            <a:extLst>
              <a:ext uri="{FF2B5EF4-FFF2-40B4-BE49-F238E27FC236}">
                <a16:creationId xmlns:a16="http://schemas.microsoft.com/office/drawing/2014/main" id="{3400711E-1CCE-4CAE-9DC2-F1EB265A3F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88AB6D-3A39-42D2-82C2-1761D637EED1}"/>
              </a:ext>
            </a:extLst>
          </p:cNvPr>
          <p:cNvSpPr>
            <a:spLocks noGrp="1"/>
          </p:cNvSpPr>
          <p:nvPr>
            <p:ph type="sldNum" sz="quarter" idx="12"/>
          </p:nvPr>
        </p:nvSpPr>
        <p:spPr/>
        <p:txBody>
          <a:bodyPr/>
          <a:lstStyle/>
          <a:p>
            <a:fld id="{A68B5C95-6FCE-4403-9E10-D3770D5FF3D8}" type="slidenum">
              <a:rPr lang="en-US" smtClean="0"/>
              <a:t>‹#›</a:t>
            </a:fld>
            <a:endParaRPr lang="en-US"/>
          </a:p>
        </p:txBody>
      </p:sp>
    </p:spTree>
    <p:extLst>
      <p:ext uri="{BB962C8B-B14F-4D97-AF65-F5344CB8AC3E}">
        <p14:creationId xmlns:p14="http://schemas.microsoft.com/office/powerpoint/2010/main" val="18049975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7"/>
            <a:ext cx="12193057" cy="6858594"/>
          </a:xfrm>
          <a:prstGeom prst="rect">
            <a:avLst/>
          </a:prstGeom>
        </p:spPr>
      </p:pic>
      <p:sp>
        <p:nvSpPr>
          <p:cNvPr id="4" name="矩形: 圆角 3"/>
          <p:cNvSpPr/>
          <p:nvPr userDrawn="1"/>
        </p:nvSpPr>
        <p:spPr>
          <a:xfrm>
            <a:off x="546100" y="596900"/>
            <a:ext cx="11137900" cy="5803900"/>
          </a:xfrm>
          <a:prstGeom prst="roundRect">
            <a:avLst/>
          </a:prstGeom>
          <a:solidFill>
            <a:schemeClr val="bg1"/>
          </a:solidFill>
          <a:ln w="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27251776"/>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7"/>
            <a:ext cx="12193057" cy="6858594"/>
          </a:xfrm>
          <a:prstGeom prst="rect">
            <a:avLst/>
          </a:prstGeom>
        </p:spPr>
      </p:pic>
      <p:sp>
        <p:nvSpPr>
          <p:cNvPr id="3" name="矩形: 圆角 2"/>
          <p:cNvSpPr/>
          <p:nvPr userDrawn="1"/>
        </p:nvSpPr>
        <p:spPr>
          <a:xfrm>
            <a:off x="546100" y="596900"/>
            <a:ext cx="11137900" cy="5803900"/>
          </a:xfrm>
          <a:prstGeom prst="roundRect">
            <a:avLst/>
          </a:prstGeom>
          <a:solidFill>
            <a:schemeClr val="bg1"/>
          </a:solidFill>
          <a:ln w="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8169583"/>
      </p:ext>
    </p:extLst>
  </p:cSld>
  <p:clrMapOvr>
    <a:masterClrMapping/>
  </p:clrMapOvr>
  <mc:AlternateContent xmlns:mc="http://schemas.openxmlformats.org/markup-compatibility/2006" xmlns:p14="http://schemas.microsoft.com/office/powerpoint/2010/main">
    <mc:Choice Requires="p14">
      <p:transition spd="slow" p14:dur="1600" advClick="0" advTm="5000">
        <p14:prism dir="u" isInverted="1"/>
      </p:transition>
    </mc:Choice>
    <mc:Fallback xmlns="">
      <p:transition spd="slow" advClick="0" advTm="500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7"/>
            <a:ext cx="12193057" cy="6858594"/>
          </a:xfrm>
          <a:prstGeom prst="rect">
            <a:avLst/>
          </a:prstGeom>
        </p:spPr>
      </p:pic>
      <p:sp>
        <p:nvSpPr>
          <p:cNvPr id="4" name="矩形: 圆角 3"/>
          <p:cNvSpPr/>
          <p:nvPr userDrawn="1"/>
        </p:nvSpPr>
        <p:spPr>
          <a:xfrm>
            <a:off x="546100" y="596900"/>
            <a:ext cx="11137900" cy="5803900"/>
          </a:xfrm>
          <a:prstGeom prst="roundRect">
            <a:avLst/>
          </a:prstGeom>
          <a:solidFill>
            <a:schemeClr val="bg1"/>
          </a:solidFill>
          <a:ln w="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pic>
        <p:nvPicPr>
          <p:cNvPr id="5" name="图片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813042" y="1625600"/>
            <a:ext cx="2906996" cy="4303120"/>
          </a:xfrm>
          <a:custGeom>
            <a:avLst/>
            <a:gdLst>
              <a:gd name="connsiteX0" fmla="*/ 953957 w 3860317"/>
              <a:gd name="connsiteY0" fmla="*/ 0 h 5714286"/>
              <a:gd name="connsiteX1" fmla="*/ 3860317 w 3860317"/>
              <a:gd name="connsiteY1" fmla="*/ 0 h 5714286"/>
              <a:gd name="connsiteX2" fmla="*/ 3860317 w 3860317"/>
              <a:gd name="connsiteY2" fmla="*/ 5714286 h 5714286"/>
              <a:gd name="connsiteX3" fmla="*/ 645485 w 3860317"/>
              <a:gd name="connsiteY3" fmla="*/ 5714286 h 5714286"/>
              <a:gd name="connsiteX4" fmla="*/ 579898 w 3860317"/>
              <a:gd name="connsiteY4" fmla="*/ 5690281 h 5714286"/>
              <a:gd name="connsiteX5" fmla="*/ 12495 w 3860317"/>
              <a:gd name="connsiteY5" fmla="*/ 4998486 h 5714286"/>
              <a:gd name="connsiteX6" fmla="*/ 0 w 3860317"/>
              <a:gd name="connsiteY6" fmla="*/ 4874540 h 5714286"/>
              <a:gd name="connsiteX7" fmla="*/ 0 w 3860317"/>
              <a:gd name="connsiteY7" fmla="*/ 891261 h 5714286"/>
              <a:gd name="connsiteX8" fmla="*/ 12495 w 3860317"/>
              <a:gd name="connsiteY8" fmla="*/ 767314 h 5714286"/>
              <a:gd name="connsiteX9" fmla="*/ 953957 w 3860317"/>
              <a:gd name="connsiteY9" fmla="*/ 0 h 571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0317" h="5714286">
                <a:moveTo>
                  <a:pt x="953957" y="0"/>
                </a:moveTo>
                <a:lnTo>
                  <a:pt x="3860317" y="0"/>
                </a:lnTo>
                <a:lnTo>
                  <a:pt x="3860317" y="5714286"/>
                </a:lnTo>
                <a:lnTo>
                  <a:pt x="645485" y="5714286"/>
                </a:lnTo>
                <a:lnTo>
                  <a:pt x="579898" y="5690281"/>
                </a:lnTo>
                <a:cubicBezTo>
                  <a:pt x="292471" y="5568710"/>
                  <a:pt x="76501" y="5311276"/>
                  <a:pt x="12495" y="4998486"/>
                </a:cubicBezTo>
                <a:lnTo>
                  <a:pt x="0" y="4874540"/>
                </a:lnTo>
                <a:lnTo>
                  <a:pt x="0" y="891261"/>
                </a:lnTo>
                <a:lnTo>
                  <a:pt x="12495" y="767314"/>
                </a:lnTo>
                <a:cubicBezTo>
                  <a:pt x="102103" y="329409"/>
                  <a:pt x="489562" y="0"/>
                  <a:pt x="953957" y="0"/>
                </a:cubicBezTo>
                <a:close/>
              </a:path>
            </a:pathLst>
          </a:cu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8589314" y="1143000"/>
            <a:ext cx="1854200" cy="1854200"/>
          </a:xfrm>
          <a:prstGeom prst="rect">
            <a:avLst/>
          </a:prstGeom>
        </p:spPr>
      </p:pic>
    </p:spTree>
    <p:extLst>
      <p:ext uri="{BB962C8B-B14F-4D97-AF65-F5344CB8AC3E}">
        <p14:creationId xmlns:p14="http://schemas.microsoft.com/office/powerpoint/2010/main" val="167634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529" y="-297"/>
            <a:ext cx="12193057" cy="6858594"/>
          </a:xfrm>
          <a:prstGeom prst="rect">
            <a:avLst/>
          </a:prstGeom>
        </p:spPr>
      </p:pic>
      <p:sp>
        <p:nvSpPr>
          <p:cNvPr id="3" name="矩形 2"/>
          <p:cNvSpPr/>
          <p:nvPr userDrawn="1"/>
        </p:nvSpPr>
        <p:spPr>
          <a:xfrm>
            <a:off x="254000" y="203200"/>
            <a:ext cx="11607800" cy="6388100"/>
          </a:xfrm>
          <a:prstGeom prst="rect">
            <a:avLst/>
          </a:prstGeom>
          <a:solidFill>
            <a:schemeClr val="bg1"/>
          </a:solidFill>
          <a:ln w="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pic>
        <p:nvPicPr>
          <p:cNvPr id="2" name="图片 1"/>
          <p:cNvPicPr>
            <a:picLocks noChangeAspect="1"/>
          </p:cNvPicPr>
          <p:nvPr userDrawn="1"/>
        </p:nvPicPr>
        <p:blipFill rotWithShape="1">
          <a:blip r:embed="rId3">
            <a:lum bright="70000" contrast="-70000"/>
          </a:blip>
          <a:srcRect t="6098" b="7932"/>
          <a:stretch>
            <a:fillRect/>
          </a:stretch>
        </p:blipFill>
        <p:spPr>
          <a:xfrm>
            <a:off x="12888" y="-45102"/>
            <a:ext cx="12192001" cy="6858000"/>
          </a:xfrm>
          <a:prstGeom prst="rect">
            <a:avLst/>
          </a:prstGeom>
        </p:spPr>
      </p:pic>
      <p:sp>
        <p:nvSpPr>
          <p:cNvPr id="4" name="Text Box 4"/>
          <p:cNvSpPr txBox="1">
            <a:spLocks noChangeArrowheads="1"/>
          </p:cNvSpPr>
          <p:nvPr userDrawn="1"/>
        </p:nvSpPr>
        <p:spPr bwMode="auto">
          <a:xfrm>
            <a:off x="3696453" y="536576"/>
            <a:ext cx="460254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2135"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WRITE YOUR GREAT TITLE HERE</a:t>
            </a:r>
          </a:p>
        </p:txBody>
      </p:sp>
      <p:sp>
        <p:nvSpPr>
          <p:cNvPr id="5" name="Text Box 5"/>
          <p:cNvSpPr txBox="1">
            <a:spLocks noChangeArrowheads="1"/>
          </p:cNvSpPr>
          <p:nvPr userDrawn="1"/>
        </p:nvSpPr>
        <p:spPr bwMode="auto">
          <a:xfrm>
            <a:off x="4616576" y="923927"/>
            <a:ext cx="2762295"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065"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This is a good space for a short subtitle</a:t>
            </a:r>
          </a:p>
        </p:txBody>
      </p:sp>
    </p:spTree>
    <p:extLst>
      <p:ext uri="{BB962C8B-B14F-4D97-AF65-F5344CB8AC3E}">
        <p14:creationId xmlns:p14="http://schemas.microsoft.com/office/powerpoint/2010/main" val="1031961931"/>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1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1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81000">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81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81000">
                                          <p:cBhvr additive="base">
                                            <p:cTn id="11" dur="1000" fill="hold"/>
                                            <p:tgtEl>
                                              <p:spTgt spid="5"/>
                                            </p:tgtEl>
                                            <p:attrNameLst>
                                              <p:attrName>ppt_x</p:attrName>
                                            </p:attrNameLst>
                                          </p:cBhvr>
                                          <p:tavLst>
                                            <p:tav tm="0">
                                              <p:val>
                                                <p:strVal val="#ppt_x"/>
                                              </p:val>
                                            </p:tav>
                                            <p:tav tm="100000">
                                              <p:val>
                                                <p:strVal val="#ppt_x"/>
                                              </p:val>
                                            </p:tav>
                                          </p:tavLst>
                                        </p:anim>
                                        <p:anim calcmode="lin" valueType="num" p14:bounceEnd="81000">
                                          <p:cBhvr additive="base">
                                            <p:cTn id="12"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内页-2">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7"/>
            <a:ext cx="12193057" cy="6858594"/>
          </a:xfrm>
          <a:prstGeom prst="rect">
            <a:avLst/>
          </a:prstGeom>
        </p:spPr>
      </p:pic>
      <p:sp>
        <p:nvSpPr>
          <p:cNvPr id="3" name="矩形 2"/>
          <p:cNvSpPr/>
          <p:nvPr userDrawn="1"/>
        </p:nvSpPr>
        <p:spPr>
          <a:xfrm>
            <a:off x="254000" y="203200"/>
            <a:ext cx="11607800" cy="6388100"/>
          </a:xfrm>
          <a:prstGeom prst="rect">
            <a:avLst/>
          </a:prstGeom>
          <a:solidFill>
            <a:schemeClr val="bg1"/>
          </a:solidFill>
          <a:ln w="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pic>
        <p:nvPicPr>
          <p:cNvPr id="4" name="图片 3"/>
          <p:cNvPicPr>
            <a:picLocks noChangeAspect="1"/>
          </p:cNvPicPr>
          <p:nvPr userDrawn="1"/>
        </p:nvPicPr>
        <p:blipFill rotWithShape="1">
          <a:blip r:embed="rId3">
            <a:lum bright="70000" contrast="-70000"/>
          </a:blip>
          <a:srcRect t="6098" b="7932"/>
          <a:stretch>
            <a:fillRect/>
          </a:stretch>
        </p:blipFill>
        <p:spPr>
          <a:xfrm>
            <a:off x="12888" y="-45102"/>
            <a:ext cx="12192001" cy="6858000"/>
          </a:xfrm>
          <a:prstGeom prst="rect">
            <a:avLst/>
          </a:prstGeom>
        </p:spPr>
      </p:pic>
      <p:sp>
        <p:nvSpPr>
          <p:cNvPr id="5" name="Text Box 4"/>
          <p:cNvSpPr txBox="1">
            <a:spLocks noChangeArrowheads="1"/>
          </p:cNvSpPr>
          <p:nvPr userDrawn="1"/>
        </p:nvSpPr>
        <p:spPr bwMode="auto">
          <a:xfrm>
            <a:off x="3696453" y="536576"/>
            <a:ext cx="460254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2135"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WRITE YOUR GREAT TITLE HERE</a:t>
            </a:r>
          </a:p>
        </p:txBody>
      </p:sp>
      <p:sp>
        <p:nvSpPr>
          <p:cNvPr id="6" name="Text Box 5"/>
          <p:cNvSpPr txBox="1">
            <a:spLocks noChangeArrowheads="1"/>
          </p:cNvSpPr>
          <p:nvPr userDrawn="1"/>
        </p:nvSpPr>
        <p:spPr bwMode="auto">
          <a:xfrm>
            <a:off x="4616576" y="923927"/>
            <a:ext cx="2762295"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065"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This is a good space for a short subtitle</a:t>
            </a:r>
          </a:p>
        </p:txBody>
      </p:sp>
    </p:spTree>
    <p:extLst>
      <p:ext uri="{BB962C8B-B14F-4D97-AF65-F5344CB8AC3E}">
        <p14:creationId xmlns:p14="http://schemas.microsoft.com/office/powerpoint/2010/main" val="1529376898"/>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81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81000">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81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81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81000">
                                          <p:cBhvr additive="base">
                                            <p:cTn id="1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内页-3">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7"/>
            <a:ext cx="12193057" cy="6858594"/>
          </a:xfrm>
          <a:prstGeom prst="rect">
            <a:avLst/>
          </a:prstGeom>
        </p:spPr>
      </p:pic>
      <p:sp>
        <p:nvSpPr>
          <p:cNvPr id="3" name="矩形 2"/>
          <p:cNvSpPr/>
          <p:nvPr userDrawn="1"/>
        </p:nvSpPr>
        <p:spPr>
          <a:xfrm>
            <a:off x="254000" y="203200"/>
            <a:ext cx="11607800" cy="6388100"/>
          </a:xfrm>
          <a:prstGeom prst="rect">
            <a:avLst/>
          </a:prstGeom>
          <a:solidFill>
            <a:schemeClr val="bg1"/>
          </a:solidFill>
          <a:ln w="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pic>
        <p:nvPicPr>
          <p:cNvPr id="4" name="图片 3"/>
          <p:cNvPicPr>
            <a:picLocks noChangeAspect="1"/>
          </p:cNvPicPr>
          <p:nvPr userDrawn="1"/>
        </p:nvPicPr>
        <p:blipFill rotWithShape="1">
          <a:blip r:embed="rId3">
            <a:lum bright="70000" contrast="-70000"/>
          </a:blip>
          <a:srcRect t="6098" b="7932"/>
          <a:stretch>
            <a:fillRect/>
          </a:stretch>
        </p:blipFill>
        <p:spPr>
          <a:xfrm>
            <a:off x="12888" y="-45102"/>
            <a:ext cx="12192001" cy="6858000"/>
          </a:xfrm>
          <a:prstGeom prst="rect">
            <a:avLst/>
          </a:prstGeom>
        </p:spPr>
      </p:pic>
      <p:sp>
        <p:nvSpPr>
          <p:cNvPr id="5" name="Text Box 4"/>
          <p:cNvSpPr txBox="1">
            <a:spLocks noChangeArrowheads="1"/>
          </p:cNvSpPr>
          <p:nvPr userDrawn="1"/>
        </p:nvSpPr>
        <p:spPr bwMode="auto">
          <a:xfrm>
            <a:off x="3696453" y="536576"/>
            <a:ext cx="460254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2135"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WRITE YOUR GREAT TITLE HERE</a:t>
            </a:r>
          </a:p>
        </p:txBody>
      </p:sp>
      <p:sp>
        <p:nvSpPr>
          <p:cNvPr id="6" name="Text Box 5"/>
          <p:cNvSpPr txBox="1">
            <a:spLocks noChangeArrowheads="1"/>
          </p:cNvSpPr>
          <p:nvPr userDrawn="1"/>
        </p:nvSpPr>
        <p:spPr bwMode="auto">
          <a:xfrm>
            <a:off x="4616576" y="923927"/>
            <a:ext cx="2762295"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065"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This is a good space for a short subtitle</a:t>
            </a:r>
          </a:p>
        </p:txBody>
      </p:sp>
    </p:spTree>
    <p:extLst>
      <p:ext uri="{BB962C8B-B14F-4D97-AF65-F5344CB8AC3E}">
        <p14:creationId xmlns:p14="http://schemas.microsoft.com/office/powerpoint/2010/main" val="3554702098"/>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81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81000">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81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81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81000">
                                          <p:cBhvr additive="base">
                                            <p:cTn id="1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内页-4">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7"/>
            <a:ext cx="12193057" cy="6858594"/>
          </a:xfrm>
          <a:prstGeom prst="rect">
            <a:avLst/>
          </a:prstGeom>
        </p:spPr>
      </p:pic>
      <p:sp>
        <p:nvSpPr>
          <p:cNvPr id="3" name="矩形 2"/>
          <p:cNvSpPr/>
          <p:nvPr userDrawn="1"/>
        </p:nvSpPr>
        <p:spPr>
          <a:xfrm>
            <a:off x="254000" y="203200"/>
            <a:ext cx="11607800" cy="6388100"/>
          </a:xfrm>
          <a:prstGeom prst="rect">
            <a:avLst/>
          </a:prstGeom>
          <a:solidFill>
            <a:schemeClr val="bg1"/>
          </a:solidFill>
          <a:ln w="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pic>
        <p:nvPicPr>
          <p:cNvPr id="4" name="图片 3"/>
          <p:cNvPicPr>
            <a:picLocks noChangeAspect="1"/>
          </p:cNvPicPr>
          <p:nvPr userDrawn="1"/>
        </p:nvPicPr>
        <p:blipFill rotWithShape="1">
          <a:blip r:embed="rId3">
            <a:lum bright="70000" contrast="-70000"/>
          </a:blip>
          <a:srcRect t="6098" b="7932"/>
          <a:stretch>
            <a:fillRect/>
          </a:stretch>
        </p:blipFill>
        <p:spPr>
          <a:xfrm>
            <a:off x="12888" y="-45102"/>
            <a:ext cx="12192001" cy="6858000"/>
          </a:xfrm>
          <a:prstGeom prst="rect">
            <a:avLst/>
          </a:prstGeom>
        </p:spPr>
      </p:pic>
      <p:sp>
        <p:nvSpPr>
          <p:cNvPr id="5" name="Text Box 4"/>
          <p:cNvSpPr txBox="1">
            <a:spLocks noChangeArrowheads="1"/>
          </p:cNvSpPr>
          <p:nvPr userDrawn="1"/>
        </p:nvSpPr>
        <p:spPr bwMode="auto">
          <a:xfrm>
            <a:off x="3696453" y="536576"/>
            <a:ext cx="460254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2135"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WRITE YOUR GREAT TITLE HERE</a:t>
            </a:r>
          </a:p>
        </p:txBody>
      </p:sp>
      <p:sp>
        <p:nvSpPr>
          <p:cNvPr id="6" name="Text Box 5"/>
          <p:cNvSpPr txBox="1">
            <a:spLocks noChangeArrowheads="1"/>
          </p:cNvSpPr>
          <p:nvPr userDrawn="1"/>
        </p:nvSpPr>
        <p:spPr bwMode="auto">
          <a:xfrm>
            <a:off x="4616576" y="923927"/>
            <a:ext cx="2762295"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065"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This is a good space for a short subtitle</a:t>
            </a:r>
          </a:p>
        </p:txBody>
      </p:sp>
    </p:spTree>
    <p:extLst>
      <p:ext uri="{BB962C8B-B14F-4D97-AF65-F5344CB8AC3E}">
        <p14:creationId xmlns:p14="http://schemas.microsoft.com/office/powerpoint/2010/main" val="1454814888"/>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81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81000">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81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81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81000">
                                          <p:cBhvr additive="base">
                                            <p:cTn id="1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内页-5">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650639"/>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513497"/>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99148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7376A-040D-45FF-B871-6236A2CACE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F060F1-D8F6-4BF2-8487-11580F91B9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D30383-F030-4BE6-9EBD-0DA0A0952F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49FF12-598F-471E-8C42-2085D7B5CE9E}"/>
              </a:ext>
            </a:extLst>
          </p:cNvPr>
          <p:cNvSpPr>
            <a:spLocks noGrp="1"/>
          </p:cNvSpPr>
          <p:nvPr>
            <p:ph type="dt" sz="half" idx="10"/>
          </p:nvPr>
        </p:nvSpPr>
        <p:spPr/>
        <p:txBody>
          <a:bodyPr/>
          <a:lstStyle/>
          <a:p>
            <a:fld id="{DF6959CD-E8CC-46D1-A599-CAA8D0F22A94}" type="datetimeFigureOut">
              <a:rPr lang="en-US" smtClean="0"/>
              <a:t>2/22/2022</a:t>
            </a:fld>
            <a:endParaRPr lang="en-US"/>
          </a:p>
        </p:txBody>
      </p:sp>
      <p:sp>
        <p:nvSpPr>
          <p:cNvPr id="6" name="Footer Placeholder 5">
            <a:extLst>
              <a:ext uri="{FF2B5EF4-FFF2-40B4-BE49-F238E27FC236}">
                <a16:creationId xmlns:a16="http://schemas.microsoft.com/office/drawing/2014/main" id="{466C7183-7C6C-4FDE-90FD-7E74339CA5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992F20-8B1B-4F35-80DE-19281C7625C9}"/>
              </a:ext>
            </a:extLst>
          </p:cNvPr>
          <p:cNvSpPr>
            <a:spLocks noGrp="1"/>
          </p:cNvSpPr>
          <p:nvPr>
            <p:ph type="sldNum" sz="quarter" idx="12"/>
          </p:nvPr>
        </p:nvSpPr>
        <p:spPr/>
        <p:txBody>
          <a:bodyPr/>
          <a:lstStyle/>
          <a:p>
            <a:fld id="{A68B5C95-6FCE-4403-9E10-D3770D5FF3D8}" type="slidenum">
              <a:rPr lang="en-US" smtClean="0"/>
              <a:t>‹#›</a:t>
            </a:fld>
            <a:endParaRPr lang="en-US"/>
          </a:p>
        </p:txBody>
      </p:sp>
    </p:spTree>
    <p:extLst>
      <p:ext uri="{BB962C8B-B14F-4D97-AF65-F5344CB8AC3E}">
        <p14:creationId xmlns:p14="http://schemas.microsoft.com/office/powerpoint/2010/main" val="3472876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300BF-0713-42F5-B9D8-B7BE8A7B9F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12DC00-C39D-4A48-9B6E-B57956E516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76C750-E850-48D3-9A91-0A3278C57F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525F4A-F2CE-4A2C-A724-C8BFA7995405}"/>
              </a:ext>
            </a:extLst>
          </p:cNvPr>
          <p:cNvSpPr>
            <a:spLocks noGrp="1"/>
          </p:cNvSpPr>
          <p:nvPr>
            <p:ph type="dt" sz="half" idx="10"/>
          </p:nvPr>
        </p:nvSpPr>
        <p:spPr/>
        <p:txBody>
          <a:bodyPr/>
          <a:lstStyle/>
          <a:p>
            <a:fld id="{DF6959CD-E8CC-46D1-A599-CAA8D0F22A94}" type="datetimeFigureOut">
              <a:rPr lang="en-US" smtClean="0"/>
              <a:t>2/22/2022</a:t>
            </a:fld>
            <a:endParaRPr lang="en-US"/>
          </a:p>
        </p:txBody>
      </p:sp>
      <p:sp>
        <p:nvSpPr>
          <p:cNvPr id="6" name="Footer Placeholder 5">
            <a:extLst>
              <a:ext uri="{FF2B5EF4-FFF2-40B4-BE49-F238E27FC236}">
                <a16:creationId xmlns:a16="http://schemas.microsoft.com/office/drawing/2014/main" id="{3AFD974F-AA95-44D7-AF64-39CF6ACD04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556658-83D8-41BA-BFF9-40B3F2B1887A}"/>
              </a:ext>
            </a:extLst>
          </p:cNvPr>
          <p:cNvSpPr>
            <a:spLocks noGrp="1"/>
          </p:cNvSpPr>
          <p:nvPr>
            <p:ph type="sldNum" sz="quarter" idx="12"/>
          </p:nvPr>
        </p:nvSpPr>
        <p:spPr/>
        <p:txBody>
          <a:bodyPr/>
          <a:lstStyle/>
          <a:p>
            <a:fld id="{A68B5C95-6FCE-4403-9E10-D3770D5FF3D8}" type="slidenum">
              <a:rPr lang="en-US" smtClean="0"/>
              <a:t>‹#›</a:t>
            </a:fld>
            <a:endParaRPr lang="en-US"/>
          </a:p>
        </p:txBody>
      </p:sp>
    </p:spTree>
    <p:extLst>
      <p:ext uri="{BB962C8B-B14F-4D97-AF65-F5344CB8AC3E}">
        <p14:creationId xmlns:p14="http://schemas.microsoft.com/office/powerpoint/2010/main" val="3596976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theme" Target="../theme/theme1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3.xml"/><Relationship Id="rId7" Type="http://schemas.openxmlformats.org/officeDocument/2006/relationships/tags" Target="../tags/tag1.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3.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28.xml"/><Relationship Id="rId7" Type="http://schemas.openxmlformats.org/officeDocument/2006/relationships/tags" Target="../tags/tag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4.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tags" Target="../tags/tag6.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33.xml"/><Relationship Id="rId7" Type="http://schemas.openxmlformats.org/officeDocument/2006/relationships/tags" Target="../tags/tag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5.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tags" Target="../tags/tag9.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slideLayout" Target="../slideLayouts/slideLayout38.xml"/><Relationship Id="rId7" Type="http://schemas.openxmlformats.org/officeDocument/2006/relationships/tags" Target="../tags/tag10.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6.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tags" Target="../tags/tag12.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slideLayout" Target="../slideLayouts/slideLayout43.xml"/><Relationship Id="rId7" Type="http://schemas.openxmlformats.org/officeDocument/2006/relationships/tags" Target="../tags/tag1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7.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tags" Target="../tags/tag1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9.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61290E-6270-4CAB-B842-F1E6B722E3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4AB480-92AC-4A07-93F0-1B105F4A22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D6A91C-EC62-49D3-9446-B2B049348A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6959CD-E8CC-46D1-A599-CAA8D0F22A94}" type="datetimeFigureOut">
              <a:rPr lang="en-US" smtClean="0"/>
              <a:t>2/22/2022</a:t>
            </a:fld>
            <a:endParaRPr lang="en-US"/>
          </a:p>
        </p:txBody>
      </p:sp>
      <p:sp>
        <p:nvSpPr>
          <p:cNvPr id="5" name="Footer Placeholder 4">
            <a:extLst>
              <a:ext uri="{FF2B5EF4-FFF2-40B4-BE49-F238E27FC236}">
                <a16:creationId xmlns:a16="http://schemas.microsoft.com/office/drawing/2014/main" id="{9DA8EE20-52B0-46CE-9C52-5CD904551D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452527-DE77-4B9A-B928-8E597CA360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8B5C95-6FCE-4403-9E10-D3770D5FF3D8}" type="slidenum">
              <a:rPr lang="en-US" smtClean="0"/>
              <a:t>‹#›</a:t>
            </a:fld>
            <a:endParaRPr lang="en-US"/>
          </a:p>
        </p:txBody>
      </p:sp>
    </p:spTree>
    <p:extLst>
      <p:ext uri="{BB962C8B-B14F-4D97-AF65-F5344CB8AC3E}">
        <p14:creationId xmlns:p14="http://schemas.microsoft.com/office/powerpoint/2010/main" val="38446559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72144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8"/>
        <p:cNvGrpSpPr/>
        <p:nvPr/>
      </p:nvGrpSpPr>
      <p:grpSpPr>
        <a:xfrm>
          <a:off x="0" y="0"/>
          <a:ext cx="0" cy="0"/>
          <a:chOff x="0" y="0"/>
          <a:chExt cx="0" cy="0"/>
        </a:xfrm>
      </p:grpSpPr>
      <p:sp>
        <p:nvSpPr>
          <p:cNvPr id="89" name="Google Shape;89;p40"/>
          <p:cNvSpPr txBox="1">
            <a:spLocks noGrp="1"/>
          </p:cNvSpPr>
          <p:nvPr>
            <p:ph type="title"/>
          </p:nvPr>
        </p:nvSpPr>
        <p:spPr>
          <a:xfrm>
            <a:off x="960000" y="480000"/>
            <a:ext cx="10272000" cy="75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endParaRPr/>
          </a:p>
        </p:txBody>
      </p:sp>
      <p:sp>
        <p:nvSpPr>
          <p:cNvPr id="90" name="Google Shape;90;p40"/>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chemeClr val="accent1"/>
              </a:buClr>
              <a:buSzPts val="1400"/>
              <a:buFont typeface="Montserrat"/>
              <a:buChar char="●"/>
              <a:defRPr sz="1400" b="0" i="0" u="none" strike="noStrike" cap="none">
                <a:solidFill>
                  <a:schemeClr val="accent1"/>
                </a:solidFill>
                <a:latin typeface="Montserrat"/>
                <a:ea typeface="Montserrat"/>
                <a:cs typeface="Montserrat"/>
                <a:sym typeface="Montserrat"/>
              </a:defRPr>
            </a:lvl1pPr>
            <a:lvl2pPr marL="914400" marR="0" lvl="1" indent="-317500" algn="l" rtl="0">
              <a:lnSpc>
                <a:spcPct val="100000"/>
              </a:lnSpc>
              <a:spcBef>
                <a:spcPts val="1600"/>
              </a:spcBef>
              <a:spcAft>
                <a:spcPts val="0"/>
              </a:spcAft>
              <a:buClr>
                <a:schemeClr val="accent1"/>
              </a:buClr>
              <a:buSzPts val="1400"/>
              <a:buFont typeface="Montserrat"/>
              <a:buChar char="○"/>
              <a:defRPr sz="1400" b="0" i="0" u="none" strike="noStrike" cap="none">
                <a:solidFill>
                  <a:schemeClr val="accent1"/>
                </a:solidFill>
                <a:latin typeface="Montserrat"/>
                <a:ea typeface="Montserrat"/>
                <a:cs typeface="Montserrat"/>
                <a:sym typeface="Montserrat"/>
              </a:defRPr>
            </a:lvl2pPr>
            <a:lvl3pPr marL="1371600" marR="0" lvl="2" indent="-317500" algn="l" rtl="0">
              <a:lnSpc>
                <a:spcPct val="100000"/>
              </a:lnSpc>
              <a:spcBef>
                <a:spcPts val="1600"/>
              </a:spcBef>
              <a:spcAft>
                <a:spcPts val="0"/>
              </a:spcAft>
              <a:buClr>
                <a:schemeClr val="accent1"/>
              </a:buClr>
              <a:buSzPts val="1400"/>
              <a:buFont typeface="Montserrat"/>
              <a:buChar char="■"/>
              <a:defRPr sz="1400" b="0" i="0" u="none" strike="noStrike" cap="none">
                <a:solidFill>
                  <a:schemeClr val="accent1"/>
                </a:solidFill>
                <a:latin typeface="Montserrat"/>
                <a:ea typeface="Montserrat"/>
                <a:cs typeface="Montserrat"/>
                <a:sym typeface="Montserrat"/>
              </a:defRPr>
            </a:lvl3pPr>
            <a:lvl4pPr marL="1828800" marR="0" lvl="3" indent="-317500" algn="l" rtl="0">
              <a:lnSpc>
                <a:spcPct val="100000"/>
              </a:lnSpc>
              <a:spcBef>
                <a:spcPts val="1600"/>
              </a:spcBef>
              <a:spcAft>
                <a:spcPts val="0"/>
              </a:spcAft>
              <a:buClr>
                <a:schemeClr val="accent1"/>
              </a:buClr>
              <a:buSzPts val="1400"/>
              <a:buFont typeface="Montserrat"/>
              <a:buChar char="●"/>
              <a:defRPr sz="1400" b="0" i="0" u="none" strike="noStrike" cap="none">
                <a:solidFill>
                  <a:schemeClr val="accent1"/>
                </a:solidFill>
                <a:latin typeface="Montserrat"/>
                <a:ea typeface="Montserrat"/>
                <a:cs typeface="Montserrat"/>
                <a:sym typeface="Montserrat"/>
              </a:defRPr>
            </a:lvl4pPr>
            <a:lvl5pPr marL="2286000" marR="0" lvl="4" indent="-317500" algn="l" rtl="0">
              <a:lnSpc>
                <a:spcPct val="100000"/>
              </a:lnSpc>
              <a:spcBef>
                <a:spcPts val="1600"/>
              </a:spcBef>
              <a:spcAft>
                <a:spcPts val="0"/>
              </a:spcAft>
              <a:buClr>
                <a:schemeClr val="accent1"/>
              </a:buClr>
              <a:buSzPts val="1400"/>
              <a:buFont typeface="Montserrat"/>
              <a:buChar char="○"/>
              <a:defRPr sz="1400" b="0" i="0" u="none" strike="noStrike" cap="none">
                <a:solidFill>
                  <a:schemeClr val="accent1"/>
                </a:solidFill>
                <a:latin typeface="Montserrat"/>
                <a:ea typeface="Montserrat"/>
                <a:cs typeface="Montserrat"/>
                <a:sym typeface="Montserrat"/>
              </a:defRPr>
            </a:lvl5pPr>
            <a:lvl6pPr marL="2743200" marR="0" lvl="5" indent="-317500" algn="l" rtl="0">
              <a:lnSpc>
                <a:spcPct val="100000"/>
              </a:lnSpc>
              <a:spcBef>
                <a:spcPts val="1600"/>
              </a:spcBef>
              <a:spcAft>
                <a:spcPts val="0"/>
              </a:spcAft>
              <a:buClr>
                <a:schemeClr val="accent1"/>
              </a:buClr>
              <a:buSzPts val="1400"/>
              <a:buFont typeface="Montserrat"/>
              <a:buChar char="■"/>
              <a:defRPr sz="1400" b="0" i="0" u="none" strike="noStrike" cap="none">
                <a:solidFill>
                  <a:schemeClr val="accent1"/>
                </a:solidFill>
                <a:latin typeface="Montserrat"/>
                <a:ea typeface="Montserrat"/>
                <a:cs typeface="Montserrat"/>
                <a:sym typeface="Montserrat"/>
              </a:defRPr>
            </a:lvl6pPr>
            <a:lvl7pPr marL="3200400" marR="0" lvl="6" indent="-317500" algn="l" rtl="0">
              <a:lnSpc>
                <a:spcPct val="100000"/>
              </a:lnSpc>
              <a:spcBef>
                <a:spcPts val="1600"/>
              </a:spcBef>
              <a:spcAft>
                <a:spcPts val="0"/>
              </a:spcAft>
              <a:buClr>
                <a:schemeClr val="accent1"/>
              </a:buClr>
              <a:buSzPts val="1400"/>
              <a:buFont typeface="Montserrat"/>
              <a:buChar char="●"/>
              <a:defRPr sz="1400" b="0" i="0" u="none" strike="noStrike" cap="none">
                <a:solidFill>
                  <a:schemeClr val="accent1"/>
                </a:solidFill>
                <a:latin typeface="Montserrat"/>
                <a:ea typeface="Montserrat"/>
                <a:cs typeface="Montserrat"/>
                <a:sym typeface="Montserrat"/>
              </a:defRPr>
            </a:lvl7pPr>
            <a:lvl8pPr marL="3657600" marR="0" lvl="7" indent="-317500" algn="l" rtl="0">
              <a:lnSpc>
                <a:spcPct val="100000"/>
              </a:lnSpc>
              <a:spcBef>
                <a:spcPts val="1600"/>
              </a:spcBef>
              <a:spcAft>
                <a:spcPts val="0"/>
              </a:spcAft>
              <a:buClr>
                <a:schemeClr val="accent1"/>
              </a:buClr>
              <a:buSzPts val="1400"/>
              <a:buFont typeface="Montserrat"/>
              <a:buChar char="○"/>
              <a:defRPr sz="1400" b="0" i="0" u="none" strike="noStrike" cap="none">
                <a:solidFill>
                  <a:schemeClr val="accent1"/>
                </a:solidFill>
                <a:latin typeface="Montserrat"/>
                <a:ea typeface="Montserrat"/>
                <a:cs typeface="Montserrat"/>
                <a:sym typeface="Montserrat"/>
              </a:defRPr>
            </a:lvl8pPr>
            <a:lvl9pPr marL="4114800" marR="0" lvl="8" indent="-317500" algn="l" rtl="0">
              <a:lnSpc>
                <a:spcPct val="100000"/>
              </a:lnSpc>
              <a:spcBef>
                <a:spcPts val="1600"/>
              </a:spcBef>
              <a:spcAft>
                <a:spcPts val="1600"/>
              </a:spcAft>
              <a:buClr>
                <a:schemeClr val="accent1"/>
              </a:buClr>
              <a:buSzPts val="1400"/>
              <a:buFont typeface="Montserrat"/>
              <a:buChar char="■"/>
              <a:defRPr sz="1400" b="0" i="0" u="none" strike="noStrike" cap="none">
                <a:solidFill>
                  <a:schemeClr val="accent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207150039"/>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725A84-4E0B-4116-9DC9-EE85314AE53B}"/>
              </a:ext>
            </a:extLst>
          </p:cNvPr>
          <p:cNvSpPr txBox="1"/>
          <p:nvPr userDrawn="1"/>
        </p:nvSpPr>
        <p:spPr>
          <a:xfrm>
            <a:off x="0" y="-1512332"/>
            <a:ext cx="12192000" cy="369332"/>
          </a:xfrm>
          <a:prstGeom prst="rect">
            <a:avLst/>
          </a:prstGeom>
          <a:noFill/>
        </p:spPr>
        <p:txBody>
          <a:bodyPr vert="horz"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9Slide02 Noi dung dai"/>
                <a:ea typeface="+mn-ea"/>
                <a:cs typeface="+mn-cs"/>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36567967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725A84-4E0B-4116-9DC9-EE85314AE53B}"/>
              </a:ext>
            </a:extLst>
          </p:cNvPr>
          <p:cNvSpPr txBox="1"/>
          <p:nvPr userDrawn="1"/>
        </p:nvSpPr>
        <p:spPr>
          <a:xfrm>
            <a:off x="0" y="-1512332"/>
            <a:ext cx="12192000" cy="369332"/>
          </a:xfrm>
          <a:prstGeom prst="rect">
            <a:avLst/>
          </a:prstGeom>
          <a:noFill/>
        </p:spPr>
        <p:txBody>
          <a:bodyPr vert="horz"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9Slide02 Noi dung dai"/>
                <a:ea typeface="+mn-ea"/>
                <a:cs typeface="+mn-cs"/>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284451591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725A84-4E0B-4116-9DC9-EE85314AE53B}"/>
              </a:ext>
            </a:extLst>
          </p:cNvPr>
          <p:cNvSpPr txBox="1"/>
          <p:nvPr userDrawn="1"/>
        </p:nvSpPr>
        <p:spPr>
          <a:xfrm>
            <a:off x="0" y="-1512332"/>
            <a:ext cx="12192000" cy="369332"/>
          </a:xfrm>
          <a:prstGeom prst="rect">
            <a:avLst/>
          </a:prstGeom>
          <a:noFill/>
        </p:spPr>
        <p:txBody>
          <a:bodyPr vert="horz"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9Slide02 Noi dung dai"/>
                <a:ea typeface="+mn-ea"/>
                <a:cs typeface="+mn-cs"/>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38547927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725A84-4E0B-4116-9DC9-EE85314AE53B}"/>
              </a:ext>
            </a:extLst>
          </p:cNvPr>
          <p:cNvSpPr txBox="1"/>
          <p:nvPr userDrawn="1"/>
        </p:nvSpPr>
        <p:spPr>
          <a:xfrm>
            <a:off x="0" y="-1512332"/>
            <a:ext cx="12192000" cy="369332"/>
          </a:xfrm>
          <a:prstGeom prst="rect">
            <a:avLst/>
          </a:prstGeom>
          <a:noFill/>
        </p:spPr>
        <p:txBody>
          <a:bodyPr vert="horz"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9Slide02 Noi dung dai"/>
                <a:ea typeface="+mn-ea"/>
                <a:cs typeface="+mn-cs"/>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294933063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725A84-4E0B-4116-9DC9-EE85314AE53B}"/>
              </a:ext>
            </a:extLst>
          </p:cNvPr>
          <p:cNvSpPr txBox="1"/>
          <p:nvPr userDrawn="1"/>
        </p:nvSpPr>
        <p:spPr>
          <a:xfrm>
            <a:off x="0" y="-1512332"/>
            <a:ext cx="12192000" cy="369332"/>
          </a:xfrm>
          <a:prstGeom prst="rect">
            <a:avLst/>
          </a:prstGeom>
          <a:noFill/>
        </p:spPr>
        <p:txBody>
          <a:bodyPr vert="horz"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9Slide02 Noi dung dai"/>
                <a:ea typeface="+mn-ea"/>
                <a:cs typeface="+mn-cs"/>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3721393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E818856-A2AB-4FD4-A048-322DF968E540}"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2022/2/22</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4F7973-B743-4C78-A335-3E46057C3F94}"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80274111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E818856-A2AB-4FD4-A048-322DF968E540}"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2022/2/22</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4F7973-B743-4C78-A335-3E46057C3F94}"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61095783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notesSlide" Target="../notesSlides/notesSlide1.xml"/><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slideLayout" Target="../slideLayouts/slideLayout46.xml"/><Relationship Id="rId16" Type="http://schemas.openxmlformats.org/officeDocument/2006/relationships/image" Target="../media/image17.png"/><Relationship Id="rId1" Type="http://schemas.openxmlformats.org/officeDocument/2006/relationships/themeOverride" Target="../theme/themeOverride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4.wdp"/><Relationship Id="rId18" Type="http://schemas.openxmlformats.org/officeDocument/2006/relationships/image" Target="../media/image47.png"/><Relationship Id="rId3" Type="http://schemas.openxmlformats.org/officeDocument/2006/relationships/slideLayout" Target="../slideLayouts/slideLayout15.xml"/><Relationship Id="rId7" Type="http://schemas.openxmlformats.org/officeDocument/2006/relationships/image" Target="../media/image40.png"/><Relationship Id="rId12" Type="http://schemas.openxmlformats.org/officeDocument/2006/relationships/image" Target="../media/image44.png"/><Relationship Id="rId17" Type="http://schemas.microsoft.com/office/2007/relationships/hdphoto" Target="../media/hdphoto6.wdp"/><Relationship Id="rId2" Type="http://schemas.openxmlformats.org/officeDocument/2006/relationships/control" Target="../activeX/activeX1.xml"/><Relationship Id="rId16" Type="http://schemas.openxmlformats.org/officeDocument/2006/relationships/image" Target="../media/image46.png"/><Relationship Id="rId20" Type="http://schemas.openxmlformats.org/officeDocument/2006/relationships/image" Target="../media/image41.wmf"/><Relationship Id="rId1" Type="http://schemas.openxmlformats.org/officeDocument/2006/relationships/vmlDrawing" Target="../drawings/vmlDrawing1.vml"/><Relationship Id="rId6" Type="http://schemas.openxmlformats.org/officeDocument/2006/relationships/image" Target="../media/image39.png"/><Relationship Id="rId11" Type="http://schemas.microsoft.com/office/2007/relationships/hdphoto" Target="../media/hdphoto3.wdp"/><Relationship Id="rId5" Type="http://schemas.microsoft.com/office/2007/relationships/hdphoto" Target="../media/hdphoto1.wdp"/><Relationship Id="rId15" Type="http://schemas.microsoft.com/office/2007/relationships/hdphoto" Target="../media/hdphoto5.wdp"/><Relationship Id="rId10" Type="http://schemas.openxmlformats.org/officeDocument/2006/relationships/image" Target="../media/image43.png"/><Relationship Id="rId19" Type="http://schemas.microsoft.com/office/2007/relationships/hdphoto" Target="../media/hdphoto7.wdp"/><Relationship Id="rId4" Type="http://schemas.openxmlformats.org/officeDocument/2006/relationships/image" Target="../media/image38.png"/><Relationship Id="rId9" Type="http://schemas.microsoft.com/office/2007/relationships/hdphoto" Target="../media/hdphoto2.wdp"/><Relationship Id="rId1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2.xml"/><Relationship Id="rId7" Type="http://schemas.openxmlformats.org/officeDocument/2006/relationships/image" Target="../media/image8.png"/><Relationship Id="rId2" Type="http://schemas.openxmlformats.org/officeDocument/2006/relationships/slideLayout" Target="../slideLayouts/slideLayout58.xml"/><Relationship Id="rId1" Type="http://schemas.openxmlformats.org/officeDocument/2006/relationships/themeOverride" Target="../theme/themeOverride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8.wdp"/></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73.xml"/><Relationship Id="rId6" Type="http://schemas.openxmlformats.org/officeDocument/2006/relationships/image" Target="../media/image52.png"/><Relationship Id="rId5" Type="http://schemas.microsoft.com/office/2007/relationships/hdphoto" Target="../media/hdphoto8.wdp"/><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slideLayout" Target="../slideLayouts/slideLayout15.xml"/><Relationship Id="rId7" Type="http://schemas.openxmlformats.org/officeDocument/2006/relationships/image" Target="../media/image52.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1.png"/><Relationship Id="rId5" Type="http://schemas.microsoft.com/office/2007/relationships/hdphoto" Target="../media/hdphoto8.wdp"/><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notesSlide" Target="../notesSlides/notesSlide18.xml"/><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slideLayout" Target="../slideLayouts/slideLayout46.xml"/><Relationship Id="rId16" Type="http://schemas.openxmlformats.org/officeDocument/2006/relationships/image" Target="../media/image17.png"/><Relationship Id="rId1" Type="http://schemas.openxmlformats.org/officeDocument/2006/relationships/themeOverride" Target="../theme/themeOverride3.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1.xml"/><Relationship Id="rId7" Type="http://schemas.openxmlformats.org/officeDocument/2006/relationships/image" Target="../media/image2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7.emf"/></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5.png"/><Relationship Id="rId3" Type="http://schemas.openxmlformats.org/officeDocument/2006/relationships/video" Target="NULL" TargetMode="External"/><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31.png"/><Relationship Id="rId5" Type="http://schemas.openxmlformats.org/officeDocument/2006/relationships/slideLayout" Target="../slideLayouts/slideLayout36.xml"/><Relationship Id="rId15" Type="http://schemas.openxmlformats.org/officeDocument/2006/relationships/image" Target="../media/image34.png"/><Relationship Id="rId10" Type="http://schemas.openxmlformats.org/officeDocument/2006/relationships/image" Target="../media/image30.png"/><Relationship Id="rId4" Type="http://schemas.microsoft.com/office/2007/relationships/media" Target="../media/media3.mp4"/><Relationship Id="rId9" Type="http://schemas.openxmlformats.org/officeDocument/2006/relationships/image" Target="../media/image29.png"/><Relationship Id="rId1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5.png"/><Relationship Id="rId3" Type="http://schemas.microsoft.com/office/2007/relationships/media" Target="../media/media4.mp4"/><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31.png"/><Relationship Id="rId5" Type="http://schemas.openxmlformats.org/officeDocument/2006/relationships/slideLayout" Target="../slideLayouts/slideLayout31.xml"/><Relationship Id="rId15" Type="http://schemas.openxmlformats.org/officeDocument/2006/relationships/image" Target="../media/image36.emf"/><Relationship Id="rId10" Type="http://schemas.openxmlformats.org/officeDocument/2006/relationships/image" Target="../media/image30.png"/><Relationship Id="rId4" Type="http://schemas.openxmlformats.org/officeDocument/2006/relationships/video" Target="../media/media4.mp4"/><Relationship Id="rId9" Type="http://schemas.openxmlformats.org/officeDocument/2006/relationships/image" Target="../media/image29.pn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5.png"/><Relationship Id="rId3" Type="http://schemas.microsoft.com/office/2007/relationships/media" Target="../media/media4.mp4"/><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31.png"/><Relationship Id="rId5" Type="http://schemas.openxmlformats.org/officeDocument/2006/relationships/slideLayout" Target="../slideLayouts/slideLayout41.xml"/><Relationship Id="rId15" Type="http://schemas.openxmlformats.org/officeDocument/2006/relationships/image" Target="../media/image36.emf"/><Relationship Id="rId10" Type="http://schemas.openxmlformats.org/officeDocument/2006/relationships/image" Target="../media/image30.png"/><Relationship Id="rId4" Type="http://schemas.openxmlformats.org/officeDocument/2006/relationships/video" Target="../media/media4.mp4"/><Relationship Id="rId9" Type="http://schemas.openxmlformats.org/officeDocument/2006/relationships/image" Target="../media/image29.png"/><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37.emf"/></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
            <a:ext cx="12192000" cy="6857919"/>
          </a:xfrm>
          <a:prstGeom prst="rect">
            <a:avLst/>
          </a:prstGeom>
        </p:spPr>
      </p:pic>
      <p:pic>
        <p:nvPicPr>
          <p:cNvPr id="7" name="图片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24443" y="866274"/>
            <a:ext cx="10943115" cy="5568448"/>
          </a:xfrm>
          <a:prstGeom prst="rect">
            <a:avLst/>
          </a:prstGeom>
        </p:spPr>
      </p:pic>
      <p:pic>
        <p:nvPicPr>
          <p:cNvPr id="15" name="图片 1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12221" y="0"/>
            <a:ext cx="1928451" cy="2177858"/>
          </a:xfrm>
          <a:prstGeom prst="rect">
            <a:avLst/>
          </a:prstGeom>
        </p:spPr>
      </p:pic>
      <p:pic>
        <p:nvPicPr>
          <p:cNvPr id="17" name="图片 1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787215" y="423278"/>
            <a:ext cx="1928452" cy="1751741"/>
          </a:xfrm>
          <a:prstGeom prst="rect">
            <a:avLst/>
          </a:prstGeom>
        </p:spPr>
      </p:pic>
      <p:grpSp>
        <p:nvGrpSpPr>
          <p:cNvPr id="4" name="组合 3">
            <a:extLst>
              <a:ext uri="{FF2B5EF4-FFF2-40B4-BE49-F238E27FC236}">
                <a16:creationId xmlns:a16="http://schemas.microsoft.com/office/drawing/2014/main" id="{0C2ABC6B-B1C9-404D-AFBD-40028D4E4234}"/>
              </a:ext>
            </a:extLst>
          </p:cNvPr>
          <p:cNvGrpSpPr/>
          <p:nvPr/>
        </p:nvGrpSpPr>
        <p:grpSpPr>
          <a:xfrm>
            <a:off x="0" y="3692281"/>
            <a:ext cx="12192000" cy="3165719"/>
            <a:chOff x="0" y="3692281"/>
            <a:chExt cx="12192000" cy="3165719"/>
          </a:xfrm>
        </p:grpSpPr>
        <p:grpSp>
          <p:nvGrpSpPr>
            <p:cNvPr id="3" name="组合 2">
              <a:extLst>
                <a:ext uri="{FF2B5EF4-FFF2-40B4-BE49-F238E27FC236}">
                  <a16:creationId xmlns:a16="http://schemas.microsoft.com/office/drawing/2014/main" id="{8E5A0735-9D91-4704-A805-56F741694F99}"/>
                </a:ext>
              </a:extLst>
            </p:cNvPr>
            <p:cNvGrpSpPr/>
            <p:nvPr/>
          </p:nvGrpSpPr>
          <p:grpSpPr>
            <a:xfrm>
              <a:off x="0" y="3692281"/>
              <a:ext cx="12192000" cy="3165719"/>
              <a:chOff x="0" y="3692281"/>
              <a:chExt cx="12192000" cy="3165719"/>
            </a:xfrm>
          </p:grpSpPr>
          <p:pic>
            <p:nvPicPr>
              <p:cNvPr id="9" name="图片 8"/>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pic>
            <p:nvPicPr>
              <p:cNvPr id="11" name="图片 10"/>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213862" y="3692281"/>
                <a:ext cx="1709942" cy="2990259"/>
              </a:xfrm>
              <a:prstGeom prst="rect">
                <a:avLst/>
              </a:prstGeom>
            </p:spPr>
          </p:pic>
          <p:pic>
            <p:nvPicPr>
              <p:cNvPr id="21" name="图片 20"/>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76334" y="4936311"/>
                <a:ext cx="1764338" cy="1626136"/>
              </a:xfrm>
              <a:prstGeom prst="rect">
                <a:avLst/>
              </a:prstGeom>
            </p:spPr>
          </p:pic>
          <p:pic>
            <p:nvPicPr>
              <p:cNvPr id="22" name="图片 21"/>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388781" y="5687744"/>
                <a:ext cx="870717" cy="802513"/>
              </a:xfrm>
              <a:prstGeom prst="rect">
                <a:avLst/>
              </a:prstGeom>
            </p:spPr>
          </p:pic>
        </p:grpSp>
        <p:pic>
          <p:nvPicPr>
            <p:cNvPr id="24" name="图片 23"/>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2204188" y="3777916"/>
              <a:ext cx="1112117" cy="1586984"/>
            </a:xfrm>
            <a:prstGeom prst="rect">
              <a:avLst/>
            </a:prstGeom>
          </p:spPr>
        </p:pic>
      </p:grpSp>
      <p:grpSp>
        <p:nvGrpSpPr>
          <p:cNvPr id="2" name="组合 1">
            <a:extLst>
              <a:ext uri="{FF2B5EF4-FFF2-40B4-BE49-F238E27FC236}">
                <a16:creationId xmlns:a16="http://schemas.microsoft.com/office/drawing/2014/main" id="{02A0B8AF-E730-4A76-85C0-23E043411590}"/>
              </a:ext>
            </a:extLst>
          </p:cNvPr>
          <p:cNvGrpSpPr/>
          <p:nvPr/>
        </p:nvGrpSpPr>
        <p:grpSpPr>
          <a:xfrm>
            <a:off x="1805164" y="154522"/>
            <a:ext cx="8581672" cy="4334886"/>
            <a:chOff x="811860" y="2276378"/>
            <a:chExt cx="11437656" cy="6163171"/>
          </a:xfrm>
        </p:grpSpPr>
        <p:pic>
          <p:nvPicPr>
            <p:cNvPr id="28" name="图片 27"/>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614831" y="2371829"/>
              <a:ext cx="1669606" cy="2308314"/>
            </a:xfrm>
            <a:prstGeom prst="rect">
              <a:avLst/>
            </a:prstGeom>
          </p:spPr>
        </p:pic>
        <p:pic>
          <p:nvPicPr>
            <p:cNvPr id="30" name="图片 29"/>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477875" y="2327939"/>
              <a:ext cx="1630006" cy="2121561"/>
            </a:xfrm>
            <a:prstGeom prst="rect">
              <a:avLst/>
            </a:prstGeom>
          </p:spPr>
        </p:pic>
        <p:pic>
          <p:nvPicPr>
            <p:cNvPr id="32" name="图片 31"/>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2959229" y="2276378"/>
              <a:ext cx="1744328" cy="2357388"/>
            </a:xfrm>
            <a:prstGeom prst="rect">
              <a:avLst/>
            </a:prstGeom>
          </p:spPr>
        </p:pic>
        <p:pic>
          <p:nvPicPr>
            <p:cNvPr id="34" name="图片 33"/>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7608697" y="2287396"/>
              <a:ext cx="1637591" cy="2246466"/>
            </a:xfrm>
            <a:prstGeom prst="rect">
              <a:avLst/>
            </a:prstGeom>
          </p:spPr>
        </p:pic>
        <p:pic>
          <p:nvPicPr>
            <p:cNvPr id="36" name="图片 35"/>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5952950" y="2283312"/>
              <a:ext cx="1655747" cy="2291375"/>
            </a:xfrm>
            <a:prstGeom prst="rect">
              <a:avLst/>
            </a:prstGeom>
          </p:spPr>
        </p:pic>
        <p:pic>
          <p:nvPicPr>
            <p:cNvPr id="38" name="图片 37"/>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9269202" y="2452591"/>
              <a:ext cx="1637591" cy="2004960"/>
            </a:xfrm>
            <a:prstGeom prst="rect">
              <a:avLst/>
            </a:prstGeom>
          </p:spPr>
        </p:pic>
        <p:sp>
          <p:nvSpPr>
            <p:cNvPr id="39" name="文本框 38"/>
            <p:cNvSpPr txBox="1"/>
            <p:nvPr/>
          </p:nvSpPr>
          <p:spPr>
            <a:xfrm>
              <a:off x="811860" y="5420215"/>
              <a:ext cx="11437656" cy="30193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smtClean="0">
                  <a:ln w="0"/>
                  <a:solidFill>
                    <a:srgbClr val="000000"/>
                  </a:solidFill>
                  <a:effectLst>
                    <a:outerShdw blurRad="38100" dist="25400" dir="5400000" algn="ctr" rotWithShape="0">
                      <a:srgbClr val="6E747A">
                        <a:alpha val="43000"/>
                      </a:srgbClr>
                    </a:outerShdw>
                  </a:effectLst>
                  <a:uLnTx/>
                  <a:uFillTx/>
                  <a:latin typeface="Times New Roman" panose="02020603050405020304" pitchFamily="18" charset="0"/>
                  <a:ea typeface="浪漫雅圆" panose="02010601040101010101" pitchFamily="2" charset="-122"/>
                  <a:cs typeface="Times New Roman" panose="02020603050405020304" pitchFamily="18" charset="0"/>
                </a:rPr>
                <a:t>Chào mừng các con đến với tiết Tiếng Việt!</a:t>
              </a:r>
              <a:endParaRPr kumimoji="0" lang="zh-CN" altLang="en-US" sz="6600" b="1" i="0"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Times New Roman" panose="02020603050405020304" pitchFamily="18" charset="0"/>
                <a:ea typeface="浪漫雅圆" panose="02010601040101010101" pitchFamily="2" charset="-122"/>
                <a:cs typeface="Times New Roman" panose="02020603050405020304" pitchFamily="18" charset="0"/>
              </a:endParaRPr>
            </a:p>
          </p:txBody>
        </p:sp>
      </p:grpSp>
    </p:spTree>
    <p:extLst>
      <p:ext uri="{BB962C8B-B14F-4D97-AF65-F5344CB8AC3E}">
        <p14:creationId xmlns:p14="http://schemas.microsoft.com/office/powerpoint/2010/main" val="153161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par>
                                <p:cTn id="14" presetID="2" presetClass="entr" presetSubtype="3"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1+#ppt_w/2"/>
                                          </p:val>
                                        </p:tav>
                                        <p:tav tm="100000">
                                          <p:val>
                                            <p:strVal val="#ppt_x"/>
                                          </p:val>
                                        </p:tav>
                                      </p:tavLst>
                                    </p:anim>
                                    <p:anim calcmode="lin" valueType="num">
                                      <p:cBhvr additive="base">
                                        <p:cTn id="17" dur="500" fill="hold"/>
                                        <p:tgtEl>
                                          <p:spTgt spid="17"/>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7ED72F-ED66-46FD-8E76-3CE76CC3D85A}"/>
              </a:ext>
            </a:extLst>
          </p:cNvPr>
          <p:cNvSpPr/>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5">
            <a:extLst>
              <a:ext uri="{FF2B5EF4-FFF2-40B4-BE49-F238E27FC236}">
                <a16:creationId xmlns:a16="http://schemas.microsoft.com/office/drawing/2014/main" id="{72D4CBD7-BCC1-402F-8608-D2C30903A5B7}"/>
              </a:ext>
            </a:extLst>
          </p:cNvPr>
          <p:cNvSpPr txBox="1">
            <a:spLocks/>
          </p:cNvSpPr>
          <p:nvPr/>
        </p:nvSpPr>
        <p:spPr>
          <a:xfrm>
            <a:off x="261585" y="169725"/>
            <a:ext cx="11757221" cy="110932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r>
              <a:rPr lang="en-US" sz="3600" kern="0" dirty="0" smtClean="0">
                <a:solidFill>
                  <a:schemeClr val="tx1"/>
                </a:solidFill>
                <a:latin typeface="Times New Roman" panose="02020603050405020304" pitchFamily="18" charset="0"/>
                <a:cs typeface="Times New Roman" panose="02020603050405020304" pitchFamily="18" charset="0"/>
              </a:rPr>
              <a:t>Kể tên các dụng cụ thể thao khác mà em biết? Các dụng cụ thể thao đó chơi trong môn thể thao nào?</a:t>
            </a:r>
            <a:endParaRPr lang="en-US" sz="3600" kern="0" dirty="0">
              <a:solidFill>
                <a:schemeClr val="tx1"/>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2DAE8C73-AF0E-4F0C-B545-62F3E8744A0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9558" b="92035" l="19226" r="38051">
                        <a14:foregroundMark x1="29907" y1="52212" x2="28705" y2="49558"/>
                        <a14:foregroundMark x1="34446" y1="80531" x2="38051" y2="80088"/>
                        <a14:foregroundMark x1="27904" y1="73009" x2="25100" y2="83186"/>
                        <a14:foregroundMark x1="20694" y1="81416" x2="19359" y2="82301"/>
                        <a14:foregroundMark x1="21896" y1="88053" x2="21896" y2="92035"/>
                        <a14:foregroundMark x1="29105" y1="86283" x2="29105" y2="86283"/>
                        <a14:foregroundMark x1="30841" y1="78761" x2="31642" y2="80531"/>
                        <a14:foregroundMark x1="30040" y1="78761" x2="30040" y2="78761"/>
                      </a14:backgroundRemoval>
                    </a14:imgEffect>
                  </a14:imgLayer>
                </a14:imgProps>
              </a:ext>
            </a:extLst>
          </a:blip>
          <a:srcRect l="18786" t="47012" r="61197" b="5128"/>
          <a:stretch/>
        </p:blipFill>
        <p:spPr>
          <a:xfrm>
            <a:off x="3467057" y="1723239"/>
            <a:ext cx="1160494" cy="879180"/>
          </a:xfrm>
          <a:prstGeom prst="rect">
            <a:avLst/>
          </a:prstGeom>
        </p:spPr>
      </p:pic>
      <p:pic>
        <p:nvPicPr>
          <p:cNvPr id="12" name="Picture 11">
            <a:extLst>
              <a:ext uri="{FF2B5EF4-FFF2-40B4-BE49-F238E27FC236}">
                <a16:creationId xmlns:a16="http://schemas.microsoft.com/office/drawing/2014/main" id="{A48DE1DE-9272-48B7-B1BB-3F0E0B47D3F7}"/>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9381" b="96903" l="54740" r="66355">
                        <a14:foregroundMark x1="61816" y1="40265" x2="61816" y2="40265"/>
                        <a14:foregroundMark x1="65421" y1="94248" x2="65421" y2="94248"/>
                        <a14:foregroundMark x1="65955" y1="92478" x2="65955" y2="92478"/>
                        <a14:foregroundMark x1="62350" y1="96018" x2="62350" y2="96018"/>
                        <a14:foregroundMark x1="58478" y1="96903" x2="58211" y2="96903"/>
                        <a14:foregroundMark x1="54873" y1="52212" x2="54873" y2="52212"/>
                        <a14:foregroundMark x1="66355" y1="50885" x2="66355" y2="50885"/>
                      </a14:backgroundRemoval>
                    </a14:imgEffect>
                  </a14:imgLayer>
                </a14:imgProps>
              </a:ext>
            </a:extLst>
          </a:blip>
          <a:srcRect l="53426" t="35560" r="32681"/>
          <a:stretch/>
        </p:blipFill>
        <p:spPr>
          <a:xfrm>
            <a:off x="5208610" y="1303626"/>
            <a:ext cx="908410" cy="1335071"/>
          </a:xfrm>
          <a:prstGeom prst="rect">
            <a:avLst/>
          </a:prstGeom>
        </p:spPr>
      </p:pic>
      <p:pic>
        <p:nvPicPr>
          <p:cNvPr id="13" name="Picture 12">
            <a:extLst>
              <a:ext uri="{FF2B5EF4-FFF2-40B4-BE49-F238E27FC236}">
                <a16:creationId xmlns:a16="http://schemas.microsoft.com/office/drawing/2014/main" id="{FAAB04D7-7CC9-42B0-89A7-4FBD97B896C7}"/>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46903" b="89381" l="81175" r="94259">
                        <a14:foregroundMark x1="88919" y1="53982" x2="88919" y2="53982"/>
                        <a14:foregroundMark x1="87850" y1="49558" x2="90788" y2="78319"/>
                        <a14:foregroundMark x1="84513" y1="60177" x2="84780" y2="81416"/>
                        <a14:foregroundMark x1="84780" y1="81416" x2="88385" y2="81858"/>
                        <a14:foregroundMark x1="91589" y1="61062" x2="91589" y2="77434"/>
                        <a14:foregroundMark x1="89586" y1="54867" x2="83979" y2="54425"/>
                        <a14:foregroundMark x1="83979" y1="54425" x2="81842" y2="69469"/>
                        <a14:foregroundMark x1="81842" y1="69469" x2="81842" y2="74336"/>
                        <a14:foregroundMark x1="85447" y1="89823" x2="87984" y2="89823"/>
                        <a14:foregroundMark x1="90254" y1="50885" x2="87049" y2="48673"/>
                        <a14:foregroundMark x1="92924" y1="57080" x2="93324" y2="60177"/>
                        <a14:foregroundMark x1="93591" y1="74779" x2="93458" y2="74779"/>
                        <a14:foregroundMark x1="93858" y1="70796" x2="93858" y2="70796"/>
                        <a14:foregroundMark x1="85848" y1="50000" x2="84513" y2="49115"/>
                        <a14:foregroundMark x1="81308" y1="60619" x2="81308" y2="61062"/>
                        <a14:foregroundMark x1="94259" y1="70354" x2="94259" y2="70354"/>
                        <a14:foregroundMark x1="81709" y1="79204" x2="81308" y2="69027"/>
                        <a14:foregroundMark x1="89186" y1="55310" x2="89186" y2="55310"/>
                      </a14:backgroundRemoval>
                    </a14:imgEffect>
                  </a14:imgLayer>
                </a14:imgProps>
              </a:ext>
            </a:extLst>
          </a:blip>
          <a:srcRect l="80297" t="41989" r="4714" b="5994"/>
          <a:stretch/>
        </p:blipFill>
        <p:spPr>
          <a:xfrm>
            <a:off x="6812078" y="1345864"/>
            <a:ext cx="1194469" cy="1313378"/>
          </a:xfrm>
          <a:prstGeom prst="rect">
            <a:avLst/>
          </a:prstGeom>
        </p:spPr>
      </p:pic>
      <p:pic>
        <p:nvPicPr>
          <p:cNvPr id="1026" name="Picture 2" descr="Shuttle Kicking, Colorful Feather Chinese Jianzi Foot Sports, Hacky Sack  Foot Feather on ISolated White Background Stock Image - Image of funny,  brazil: 134812621">
            <a:extLst>
              <a:ext uri="{FF2B5EF4-FFF2-40B4-BE49-F238E27FC236}">
                <a16:creationId xmlns:a16="http://schemas.microsoft.com/office/drawing/2014/main" id="{41EF2556-F408-4D9C-88F0-EF70FF482F1E}"/>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180410" y="1004597"/>
            <a:ext cx="1194469" cy="18922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andard Basketball On White Surface Stock Photo - Download Image Now -  iStock">
            <a:extLst>
              <a:ext uri="{FF2B5EF4-FFF2-40B4-BE49-F238E27FC236}">
                <a16:creationId xmlns:a16="http://schemas.microsoft.com/office/drawing/2014/main" id="{26CFE5B4-AC90-406D-9B94-C85F235D323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201" b="92978" l="8592" r="89737">
                        <a14:foregroundMark x1="10979" y1="33656" x2="8592" y2="59806"/>
                        <a14:foregroundMark x1="36277" y1="85472" x2="47971" y2="91283"/>
                        <a14:foregroundMark x1="47971" y1="91283" x2="49403" y2="90315"/>
                        <a14:foregroundMark x1="45823" y1="11622" x2="52983" y2="10412"/>
                        <a14:foregroundMark x1="86874" y1="36562" x2="89976" y2="48184"/>
                        <a14:foregroundMark x1="46539" y1="91525" x2="51313" y2="92978"/>
                      </a14:backgroundRemoval>
                    </a14:imgEffect>
                  </a14:imgLayer>
                </a14:imgProps>
              </a:ext>
              <a:ext uri="{28A0092B-C50C-407E-A947-70E740481C1C}">
                <a14:useLocalDpi xmlns:a14="http://schemas.microsoft.com/office/drawing/2010/main" val="0"/>
              </a:ext>
            </a:extLst>
          </a:blip>
          <a:srcRect/>
          <a:stretch>
            <a:fillRect/>
          </a:stretch>
        </p:blipFill>
        <p:spPr bwMode="auto">
          <a:xfrm>
            <a:off x="1757162" y="1398503"/>
            <a:ext cx="1328797" cy="13097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ennis ball 3D model - TurboSquid 1534521">
            <a:extLst>
              <a:ext uri="{FF2B5EF4-FFF2-40B4-BE49-F238E27FC236}">
                <a16:creationId xmlns:a16="http://schemas.microsoft.com/office/drawing/2014/main" id="{A7664991-2103-4803-B7E9-A071C8E5FE54}"/>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10000" b="90000" l="10000" r="90000">
                        <a14:foregroundMark x1="38833" y1="22333" x2="46167" y2="73167"/>
                        <a14:foregroundMark x1="46167" y1="73167" x2="46833" y2="74333"/>
                        <a14:foregroundMark x1="26667" y1="29500" x2="54000" y2="23000"/>
                        <a14:foregroundMark x1="54000" y1="23000" x2="66333" y2="24333"/>
                        <a14:foregroundMark x1="66333" y1="24333" x2="76333" y2="34667"/>
                        <a14:foregroundMark x1="76333" y1="34667" x2="79833" y2="46000"/>
                        <a14:foregroundMark x1="79833" y1="46000" x2="79833" y2="46500"/>
                        <a14:foregroundMark x1="41500" y1="24167" x2="52333" y2="23167"/>
                        <a14:foregroundMark x1="25500" y1="28833" x2="39667" y2="25333"/>
                        <a14:foregroundMark x1="35167" y1="25000" x2="39333" y2="25333"/>
                        <a14:foregroundMark x1="70500" y1="27833" x2="78667" y2="34667"/>
                        <a14:foregroundMark x1="78667" y1="34667" x2="81000" y2="43833"/>
                        <a14:foregroundMark x1="81000" y1="43833" x2="80167" y2="53667"/>
                        <a14:foregroundMark x1="80167" y1="53667" x2="75833" y2="63333"/>
                        <a14:foregroundMark x1="75833" y1="63333" x2="69667" y2="70000"/>
                      </a14:backgroundRemoval>
                    </a14:imgEffect>
                  </a14:imgLayer>
                </a14:imgProps>
              </a:ext>
              <a:ext uri="{28A0092B-C50C-407E-A947-70E740481C1C}">
                <a14:useLocalDpi xmlns:a14="http://schemas.microsoft.com/office/drawing/2010/main" val="0"/>
              </a:ext>
            </a:extLst>
          </a:blip>
          <a:srcRect/>
          <a:stretch>
            <a:fillRect/>
          </a:stretch>
        </p:blipFill>
        <p:spPr bwMode="auto">
          <a:xfrm>
            <a:off x="261585" y="1404858"/>
            <a:ext cx="1401393" cy="14013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olleyball ball by GeoGo | 3DOcean">
            <a:extLst>
              <a:ext uri="{FF2B5EF4-FFF2-40B4-BE49-F238E27FC236}">
                <a16:creationId xmlns:a16="http://schemas.microsoft.com/office/drawing/2014/main" id="{B925425B-2CA5-4F40-A368-C432A8F6876F}"/>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42203" y1="24407" x2="65593" y2="42542"/>
                        <a14:foregroundMark x1="48983" y1="21864" x2="64068" y2="29153"/>
                        <a14:foregroundMark x1="24068" y1="34407" x2="21186" y2="41525"/>
                        <a14:foregroundMark x1="55085" y1="68983" x2="71695" y2="58814"/>
                        <a14:foregroundMark x1="71695" y1="58814" x2="67458" y2="73220"/>
                        <a14:foregroundMark x1="67458" y1="73220" x2="63051" y2="77966"/>
                      </a14:backgroundRemoval>
                    </a14:imgEffect>
                  </a14:imgLayer>
                </a14:imgProps>
              </a:ext>
              <a:ext uri="{28A0092B-C50C-407E-A947-70E740481C1C}">
                <a14:useLocalDpi xmlns:a14="http://schemas.microsoft.com/office/drawing/2010/main" val="0"/>
              </a:ext>
            </a:extLst>
          </a:blip>
          <a:srcRect/>
          <a:stretch>
            <a:fillRect/>
          </a:stretch>
        </p:blipFill>
        <p:spPr bwMode="auto">
          <a:xfrm>
            <a:off x="9240409" y="1024353"/>
            <a:ext cx="1908843" cy="190884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D26DE85B-AEA5-47F5-86A3-585C2DD6B8AA}"/>
              </a:ext>
            </a:extLst>
          </p:cNvPr>
          <p:cNvGrpSpPr/>
          <p:nvPr/>
        </p:nvGrpSpPr>
        <p:grpSpPr>
          <a:xfrm>
            <a:off x="10468404" y="1279048"/>
            <a:ext cx="2145792" cy="1361465"/>
            <a:chOff x="10468404" y="939836"/>
            <a:chExt cx="2145792" cy="1361465"/>
          </a:xfrm>
        </p:grpSpPr>
        <p:pic>
          <p:nvPicPr>
            <p:cNvPr id="1034" name="Picture 10" descr="Golf ball 3D - TurboSquid 1355558">
              <a:extLst>
                <a:ext uri="{FF2B5EF4-FFF2-40B4-BE49-F238E27FC236}">
                  <a16:creationId xmlns:a16="http://schemas.microsoft.com/office/drawing/2014/main" id="{FF45B2F8-02B9-4E9C-8E68-387D4F84CE21}"/>
                </a:ext>
              </a:extLst>
            </p:cNvPr>
            <p:cNvPicPr>
              <a:picLocks noChangeAspect="1" noChangeArrowheads="1"/>
            </p:cNvPicPr>
            <p:nvPr/>
          </p:nvPicPr>
          <p:blipFill>
            <a:blip r:embed="rId16" cstate="hq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67246" y="1349741"/>
              <a:ext cx="951560" cy="9515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ree Golf Club Cliparts, Download Free Golf Club Cliparts png images, Free  ClipArts on Clipart Library">
              <a:extLst>
                <a:ext uri="{FF2B5EF4-FFF2-40B4-BE49-F238E27FC236}">
                  <a16:creationId xmlns:a16="http://schemas.microsoft.com/office/drawing/2014/main" id="{9531EA84-6BCC-47D7-BFCD-C406E7547473}"/>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5938" l="9961" r="89844">
                          <a14:foregroundMark x1="44141" y1="82188" x2="66602" y2="20000"/>
                          <a14:foregroundMark x1="29492" y1="90000" x2="32031" y2="95938"/>
                        </a14:backgroundRemoval>
                      </a14:imgEffect>
                    </a14:imgLayer>
                  </a14:imgProps>
                </a:ext>
                <a:ext uri="{28A0092B-C50C-407E-A947-70E740481C1C}">
                  <a14:useLocalDpi xmlns:a14="http://schemas.microsoft.com/office/drawing/2010/main" val="0"/>
                </a:ext>
              </a:extLst>
            </a:blip>
            <a:srcRect/>
            <a:stretch>
              <a:fillRect/>
            </a:stretch>
          </p:blipFill>
          <p:spPr bwMode="auto">
            <a:xfrm>
              <a:off x="10468404" y="939836"/>
              <a:ext cx="2145792" cy="1341120"/>
            </a:xfrm>
            <a:prstGeom prst="rect">
              <a:avLst/>
            </a:prstGeom>
            <a:noFill/>
            <a:extLst>
              <a:ext uri="{909E8E84-426E-40DD-AFC4-6F175D3DCCD1}">
                <a14:hiddenFill xmlns:a14="http://schemas.microsoft.com/office/drawing/2010/main">
                  <a:solidFill>
                    <a:srgbClr val="FFFFFF"/>
                  </a:solidFill>
                </a14:hiddenFill>
              </a:ext>
            </a:extLst>
          </p:spPr>
        </p:pic>
      </p:grpSp>
    </p:spTree>
    <p:controls>
      <mc:AlternateContent xmlns:mc="http://schemas.openxmlformats.org/markup-compatibility/2006">
        <mc:Choice xmlns:v="urn:schemas-microsoft-com:vml" Requires="v">
          <p:control spid="1038" name="TextBox1" r:id="rId2" imgW="10515600" imgH="3924360"/>
        </mc:Choice>
        <mc:Fallback>
          <p:control name="TextBox1" r:id="rId2" imgW="10515600" imgH="3924360">
            <p:pic>
              <p:nvPicPr>
                <p:cNvPr id="16" name="TextBox1">
                  <a:extLst>
                    <a:ext uri="{FF2B5EF4-FFF2-40B4-BE49-F238E27FC236}">
                      <a16:creationId xmlns:a16="http://schemas.microsoft.com/office/drawing/2014/main" id="{9DF78BC0-C858-40A7-90F3-71183FC42BA4}"/>
                    </a:ext>
                  </a:extLst>
                </p:cNvPr>
                <p:cNvPicPr>
                  <a:picLocks/>
                </p:cNvPicPr>
                <p:nvPr/>
              </p:nvPicPr>
              <p:blipFill>
                <a:blip r:embed="rId20"/>
                <a:stretch>
                  <a:fillRect/>
                </a:stretch>
              </p:blipFill>
              <p:spPr>
                <a:xfrm>
                  <a:off x="898814" y="2818884"/>
                  <a:ext cx="10515600" cy="3925887"/>
                </a:xfrm>
                <a:prstGeom prst="rect">
                  <a:avLst/>
                </a:prstGeom>
              </p:spPr>
            </p:pic>
          </p:control>
        </mc:Fallback>
      </mc:AlternateContent>
    </p:controls>
    <p:extLst>
      <p:ext uri="{BB962C8B-B14F-4D97-AF65-F5344CB8AC3E}">
        <p14:creationId xmlns:p14="http://schemas.microsoft.com/office/powerpoint/2010/main" val="411966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2"/>
                                        </p:tgtEl>
                                        <p:attrNameLst>
                                          <p:attrName>style.visibility</p:attrName>
                                        </p:attrNameLst>
                                      </p:cBhvr>
                                      <p:to>
                                        <p:strVal val="visible"/>
                                      </p:to>
                                    </p:set>
                                    <p:animEffect transition="in" filter="fade">
                                      <p:cBhvr>
                                        <p:cTn id="22" dur="500"/>
                                        <p:tgtEl>
                                          <p:spTgt spid="10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descr="Graphical user interface, application&#10;&#10;Description automatically generated">
            <a:extLst>
              <a:ext uri="{FF2B5EF4-FFF2-40B4-BE49-F238E27FC236}">
                <a16:creationId xmlns:a16="http://schemas.microsoft.com/office/drawing/2014/main" id="{7FDBC19A-4D00-4CA3-BE87-A94937B8C982}"/>
              </a:ext>
            </a:extLst>
          </p:cNvPr>
          <p:cNvPicPr>
            <a:picLocks noChangeAspect="1"/>
          </p:cNvPicPr>
          <p:nvPr/>
        </p:nvPicPr>
        <p:blipFill rotWithShape="1">
          <a:blip r:embed="rId3"/>
          <a:srcRect l="5945" t="9309" r="2132" b="1348"/>
          <a:stretch/>
        </p:blipFill>
        <p:spPr>
          <a:xfrm>
            <a:off x="2536891" y="1189079"/>
            <a:ext cx="7785483" cy="5542797"/>
          </a:xfrm>
          <a:prstGeom prst="rect">
            <a:avLst/>
          </a:prstGeom>
          <a:noFill/>
          <a:ln>
            <a:noFill/>
          </a:ln>
        </p:spPr>
      </p:pic>
      <p:sp>
        <p:nvSpPr>
          <p:cNvPr id="16" name="Title 15">
            <a:extLst>
              <a:ext uri="{FF2B5EF4-FFF2-40B4-BE49-F238E27FC236}">
                <a16:creationId xmlns:a16="http://schemas.microsoft.com/office/drawing/2014/main" id="{50089522-4BE5-4325-9591-CF4C0037A389}"/>
              </a:ext>
            </a:extLst>
          </p:cNvPr>
          <p:cNvSpPr>
            <a:spLocks noGrp="1"/>
          </p:cNvSpPr>
          <p:nvPr>
            <p:ph type="title" idx="4294967295"/>
          </p:nvPr>
        </p:nvSpPr>
        <p:spPr>
          <a:xfrm>
            <a:off x="510683" y="256956"/>
            <a:ext cx="11486876" cy="752475"/>
          </a:xfrm>
        </p:spPr>
        <p:txBody>
          <a:bodyPr/>
          <a:lstStyle/>
          <a:p>
            <a:r>
              <a:rPr lang="en-US" sz="3200" dirty="0"/>
              <a:t>2. </a:t>
            </a:r>
            <a:r>
              <a:rPr lang="en-US" sz="3200" dirty="0" err="1"/>
              <a:t>Dựa</a:t>
            </a:r>
            <a:r>
              <a:rPr lang="en-US" sz="3200" dirty="0"/>
              <a:t> </a:t>
            </a:r>
            <a:r>
              <a:rPr lang="en-US" sz="3200" dirty="0" err="1"/>
              <a:t>vào</a:t>
            </a:r>
            <a:r>
              <a:rPr lang="en-US" sz="3200" dirty="0"/>
              <a:t> </a:t>
            </a:r>
            <a:r>
              <a:rPr lang="en-US" sz="3200" dirty="0" err="1"/>
              <a:t>tranh</a:t>
            </a:r>
            <a:r>
              <a:rPr lang="en-US" sz="3200" dirty="0"/>
              <a:t> </a:t>
            </a:r>
            <a:r>
              <a:rPr lang="en-US" sz="3200" dirty="0" err="1"/>
              <a:t>và</a:t>
            </a:r>
            <a:r>
              <a:rPr lang="en-US" sz="3200" dirty="0"/>
              <a:t> </a:t>
            </a:r>
            <a:r>
              <a:rPr lang="en-US" sz="3200" dirty="0" err="1"/>
              <a:t>gợi</a:t>
            </a:r>
            <a:r>
              <a:rPr lang="en-US" sz="3200" dirty="0"/>
              <a:t> ý </a:t>
            </a:r>
            <a:r>
              <a:rPr lang="en-US" sz="3200" dirty="0" err="1"/>
              <a:t>dưới</a:t>
            </a:r>
            <a:r>
              <a:rPr lang="en-US" sz="3200" dirty="0"/>
              <a:t> </a:t>
            </a:r>
            <a:r>
              <a:rPr lang="en-US" sz="3200" dirty="0" err="1"/>
              <a:t>tranh</a:t>
            </a:r>
            <a:r>
              <a:rPr lang="en-US" sz="3200" dirty="0"/>
              <a:t>, </a:t>
            </a:r>
            <a:r>
              <a:rPr lang="en-US" sz="3200" dirty="0" err="1"/>
              <a:t>nói</a:t>
            </a:r>
            <a:r>
              <a:rPr lang="en-US" sz="3200" dirty="0"/>
              <a:t> </a:t>
            </a:r>
            <a:r>
              <a:rPr lang="en-US" sz="3200" dirty="0" err="1"/>
              <a:t>tên</a:t>
            </a:r>
            <a:r>
              <a:rPr lang="en-US" sz="3200" dirty="0"/>
              <a:t> </a:t>
            </a:r>
            <a:r>
              <a:rPr lang="en-US" sz="3200" dirty="0" err="1"/>
              <a:t>các</a:t>
            </a:r>
            <a:r>
              <a:rPr lang="en-US" sz="3200" dirty="0"/>
              <a:t> </a:t>
            </a:r>
            <a:r>
              <a:rPr lang="en-US" sz="3200" dirty="0" err="1"/>
              <a:t>trò</a:t>
            </a:r>
            <a:r>
              <a:rPr lang="en-US" sz="3200" dirty="0"/>
              <a:t> </a:t>
            </a:r>
            <a:r>
              <a:rPr lang="en-US" sz="3200" dirty="0" err="1"/>
              <a:t>chơi</a:t>
            </a:r>
            <a:r>
              <a:rPr lang="en-US" sz="3200" dirty="0"/>
              <a:t> </a:t>
            </a:r>
            <a:r>
              <a:rPr lang="en-US" sz="3200" dirty="0" err="1"/>
              <a:t>dân</a:t>
            </a:r>
            <a:r>
              <a:rPr lang="en-US" sz="3200" dirty="0"/>
              <a:t> </a:t>
            </a:r>
            <a:r>
              <a:rPr lang="en-US" sz="3200" dirty="0" err="1"/>
              <a:t>gian</a:t>
            </a:r>
            <a:r>
              <a:rPr lang="en-US" sz="3200" dirty="0"/>
              <a:t>.</a:t>
            </a:r>
          </a:p>
        </p:txBody>
      </p:sp>
      <p:cxnSp>
        <p:nvCxnSpPr>
          <p:cNvPr id="3" name="Straight Connector 2"/>
          <p:cNvCxnSpPr/>
          <p:nvPr/>
        </p:nvCxnSpPr>
        <p:spPr>
          <a:xfrm>
            <a:off x="1076634" y="648929"/>
            <a:ext cx="4395018" cy="147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919884" y="619433"/>
            <a:ext cx="37018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10683" y="1130087"/>
            <a:ext cx="176056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91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descr="Graphical user interface, application&#10;&#10;Description automatically generated">
            <a:extLst>
              <a:ext uri="{FF2B5EF4-FFF2-40B4-BE49-F238E27FC236}">
                <a16:creationId xmlns:a16="http://schemas.microsoft.com/office/drawing/2014/main" id="{7FDBC19A-4D00-4CA3-BE87-A94937B8C982}"/>
              </a:ext>
            </a:extLst>
          </p:cNvPr>
          <p:cNvPicPr>
            <a:picLocks noChangeAspect="1"/>
          </p:cNvPicPr>
          <p:nvPr/>
        </p:nvPicPr>
        <p:blipFill rotWithShape="1">
          <a:blip r:embed="rId3"/>
          <a:srcRect l="5945" t="9309" r="47503" b="47598"/>
          <a:stretch/>
        </p:blipFill>
        <p:spPr>
          <a:xfrm>
            <a:off x="2410767" y="1267906"/>
            <a:ext cx="7593048" cy="5148659"/>
          </a:xfrm>
          <a:prstGeom prst="rect">
            <a:avLst/>
          </a:prstGeom>
          <a:noFill/>
          <a:ln>
            <a:noFill/>
          </a:ln>
        </p:spPr>
      </p:pic>
      <p:sp>
        <p:nvSpPr>
          <p:cNvPr id="16" name="Title 15">
            <a:extLst>
              <a:ext uri="{FF2B5EF4-FFF2-40B4-BE49-F238E27FC236}">
                <a16:creationId xmlns:a16="http://schemas.microsoft.com/office/drawing/2014/main" id="{50089522-4BE5-4325-9591-CF4C0037A389}"/>
              </a:ext>
            </a:extLst>
          </p:cNvPr>
          <p:cNvSpPr>
            <a:spLocks noGrp="1"/>
          </p:cNvSpPr>
          <p:nvPr>
            <p:ph type="title" idx="4294967295"/>
          </p:nvPr>
        </p:nvSpPr>
        <p:spPr>
          <a:xfrm>
            <a:off x="510683" y="256956"/>
            <a:ext cx="11486876" cy="752475"/>
          </a:xfrm>
        </p:spPr>
        <p:txBody>
          <a:bodyPr/>
          <a:lstStyle/>
          <a:p>
            <a:r>
              <a:rPr lang="en-US" sz="3200" dirty="0"/>
              <a:t>2. </a:t>
            </a:r>
            <a:r>
              <a:rPr lang="en-US" sz="3200" dirty="0" err="1"/>
              <a:t>Dựa</a:t>
            </a:r>
            <a:r>
              <a:rPr lang="en-US" sz="3200" dirty="0"/>
              <a:t> </a:t>
            </a:r>
            <a:r>
              <a:rPr lang="en-US" sz="3200" dirty="0" err="1"/>
              <a:t>vào</a:t>
            </a:r>
            <a:r>
              <a:rPr lang="en-US" sz="3200" dirty="0"/>
              <a:t> </a:t>
            </a:r>
            <a:r>
              <a:rPr lang="en-US" sz="3200" dirty="0" err="1"/>
              <a:t>tranh</a:t>
            </a:r>
            <a:r>
              <a:rPr lang="en-US" sz="3200" dirty="0"/>
              <a:t> </a:t>
            </a:r>
            <a:r>
              <a:rPr lang="en-US" sz="3200" dirty="0" err="1"/>
              <a:t>và</a:t>
            </a:r>
            <a:r>
              <a:rPr lang="en-US" sz="3200" dirty="0"/>
              <a:t> </a:t>
            </a:r>
            <a:r>
              <a:rPr lang="en-US" sz="3200" dirty="0" err="1"/>
              <a:t>gợi</a:t>
            </a:r>
            <a:r>
              <a:rPr lang="en-US" sz="3200" dirty="0"/>
              <a:t> ý </a:t>
            </a:r>
            <a:r>
              <a:rPr lang="en-US" sz="3200" dirty="0" err="1"/>
              <a:t>dưới</a:t>
            </a:r>
            <a:r>
              <a:rPr lang="en-US" sz="3200" dirty="0"/>
              <a:t> </a:t>
            </a:r>
            <a:r>
              <a:rPr lang="en-US" sz="3200" dirty="0" err="1"/>
              <a:t>tranh</a:t>
            </a:r>
            <a:r>
              <a:rPr lang="en-US" sz="3200" dirty="0"/>
              <a:t>, </a:t>
            </a:r>
            <a:r>
              <a:rPr lang="en-US" sz="3200" dirty="0" err="1"/>
              <a:t>nói</a:t>
            </a:r>
            <a:r>
              <a:rPr lang="en-US" sz="3200" dirty="0"/>
              <a:t> </a:t>
            </a:r>
            <a:r>
              <a:rPr lang="en-US" sz="3200" dirty="0" err="1"/>
              <a:t>tên</a:t>
            </a:r>
            <a:r>
              <a:rPr lang="en-US" sz="3200" dirty="0"/>
              <a:t> </a:t>
            </a:r>
            <a:r>
              <a:rPr lang="en-US" sz="3200" dirty="0" err="1"/>
              <a:t>các</a:t>
            </a:r>
            <a:r>
              <a:rPr lang="en-US" sz="3200" dirty="0"/>
              <a:t> </a:t>
            </a:r>
            <a:r>
              <a:rPr lang="en-US" sz="3200" dirty="0" err="1"/>
              <a:t>trò</a:t>
            </a:r>
            <a:r>
              <a:rPr lang="en-US" sz="3200" dirty="0"/>
              <a:t> </a:t>
            </a:r>
            <a:r>
              <a:rPr lang="en-US" sz="3200" dirty="0" err="1"/>
              <a:t>chơi</a:t>
            </a:r>
            <a:r>
              <a:rPr lang="en-US" sz="3200" dirty="0"/>
              <a:t> </a:t>
            </a:r>
            <a:r>
              <a:rPr lang="en-US" sz="3200" dirty="0" err="1"/>
              <a:t>dân</a:t>
            </a:r>
            <a:r>
              <a:rPr lang="en-US" sz="3200" dirty="0"/>
              <a:t> </a:t>
            </a:r>
            <a:r>
              <a:rPr lang="en-US" sz="3200" dirty="0" err="1"/>
              <a:t>gian</a:t>
            </a:r>
            <a:r>
              <a:rPr lang="en-US" sz="3200" dirty="0"/>
              <a:t>.</a:t>
            </a:r>
          </a:p>
        </p:txBody>
      </p:sp>
      <p:grpSp>
        <p:nvGrpSpPr>
          <p:cNvPr id="3" name="Group 2">
            <a:extLst>
              <a:ext uri="{FF2B5EF4-FFF2-40B4-BE49-F238E27FC236}">
                <a16:creationId xmlns:a16="http://schemas.microsoft.com/office/drawing/2014/main" id="{A90CDDA4-D304-4B25-8C44-552B0EAF7BC0}"/>
              </a:ext>
            </a:extLst>
          </p:cNvPr>
          <p:cNvGrpSpPr/>
          <p:nvPr/>
        </p:nvGrpSpPr>
        <p:grpSpPr>
          <a:xfrm>
            <a:off x="3137338" y="5533697"/>
            <a:ext cx="5659821" cy="930165"/>
            <a:chOff x="3137338" y="5533697"/>
            <a:chExt cx="5659821" cy="930165"/>
          </a:xfrm>
        </p:grpSpPr>
        <p:sp>
          <p:nvSpPr>
            <p:cNvPr id="2" name="Rectangle: Rounded Corners 1">
              <a:extLst>
                <a:ext uri="{FF2B5EF4-FFF2-40B4-BE49-F238E27FC236}">
                  <a16:creationId xmlns:a16="http://schemas.microsoft.com/office/drawing/2014/main" id="{94613A3B-096B-42E1-9700-A6EC243A2680}"/>
                </a:ext>
              </a:extLst>
            </p:cNvPr>
            <p:cNvSpPr/>
            <p:nvPr/>
          </p:nvSpPr>
          <p:spPr>
            <a:xfrm>
              <a:off x="3137338" y="5533697"/>
              <a:ext cx="5659821" cy="93016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5">
              <a:extLst>
                <a:ext uri="{FF2B5EF4-FFF2-40B4-BE49-F238E27FC236}">
                  <a16:creationId xmlns:a16="http://schemas.microsoft.com/office/drawing/2014/main" id="{A542CA9C-2004-4AA6-8820-7AECDA6ED082}"/>
                </a:ext>
              </a:extLst>
            </p:cNvPr>
            <p:cNvSpPr txBox="1">
              <a:spLocks/>
            </p:cNvSpPr>
            <p:nvPr/>
          </p:nvSpPr>
          <p:spPr>
            <a:xfrm>
              <a:off x="4230311" y="5640442"/>
              <a:ext cx="3904695" cy="752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r>
                <a:rPr lang="en-US" sz="4000" kern="0" dirty="0" err="1">
                  <a:solidFill>
                    <a:srgbClr val="002060"/>
                  </a:solidFill>
                </a:rPr>
                <a:t>Bịt</a:t>
              </a:r>
              <a:r>
                <a:rPr lang="en-US" sz="4000" kern="0" dirty="0">
                  <a:solidFill>
                    <a:srgbClr val="002060"/>
                  </a:solidFill>
                </a:rPr>
                <a:t> </a:t>
              </a:r>
              <a:r>
                <a:rPr lang="en-US" sz="4000" kern="0" dirty="0" err="1">
                  <a:solidFill>
                    <a:srgbClr val="002060"/>
                  </a:solidFill>
                </a:rPr>
                <a:t>mắt</a:t>
              </a:r>
              <a:r>
                <a:rPr lang="en-US" sz="4000" kern="0" dirty="0">
                  <a:solidFill>
                    <a:srgbClr val="002060"/>
                  </a:solidFill>
                </a:rPr>
                <a:t> </a:t>
              </a:r>
              <a:r>
                <a:rPr lang="en-US" sz="4000" kern="0" dirty="0" err="1">
                  <a:solidFill>
                    <a:srgbClr val="002060"/>
                  </a:solidFill>
                </a:rPr>
                <a:t>bắt</a:t>
              </a:r>
              <a:r>
                <a:rPr lang="en-US" sz="4000" kern="0" dirty="0">
                  <a:solidFill>
                    <a:srgbClr val="002060"/>
                  </a:solidFill>
                </a:rPr>
                <a:t> </a:t>
              </a:r>
              <a:r>
                <a:rPr lang="en-US" sz="4000" kern="0" dirty="0" err="1">
                  <a:solidFill>
                    <a:srgbClr val="002060"/>
                  </a:solidFill>
                </a:rPr>
                <a:t>dê</a:t>
              </a:r>
              <a:endParaRPr lang="en-US" sz="4000" kern="0" dirty="0">
                <a:solidFill>
                  <a:srgbClr val="002060"/>
                </a:solidFill>
              </a:endParaRPr>
            </a:p>
          </p:txBody>
        </p:sp>
      </p:grpSp>
    </p:spTree>
    <p:extLst>
      <p:ext uri="{BB962C8B-B14F-4D97-AF65-F5344CB8AC3E}">
        <p14:creationId xmlns:p14="http://schemas.microsoft.com/office/powerpoint/2010/main" val="411143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5" name="Google Shape;625;p9"/>
          <p:cNvSpPr txBox="1">
            <a:spLocks noGrp="1"/>
          </p:cNvSpPr>
          <p:nvPr>
            <p:ph type="title" idx="4294967295"/>
          </p:nvPr>
        </p:nvSpPr>
        <p:spPr>
          <a:xfrm>
            <a:off x="3549144" y="685407"/>
            <a:ext cx="10272000" cy="752400"/>
          </a:xfrm>
          <a:prstGeom prst="rect">
            <a:avLst/>
          </a:prstGeom>
          <a:noFill/>
          <a:ln>
            <a:noFill/>
          </a:ln>
        </p:spPr>
        <p:txBody>
          <a:bodyPr spcFirstLastPara="1" wrap="square" lIns="121900" tIns="121900" rIns="121900" bIns="121900" anchor="ctr" anchorCtr="0">
            <a:noAutofit/>
          </a:bodyPr>
          <a:lstStyle/>
          <a:p>
            <a:r>
              <a:rPr lang="en-US" sz="5333" dirty="0" smtClean="0">
                <a:solidFill>
                  <a:srgbClr val="002060"/>
                </a:solidFill>
                <a:latin typeface="Sofia"/>
                <a:ea typeface="Sofia"/>
                <a:cs typeface="Sofia"/>
                <a:sym typeface="Sofia"/>
              </a:rPr>
              <a:t>Bịt mắt bắt dê</a:t>
            </a:r>
            <a:endParaRPr sz="5333" dirty="0">
              <a:solidFill>
                <a:srgbClr val="002060"/>
              </a:solidFill>
              <a:latin typeface="Sofia"/>
              <a:ea typeface="Sofia"/>
              <a:cs typeface="Sofia"/>
              <a:sym typeface="Sofia"/>
            </a:endParaRPr>
          </a:p>
        </p:txBody>
      </p:sp>
      <p:pic>
        <p:nvPicPr>
          <p:cNvPr id="18" name="Google Shape;909;p20">
            <a:extLst>
              <a:ext uri="{FF2B5EF4-FFF2-40B4-BE49-F238E27FC236}">
                <a16:creationId xmlns:a16="http://schemas.microsoft.com/office/drawing/2014/main" id="{A02F17E7-70D2-4DA1-B9C4-E85F257F5766}"/>
              </a:ext>
            </a:extLst>
          </p:cNvPr>
          <p:cNvPicPr preferRelativeResize="0"/>
          <p:nvPr/>
        </p:nvPicPr>
        <p:blipFill rotWithShape="1">
          <a:blip r:embed="rId3">
            <a:alphaModFix/>
          </a:blip>
          <a:srcRect/>
          <a:stretch/>
        </p:blipFill>
        <p:spPr>
          <a:xfrm>
            <a:off x="13160744" y="3022600"/>
            <a:ext cx="812800" cy="812800"/>
          </a:xfrm>
          <a:prstGeom prst="rect">
            <a:avLst/>
          </a:prstGeom>
          <a:noFill/>
          <a:ln>
            <a:noFill/>
          </a:ln>
        </p:spPr>
      </p:pic>
      <p:pic>
        <p:nvPicPr>
          <p:cNvPr id="19" name="Google Shape;910;p20">
            <a:extLst>
              <a:ext uri="{FF2B5EF4-FFF2-40B4-BE49-F238E27FC236}">
                <a16:creationId xmlns:a16="http://schemas.microsoft.com/office/drawing/2014/main" id="{4AC7243D-66E2-42CB-A76A-47A910388B78}"/>
              </a:ext>
            </a:extLst>
          </p:cNvPr>
          <p:cNvPicPr preferRelativeResize="0"/>
          <p:nvPr/>
        </p:nvPicPr>
        <p:blipFill rotWithShape="1">
          <a:blip r:embed="rId3">
            <a:alphaModFix/>
          </a:blip>
          <a:srcRect/>
          <a:stretch/>
        </p:blipFill>
        <p:spPr>
          <a:xfrm>
            <a:off x="13160744" y="3901011"/>
            <a:ext cx="812800" cy="812800"/>
          </a:xfrm>
          <a:prstGeom prst="rect">
            <a:avLst/>
          </a:prstGeom>
          <a:noFill/>
          <a:ln>
            <a:noFill/>
          </a:ln>
        </p:spPr>
      </p:pic>
      <p:pic>
        <p:nvPicPr>
          <p:cNvPr id="20" name="Google Shape;911;p20">
            <a:extLst>
              <a:ext uri="{FF2B5EF4-FFF2-40B4-BE49-F238E27FC236}">
                <a16:creationId xmlns:a16="http://schemas.microsoft.com/office/drawing/2014/main" id="{56CC8FB6-4C59-46B4-AF1E-A8419DD7BAA5}"/>
              </a:ext>
            </a:extLst>
          </p:cNvPr>
          <p:cNvPicPr preferRelativeResize="0"/>
          <p:nvPr/>
        </p:nvPicPr>
        <p:blipFill rotWithShape="1">
          <a:blip r:embed="rId3">
            <a:alphaModFix/>
          </a:blip>
          <a:srcRect/>
          <a:stretch/>
        </p:blipFill>
        <p:spPr>
          <a:xfrm>
            <a:off x="13160744" y="4821929"/>
            <a:ext cx="812800" cy="812800"/>
          </a:xfrm>
          <a:prstGeom prst="rect">
            <a:avLst/>
          </a:prstGeom>
          <a:noFill/>
          <a:ln>
            <a:noFill/>
          </a:ln>
        </p:spPr>
      </p:pic>
      <p:sp>
        <p:nvSpPr>
          <p:cNvPr id="3" name="Rectangle 2"/>
          <p:cNvSpPr/>
          <p:nvPr/>
        </p:nvSpPr>
        <p:spPr>
          <a:xfrm>
            <a:off x="990601" y="1484965"/>
            <a:ext cx="10298072" cy="4851777"/>
          </a:xfrm>
          <a:prstGeom prst="rect">
            <a:avLst/>
          </a:prstGeom>
        </p:spPr>
        <p:txBody>
          <a:bodyPr wrap="square">
            <a:spAutoFit/>
          </a:bodyPr>
          <a:lstStyle/>
          <a:p>
            <a:pPr algn="just">
              <a:lnSpc>
                <a:spcPct val="120000"/>
              </a:lnSpc>
            </a:pPr>
            <a:r>
              <a:rPr lang="en-US" sz="2600" b="1" dirty="0" smtClean="0">
                <a:solidFill>
                  <a:srgbClr val="111111"/>
                </a:solidFill>
                <a:latin typeface="Times New Roman" panose="02020603050405020304" pitchFamily="18" charset="0"/>
                <a:cs typeface="Times New Roman" panose="02020603050405020304" pitchFamily="18" charset="0"/>
              </a:rPr>
              <a:t>     </a:t>
            </a:r>
            <a:r>
              <a:rPr lang="vi-VN" sz="2600" b="1" dirty="0" smtClean="0">
                <a:solidFill>
                  <a:srgbClr val="111111"/>
                </a:solidFill>
                <a:latin typeface="Times New Roman" panose="02020603050405020304" pitchFamily="18" charset="0"/>
                <a:cs typeface="Times New Roman" panose="02020603050405020304" pitchFamily="18" charset="0"/>
              </a:rPr>
              <a:t>Tất </a:t>
            </a:r>
            <a:r>
              <a:rPr lang="vi-VN" sz="2600" b="1" dirty="0">
                <a:solidFill>
                  <a:srgbClr val="111111"/>
                </a:solidFill>
                <a:latin typeface="Times New Roman" panose="02020603050405020304" pitchFamily="18" charset="0"/>
                <a:cs typeface="Times New Roman" panose="02020603050405020304" pitchFamily="18" charset="0"/>
              </a:rPr>
              <a:t>cả người tham gia chơi sẽ chơi Oẳn tù tì để tìm ra người thua cuộc. Người thua sẽ phải làm dê và bị bịt mắt bằng khăn.</a:t>
            </a:r>
          </a:p>
          <a:p>
            <a:pPr algn="just">
              <a:lnSpc>
                <a:spcPct val="120000"/>
              </a:lnSpc>
            </a:pPr>
            <a:r>
              <a:rPr lang="en-US" sz="2600" b="1" dirty="0" smtClean="0">
                <a:solidFill>
                  <a:srgbClr val="111111"/>
                </a:solidFill>
                <a:latin typeface="Times New Roman" panose="02020603050405020304" pitchFamily="18" charset="0"/>
                <a:cs typeface="Times New Roman" panose="02020603050405020304" pitchFamily="18" charset="0"/>
              </a:rPr>
              <a:t>     </a:t>
            </a:r>
            <a:r>
              <a:rPr lang="vi-VN" sz="2600" b="1" dirty="0" smtClean="0">
                <a:solidFill>
                  <a:srgbClr val="111111"/>
                </a:solidFill>
                <a:latin typeface="Times New Roman" panose="02020603050405020304" pitchFamily="18" charset="0"/>
                <a:cs typeface="Times New Roman" panose="02020603050405020304" pitchFamily="18" charset="0"/>
              </a:rPr>
              <a:t>Những </a:t>
            </a:r>
            <a:r>
              <a:rPr lang="vi-VN" sz="2600" b="1" dirty="0">
                <a:solidFill>
                  <a:srgbClr val="111111"/>
                </a:solidFill>
                <a:latin typeface="Times New Roman" panose="02020603050405020304" pitchFamily="18" charset="0"/>
                <a:cs typeface="Times New Roman" panose="02020603050405020304" pitchFamily="18" charset="0"/>
              </a:rPr>
              <a:t>người chơi còn lại đều là dê và miệng liên tục kêu “ be be” thu hút người đi tìm nhưng đồng thời cũng tránh để bị chạm vào.</a:t>
            </a:r>
          </a:p>
          <a:p>
            <a:pPr algn="just">
              <a:lnSpc>
                <a:spcPct val="120000"/>
              </a:lnSpc>
            </a:pPr>
            <a:r>
              <a:rPr lang="en-US" sz="2600" b="1" dirty="0" smtClean="0">
                <a:solidFill>
                  <a:srgbClr val="111111"/>
                </a:solidFill>
                <a:latin typeface="Times New Roman" panose="02020603050405020304" pitchFamily="18" charset="0"/>
                <a:cs typeface="Times New Roman" panose="02020603050405020304" pitchFamily="18" charset="0"/>
              </a:rPr>
              <a:t>     </a:t>
            </a:r>
            <a:r>
              <a:rPr lang="vi-VN" sz="2600" b="1" dirty="0" smtClean="0">
                <a:solidFill>
                  <a:srgbClr val="111111"/>
                </a:solidFill>
                <a:latin typeface="Times New Roman" panose="02020603050405020304" pitchFamily="18" charset="0"/>
                <a:cs typeface="Times New Roman" panose="02020603050405020304" pitchFamily="18" charset="0"/>
              </a:rPr>
              <a:t>Khi </a:t>
            </a:r>
            <a:r>
              <a:rPr lang="vi-VN" sz="2600" b="1" dirty="0">
                <a:solidFill>
                  <a:srgbClr val="111111"/>
                </a:solidFill>
                <a:latin typeface="Times New Roman" panose="02020603050405020304" pitchFamily="18" charset="0"/>
                <a:cs typeface="Times New Roman" panose="02020603050405020304" pitchFamily="18" charset="0"/>
              </a:rPr>
              <a:t>nào người </a:t>
            </a:r>
            <a:r>
              <a:rPr lang="en-US" sz="2600" b="1" dirty="0" smtClean="0">
                <a:solidFill>
                  <a:srgbClr val="111111"/>
                </a:solidFill>
                <a:latin typeface="Times New Roman" panose="02020603050405020304" pitchFamily="18" charset="0"/>
                <a:cs typeface="Times New Roman" panose="02020603050405020304" pitchFamily="18" charset="0"/>
              </a:rPr>
              <a:t>bị bịt mắt</a:t>
            </a:r>
            <a:r>
              <a:rPr lang="vi-VN" sz="2600" b="1" dirty="0" smtClean="0">
                <a:solidFill>
                  <a:srgbClr val="111111"/>
                </a:solidFill>
                <a:latin typeface="Times New Roman" panose="02020603050405020304" pitchFamily="18" charset="0"/>
                <a:cs typeface="Times New Roman" panose="02020603050405020304" pitchFamily="18" charset="0"/>
              </a:rPr>
              <a:t> </a:t>
            </a:r>
            <a:r>
              <a:rPr lang="vi-VN" sz="2600" b="1" dirty="0">
                <a:solidFill>
                  <a:srgbClr val="111111"/>
                </a:solidFill>
                <a:latin typeface="Times New Roman" panose="02020603050405020304" pitchFamily="18" charset="0"/>
                <a:cs typeface="Times New Roman" panose="02020603050405020304" pitchFamily="18" charset="0"/>
              </a:rPr>
              <a:t>chạm được vào bất kì con dê nào, người chơi đó sẽ bị giữ lại. Người tìm dê cần phải đoán tên của người bị giữ lại này. Nếu đoán đúng, người bị bắt sẽ trở thành người tìm dê tiếp theo. Nếu đoán sai, người chơi này được thả và trò chơi lại tiếp tục. Do đó khi bị bắt, người chơi cần phải tìm cách đánh lừa người bịt mắt để đoán sai như kiễng chân, giả giọng...</a:t>
            </a:r>
            <a:endParaRPr lang="vi-VN" sz="2600" b="1" i="0" dirty="0">
              <a:solidFill>
                <a:srgbClr val="11111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838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159"/>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2159"/>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2159"/>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descr="Graphical user interface, application&#10;&#10;Description automatically generated">
            <a:extLst>
              <a:ext uri="{FF2B5EF4-FFF2-40B4-BE49-F238E27FC236}">
                <a16:creationId xmlns:a16="http://schemas.microsoft.com/office/drawing/2014/main" id="{7FDBC19A-4D00-4CA3-BE87-A94937B8C982}"/>
              </a:ext>
            </a:extLst>
          </p:cNvPr>
          <p:cNvPicPr>
            <a:picLocks noChangeAspect="1"/>
          </p:cNvPicPr>
          <p:nvPr/>
        </p:nvPicPr>
        <p:blipFill rotWithShape="1">
          <a:blip r:embed="rId3"/>
          <a:srcRect l="5945" t="9309" r="47503" b="47598"/>
          <a:stretch/>
        </p:blipFill>
        <p:spPr>
          <a:xfrm>
            <a:off x="219360" y="1157547"/>
            <a:ext cx="7593048" cy="5148659"/>
          </a:xfrm>
          <a:prstGeom prst="rect">
            <a:avLst/>
          </a:prstGeom>
          <a:noFill/>
          <a:ln>
            <a:noFill/>
          </a:ln>
        </p:spPr>
      </p:pic>
      <p:sp>
        <p:nvSpPr>
          <p:cNvPr id="16" name="Title 15">
            <a:extLst>
              <a:ext uri="{FF2B5EF4-FFF2-40B4-BE49-F238E27FC236}">
                <a16:creationId xmlns:a16="http://schemas.microsoft.com/office/drawing/2014/main" id="{50089522-4BE5-4325-9591-CF4C0037A389}"/>
              </a:ext>
            </a:extLst>
          </p:cNvPr>
          <p:cNvSpPr>
            <a:spLocks noGrp="1"/>
          </p:cNvSpPr>
          <p:nvPr>
            <p:ph type="title" idx="4294967295"/>
          </p:nvPr>
        </p:nvSpPr>
        <p:spPr>
          <a:xfrm>
            <a:off x="100779" y="193894"/>
            <a:ext cx="7781979" cy="752475"/>
          </a:xfrm>
        </p:spPr>
        <p:txBody>
          <a:bodyPr/>
          <a:lstStyle/>
          <a:p>
            <a:r>
              <a:rPr lang="en-US" sz="3200" dirty="0" err="1"/>
              <a:t>Nêu</a:t>
            </a:r>
            <a:r>
              <a:rPr lang="en-US" sz="3200" dirty="0"/>
              <a:t> </a:t>
            </a:r>
            <a:r>
              <a:rPr lang="en-US" sz="3200" dirty="0" err="1"/>
              <a:t>từ</a:t>
            </a:r>
            <a:r>
              <a:rPr lang="en-US" sz="3200" dirty="0"/>
              <a:t> </a:t>
            </a:r>
            <a:r>
              <a:rPr lang="en-US" sz="3200" dirty="0" err="1"/>
              <a:t>chỉ</a:t>
            </a:r>
            <a:r>
              <a:rPr lang="en-US" sz="3200" dirty="0"/>
              <a:t> </a:t>
            </a:r>
            <a:r>
              <a:rPr lang="en-US" sz="3200" dirty="0" err="1"/>
              <a:t>hoạt</a:t>
            </a:r>
            <a:r>
              <a:rPr lang="en-US" sz="3200" dirty="0"/>
              <a:t> </a:t>
            </a:r>
            <a:r>
              <a:rPr lang="en-US" sz="3200" dirty="0" err="1"/>
              <a:t>động</a:t>
            </a:r>
            <a:r>
              <a:rPr lang="en-US" sz="3200" dirty="0"/>
              <a:t> </a:t>
            </a:r>
            <a:r>
              <a:rPr lang="en-US" sz="3200" dirty="0" err="1"/>
              <a:t>có</a:t>
            </a:r>
            <a:r>
              <a:rPr lang="en-US" sz="3200" dirty="0"/>
              <a:t> </a:t>
            </a:r>
            <a:r>
              <a:rPr lang="en-US" sz="3200" dirty="0" err="1"/>
              <a:t>trong</a:t>
            </a:r>
            <a:r>
              <a:rPr lang="en-US" sz="3200" dirty="0"/>
              <a:t> </a:t>
            </a:r>
            <a:r>
              <a:rPr lang="en-US" sz="3200" dirty="0" err="1"/>
              <a:t>trò</a:t>
            </a:r>
            <a:r>
              <a:rPr lang="en-US" sz="3200" dirty="0"/>
              <a:t> </a:t>
            </a:r>
            <a:r>
              <a:rPr lang="en-US" sz="3200" dirty="0" err="1"/>
              <a:t>chơi</a:t>
            </a:r>
            <a:endParaRPr lang="en-US" sz="3200" dirty="0"/>
          </a:p>
        </p:txBody>
      </p:sp>
      <p:grpSp>
        <p:nvGrpSpPr>
          <p:cNvPr id="3" name="Group 2">
            <a:extLst>
              <a:ext uri="{FF2B5EF4-FFF2-40B4-BE49-F238E27FC236}">
                <a16:creationId xmlns:a16="http://schemas.microsoft.com/office/drawing/2014/main" id="{A90CDDA4-D304-4B25-8C44-552B0EAF7BC0}"/>
              </a:ext>
            </a:extLst>
          </p:cNvPr>
          <p:cNvGrpSpPr/>
          <p:nvPr/>
        </p:nvGrpSpPr>
        <p:grpSpPr>
          <a:xfrm>
            <a:off x="945931" y="5423338"/>
            <a:ext cx="5659821" cy="930165"/>
            <a:chOff x="3137338" y="5533697"/>
            <a:chExt cx="5659821" cy="930165"/>
          </a:xfrm>
        </p:grpSpPr>
        <p:sp>
          <p:nvSpPr>
            <p:cNvPr id="2" name="Rectangle: Rounded Corners 1">
              <a:extLst>
                <a:ext uri="{FF2B5EF4-FFF2-40B4-BE49-F238E27FC236}">
                  <a16:creationId xmlns:a16="http://schemas.microsoft.com/office/drawing/2014/main" id="{94613A3B-096B-42E1-9700-A6EC243A2680}"/>
                </a:ext>
              </a:extLst>
            </p:cNvPr>
            <p:cNvSpPr/>
            <p:nvPr/>
          </p:nvSpPr>
          <p:spPr>
            <a:xfrm>
              <a:off x="3137338" y="5533697"/>
              <a:ext cx="5659821" cy="93016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5">
              <a:extLst>
                <a:ext uri="{FF2B5EF4-FFF2-40B4-BE49-F238E27FC236}">
                  <a16:creationId xmlns:a16="http://schemas.microsoft.com/office/drawing/2014/main" id="{A542CA9C-2004-4AA6-8820-7AECDA6ED082}"/>
                </a:ext>
              </a:extLst>
            </p:cNvPr>
            <p:cNvSpPr txBox="1">
              <a:spLocks/>
            </p:cNvSpPr>
            <p:nvPr/>
          </p:nvSpPr>
          <p:spPr>
            <a:xfrm>
              <a:off x="4230311" y="5640442"/>
              <a:ext cx="3904695" cy="752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r>
                <a:rPr lang="en-US" sz="4000" kern="0" dirty="0" err="1">
                  <a:solidFill>
                    <a:srgbClr val="002060"/>
                  </a:solidFill>
                </a:rPr>
                <a:t>Bịt</a:t>
              </a:r>
              <a:r>
                <a:rPr lang="en-US" sz="4000" kern="0" dirty="0">
                  <a:solidFill>
                    <a:srgbClr val="002060"/>
                  </a:solidFill>
                </a:rPr>
                <a:t> </a:t>
              </a:r>
              <a:r>
                <a:rPr lang="en-US" sz="4000" kern="0" dirty="0" err="1">
                  <a:solidFill>
                    <a:srgbClr val="002060"/>
                  </a:solidFill>
                </a:rPr>
                <a:t>mắt</a:t>
              </a:r>
              <a:r>
                <a:rPr lang="en-US" sz="4000" kern="0" dirty="0">
                  <a:solidFill>
                    <a:srgbClr val="002060"/>
                  </a:solidFill>
                </a:rPr>
                <a:t> </a:t>
              </a:r>
              <a:r>
                <a:rPr lang="en-US" sz="4000" kern="0" dirty="0" err="1">
                  <a:solidFill>
                    <a:srgbClr val="002060"/>
                  </a:solidFill>
                </a:rPr>
                <a:t>bắt</a:t>
              </a:r>
              <a:r>
                <a:rPr lang="en-US" sz="4000" kern="0" dirty="0">
                  <a:solidFill>
                    <a:srgbClr val="002060"/>
                  </a:solidFill>
                </a:rPr>
                <a:t> </a:t>
              </a:r>
              <a:r>
                <a:rPr lang="en-US" sz="4000" kern="0" dirty="0" err="1">
                  <a:solidFill>
                    <a:srgbClr val="002060"/>
                  </a:solidFill>
                </a:rPr>
                <a:t>dê</a:t>
              </a:r>
              <a:endParaRPr lang="en-US" sz="4000" kern="0" dirty="0">
                <a:solidFill>
                  <a:srgbClr val="002060"/>
                </a:solidFill>
              </a:endParaRPr>
            </a:p>
          </p:txBody>
        </p:sp>
      </p:grpSp>
      <p:grpSp>
        <p:nvGrpSpPr>
          <p:cNvPr id="8" name="Group 7">
            <a:extLst>
              <a:ext uri="{FF2B5EF4-FFF2-40B4-BE49-F238E27FC236}">
                <a16:creationId xmlns:a16="http://schemas.microsoft.com/office/drawing/2014/main" id="{C1CDDFBA-3015-4C57-8F59-C98003A325FB}"/>
              </a:ext>
            </a:extLst>
          </p:cNvPr>
          <p:cNvGrpSpPr/>
          <p:nvPr/>
        </p:nvGrpSpPr>
        <p:grpSpPr>
          <a:xfrm>
            <a:off x="8520049" y="1015657"/>
            <a:ext cx="2291253" cy="930165"/>
            <a:chOff x="3137339" y="5533697"/>
            <a:chExt cx="2291253" cy="930165"/>
          </a:xfrm>
        </p:grpSpPr>
        <p:sp>
          <p:nvSpPr>
            <p:cNvPr id="9" name="Rectangle: Rounded Corners 8">
              <a:extLst>
                <a:ext uri="{FF2B5EF4-FFF2-40B4-BE49-F238E27FC236}">
                  <a16:creationId xmlns:a16="http://schemas.microsoft.com/office/drawing/2014/main" id="{B3275E24-C857-4558-8733-E9BB41A8DB1D}"/>
                </a:ext>
              </a:extLst>
            </p:cNvPr>
            <p:cNvSpPr/>
            <p:nvPr/>
          </p:nvSpPr>
          <p:spPr>
            <a:xfrm>
              <a:off x="3137339" y="5533697"/>
              <a:ext cx="2149468" cy="930165"/>
            </a:xfrm>
            <a:prstGeom prst="roundRect">
              <a:avLst/>
            </a:prstGeom>
            <a:solidFill>
              <a:srgbClr val="B0D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5">
              <a:extLst>
                <a:ext uri="{FF2B5EF4-FFF2-40B4-BE49-F238E27FC236}">
                  <a16:creationId xmlns:a16="http://schemas.microsoft.com/office/drawing/2014/main" id="{9D3B6445-D28C-4AAF-A11A-0D5448830D35}"/>
                </a:ext>
              </a:extLst>
            </p:cNvPr>
            <p:cNvSpPr txBox="1">
              <a:spLocks/>
            </p:cNvSpPr>
            <p:nvPr/>
          </p:nvSpPr>
          <p:spPr>
            <a:xfrm>
              <a:off x="3279125" y="5622541"/>
              <a:ext cx="2149467" cy="752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r>
                <a:rPr lang="en-US" sz="4000" kern="0" dirty="0" err="1">
                  <a:solidFill>
                    <a:srgbClr val="002060"/>
                  </a:solidFill>
                </a:rPr>
                <a:t>Bịt</a:t>
              </a:r>
              <a:r>
                <a:rPr lang="en-US" sz="4000" kern="0" dirty="0">
                  <a:solidFill>
                    <a:srgbClr val="002060"/>
                  </a:solidFill>
                </a:rPr>
                <a:t> </a:t>
              </a:r>
              <a:r>
                <a:rPr lang="en-US" sz="4000" kern="0" dirty="0" err="1">
                  <a:solidFill>
                    <a:srgbClr val="002060"/>
                  </a:solidFill>
                </a:rPr>
                <a:t>mắt</a:t>
              </a:r>
              <a:endParaRPr lang="en-US" sz="4000" kern="0" dirty="0">
                <a:solidFill>
                  <a:srgbClr val="002060"/>
                </a:solidFill>
              </a:endParaRPr>
            </a:p>
          </p:txBody>
        </p:sp>
      </p:grpSp>
      <p:grpSp>
        <p:nvGrpSpPr>
          <p:cNvPr id="11" name="Group 10">
            <a:extLst>
              <a:ext uri="{FF2B5EF4-FFF2-40B4-BE49-F238E27FC236}">
                <a16:creationId xmlns:a16="http://schemas.microsoft.com/office/drawing/2014/main" id="{3418C133-220E-4227-BA3D-5495BD9EB816}"/>
              </a:ext>
            </a:extLst>
          </p:cNvPr>
          <p:cNvGrpSpPr/>
          <p:nvPr/>
        </p:nvGrpSpPr>
        <p:grpSpPr>
          <a:xfrm>
            <a:off x="8004989" y="2259492"/>
            <a:ext cx="3652343" cy="930165"/>
            <a:chOff x="3137339" y="5533697"/>
            <a:chExt cx="2291253" cy="930165"/>
          </a:xfrm>
        </p:grpSpPr>
        <p:sp>
          <p:nvSpPr>
            <p:cNvPr id="13" name="Rectangle: Rounded Corners 12">
              <a:extLst>
                <a:ext uri="{FF2B5EF4-FFF2-40B4-BE49-F238E27FC236}">
                  <a16:creationId xmlns:a16="http://schemas.microsoft.com/office/drawing/2014/main" id="{30F87ABF-F7B9-4B30-950D-70ECB29528A5}"/>
                </a:ext>
              </a:extLst>
            </p:cNvPr>
            <p:cNvSpPr/>
            <p:nvPr/>
          </p:nvSpPr>
          <p:spPr>
            <a:xfrm>
              <a:off x="3137339" y="5533697"/>
              <a:ext cx="2149468" cy="930165"/>
            </a:xfrm>
            <a:prstGeom prst="roundRect">
              <a:avLst/>
            </a:prstGeom>
            <a:solidFill>
              <a:srgbClr val="B0D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5">
              <a:extLst>
                <a:ext uri="{FF2B5EF4-FFF2-40B4-BE49-F238E27FC236}">
                  <a16:creationId xmlns:a16="http://schemas.microsoft.com/office/drawing/2014/main" id="{499004A7-4D01-4662-8E5C-850ACE209352}"/>
                </a:ext>
              </a:extLst>
            </p:cNvPr>
            <p:cNvSpPr txBox="1">
              <a:spLocks/>
            </p:cNvSpPr>
            <p:nvPr/>
          </p:nvSpPr>
          <p:spPr>
            <a:xfrm>
              <a:off x="3279125" y="5622541"/>
              <a:ext cx="2149467" cy="752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r>
                <a:rPr lang="en-US" sz="4000" kern="0" dirty="0" err="1">
                  <a:solidFill>
                    <a:srgbClr val="002060"/>
                  </a:solidFill>
                </a:rPr>
                <a:t>Kêu</a:t>
              </a:r>
              <a:r>
                <a:rPr lang="en-US" sz="4000" kern="0" dirty="0">
                  <a:solidFill>
                    <a:srgbClr val="002060"/>
                  </a:solidFill>
                </a:rPr>
                <a:t> “be </a:t>
              </a:r>
              <a:r>
                <a:rPr lang="en-US" sz="4000" kern="0" dirty="0" err="1">
                  <a:solidFill>
                    <a:srgbClr val="002060"/>
                  </a:solidFill>
                </a:rPr>
                <a:t>be</a:t>
              </a:r>
              <a:r>
                <a:rPr lang="en-US" sz="4000" kern="0" dirty="0">
                  <a:solidFill>
                    <a:srgbClr val="002060"/>
                  </a:solidFill>
                </a:rPr>
                <a:t>”</a:t>
              </a:r>
            </a:p>
          </p:txBody>
        </p:sp>
      </p:grpSp>
      <p:grpSp>
        <p:nvGrpSpPr>
          <p:cNvPr id="15" name="Group 14">
            <a:extLst>
              <a:ext uri="{FF2B5EF4-FFF2-40B4-BE49-F238E27FC236}">
                <a16:creationId xmlns:a16="http://schemas.microsoft.com/office/drawing/2014/main" id="{B25D4CF3-4AC1-443A-B9B6-D84423FF69F9}"/>
              </a:ext>
            </a:extLst>
          </p:cNvPr>
          <p:cNvGrpSpPr/>
          <p:nvPr/>
        </p:nvGrpSpPr>
        <p:grpSpPr>
          <a:xfrm>
            <a:off x="8302003" y="4530598"/>
            <a:ext cx="3670655" cy="930165"/>
            <a:chOff x="3254424" y="5527061"/>
            <a:chExt cx="2302741" cy="930165"/>
          </a:xfrm>
        </p:grpSpPr>
        <p:sp>
          <p:nvSpPr>
            <p:cNvPr id="17" name="Rectangle: Rounded Corners 16">
              <a:extLst>
                <a:ext uri="{FF2B5EF4-FFF2-40B4-BE49-F238E27FC236}">
                  <a16:creationId xmlns:a16="http://schemas.microsoft.com/office/drawing/2014/main" id="{2847A4B7-D098-4455-BE23-7BD551D377E1}"/>
                </a:ext>
              </a:extLst>
            </p:cNvPr>
            <p:cNvSpPr/>
            <p:nvPr/>
          </p:nvSpPr>
          <p:spPr>
            <a:xfrm>
              <a:off x="3254424" y="5527061"/>
              <a:ext cx="1760506" cy="930165"/>
            </a:xfrm>
            <a:prstGeom prst="roundRect">
              <a:avLst/>
            </a:prstGeom>
            <a:solidFill>
              <a:srgbClr val="B0D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5">
              <a:extLst>
                <a:ext uri="{FF2B5EF4-FFF2-40B4-BE49-F238E27FC236}">
                  <a16:creationId xmlns:a16="http://schemas.microsoft.com/office/drawing/2014/main" id="{F46728BC-9A61-44A8-B8C1-C2FB7F869F32}"/>
                </a:ext>
              </a:extLst>
            </p:cNvPr>
            <p:cNvSpPr txBox="1">
              <a:spLocks/>
            </p:cNvSpPr>
            <p:nvPr/>
          </p:nvSpPr>
          <p:spPr>
            <a:xfrm>
              <a:off x="3407698" y="5606775"/>
              <a:ext cx="2149467" cy="752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r>
                <a:rPr lang="en-US" sz="4000" kern="0" dirty="0" err="1">
                  <a:solidFill>
                    <a:srgbClr val="002060"/>
                  </a:solidFill>
                </a:rPr>
                <a:t>Đoán</a:t>
              </a:r>
              <a:r>
                <a:rPr lang="en-US" sz="4000" kern="0" dirty="0">
                  <a:solidFill>
                    <a:srgbClr val="002060"/>
                  </a:solidFill>
                </a:rPr>
                <a:t> </a:t>
              </a:r>
              <a:r>
                <a:rPr lang="en-US" sz="4000" kern="0" dirty="0" err="1">
                  <a:solidFill>
                    <a:srgbClr val="002060"/>
                  </a:solidFill>
                </a:rPr>
                <a:t>tên</a:t>
              </a:r>
              <a:endParaRPr lang="en-US" sz="4000" kern="0" dirty="0">
                <a:solidFill>
                  <a:srgbClr val="002060"/>
                </a:solidFill>
              </a:endParaRPr>
            </a:p>
          </p:txBody>
        </p:sp>
      </p:grpSp>
      <p:grpSp>
        <p:nvGrpSpPr>
          <p:cNvPr id="19" name="Group 18">
            <a:extLst>
              <a:ext uri="{FF2B5EF4-FFF2-40B4-BE49-F238E27FC236}">
                <a16:creationId xmlns:a16="http://schemas.microsoft.com/office/drawing/2014/main" id="{51F1CE5A-979A-49E2-9CEB-434E519A21C2}"/>
              </a:ext>
            </a:extLst>
          </p:cNvPr>
          <p:cNvGrpSpPr/>
          <p:nvPr/>
        </p:nvGrpSpPr>
        <p:grpSpPr>
          <a:xfrm>
            <a:off x="8694828" y="3377146"/>
            <a:ext cx="2116474" cy="930165"/>
            <a:chOff x="3137339" y="5533697"/>
            <a:chExt cx="2291253" cy="930165"/>
          </a:xfrm>
        </p:grpSpPr>
        <p:sp>
          <p:nvSpPr>
            <p:cNvPr id="20" name="Rectangle: Rounded Corners 19">
              <a:extLst>
                <a:ext uri="{FF2B5EF4-FFF2-40B4-BE49-F238E27FC236}">
                  <a16:creationId xmlns:a16="http://schemas.microsoft.com/office/drawing/2014/main" id="{B7958F6D-31AE-45B5-9D00-434DAA632B0D}"/>
                </a:ext>
              </a:extLst>
            </p:cNvPr>
            <p:cNvSpPr/>
            <p:nvPr/>
          </p:nvSpPr>
          <p:spPr>
            <a:xfrm>
              <a:off x="3137339" y="5533697"/>
              <a:ext cx="2149468" cy="930165"/>
            </a:xfrm>
            <a:prstGeom prst="roundRect">
              <a:avLst/>
            </a:prstGeom>
            <a:solidFill>
              <a:srgbClr val="B0D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15">
              <a:extLst>
                <a:ext uri="{FF2B5EF4-FFF2-40B4-BE49-F238E27FC236}">
                  <a16:creationId xmlns:a16="http://schemas.microsoft.com/office/drawing/2014/main" id="{4C128FB6-D155-4880-ABFA-7F80E550D41D}"/>
                </a:ext>
              </a:extLst>
            </p:cNvPr>
            <p:cNvSpPr txBox="1">
              <a:spLocks/>
            </p:cNvSpPr>
            <p:nvPr/>
          </p:nvSpPr>
          <p:spPr>
            <a:xfrm>
              <a:off x="3279125" y="5622541"/>
              <a:ext cx="2149467" cy="752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r>
                <a:rPr lang="en-US" sz="4000" kern="0" dirty="0" err="1">
                  <a:solidFill>
                    <a:srgbClr val="002060"/>
                  </a:solidFill>
                </a:rPr>
                <a:t>Bắt</a:t>
              </a:r>
              <a:r>
                <a:rPr lang="en-US" sz="4000" kern="0" dirty="0">
                  <a:solidFill>
                    <a:srgbClr val="002060"/>
                  </a:solidFill>
                </a:rPr>
                <a:t> </a:t>
              </a:r>
              <a:r>
                <a:rPr lang="en-US" sz="4000" kern="0" dirty="0" err="1">
                  <a:solidFill>
                    <a:srgbClr val="002060"/>
                  </a:solidFill>
                </a:rPr>
                <a:t>dê</a:t>
              </a:r>
              <a:endParaRPr lang="en-US" sz="4000" kern="0" dirty="0">
                <a:solidFill>
                  <a:srgbClr val="002060"/>
                </a:solidFill>
              </a:endParaRPr>
            </a:p>
          </p:txBody>
        </p:sp>
      </p:grpSp>
    </p:spTree>
    <p:extLst>
      <p:ext uri="{BB962C8B-B14F-4D97-AF65-F5344CB8AC3E}">
        <p14:creationId xmlns:p14="http://schemas.microsoft.com/office/powerpoint/2010/main" val="402259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descr="Graphical user interface, application&#10;&#10;Description automatically generated">
            <a:extLst>
              <a:ext uri="{FF2B5EF4-FFF2-40B4-BE49-F238E27FC236}">
                <a16:creationId xmlns:a16="http://schemas.microsoft.com/office/drawing/2014/main" id="{7FDBC19A-4D00-4CA3-BE87-A94937B8C982}"/>
              </a:ext>
            </a:extLst>
          </p:cNvPr>
          <p:cNvPicPr>
            <a:picLocks noChangeAspect="1"/>
          </p:cNvPicPr>
          <p:nvPr/>
        </p:nvPicPr>
        <p:blipFill rotWithShape="1">
          <a:blip r:embed="rId3"/>
          <a:srcRect l="53986" t="8693" r="1712" b="47599"/>
          <a:stretch/>
        </p:blipFill>
        <p:spPr>
          <a:xfrm>
            <a:off x="2475187" y="1103586"/>
            <a:ext cx="7853426" cy="5675586"/>
          </a:xfrm>
          <a:prstGeom prst="rect">
            <a:avLst/>
          </a:prstGeom>
          <a:noFill/>
          <a:ln>
            <a:noFill/>
          </a:ln>
        </p:spPr>
      </p:pic>
      <p:sp>
        <p:nvSpPr>
          <p:cNvPr id="16" name="Title 15">
            <a:extLst>
              <a:ext uri="{FF2B5EF4-FFF2-40B4-BE49-F238E27FC236}">
                <a16:creationId xmlns:a16="http://schemas.microsoft.com/office/drawing/2014/main" id="{50089522-4BE5-4325-9591-CF4C0037A389}"/>
              </a:ext>
            </a:extLst>
          </p:cNvPr>
          <p:cNvSpPr>
            <a:spLocks noGrp="1"/>
          </p:cNvSpPr>
          <p:nvPr>
            <p:ph type="title" idx="4294967295"/>
          </p:nvPr>
        </p:nvSpPr>
        <p:spPr>
          <a:xfrm>
            <a:off x="510683" y="256956"/>
            <a:ext cx="11486876" cy="752475"/>
          </a:xfrm>
        </p:spPr>
        <p:txBody>
          <a:bodyPr/>
          <a:lstStyle/>
          <a:p>
            <a:r>
              <a:rPr lang="en-US" sz="3200" dirty="0"/>
              <a:t>2. </a:t>
            </a:r>
            <a:r>
              <a:rPr lang="en-US" sz="3200" dirty="0" err="1"/>
              <a:t>Dựa</a:t>
            </a:r>
            <a:r>
              <a:rPr lang="en-US" sz="3200" dirty="0"/>
              <a:t> </a:t>
            </a:r>
            <a:r>
              <a:rPr lang="en-US" sz="3200" dirty="0" err="1"/>
              <a:t>vào</a:t>
            </a:r>
            <a:r>
              <a:rPr lang="en-US" sz="3200" dirty="0"/>
              <a:t> </a:t>
            </a:r>
            <a:r>
              <a:rPr lang="en-US" sz="3200" dirty="0" err="1"/>
              <a:t>tranh</a:t>
            </a:r>
            <a:r>
              <a:rPr lang="en-US" sz="3200" dirty="0"/>
              <a:t> </a:t>
            </a:r>
            <a:r>
              <a:rPr lang="en-US" sz="3200" dirty="0" err="1"/>
              <a:t>và</a:t>
            </a:r>
            <a:r>
              <a:rPr lang="en-US" sz="3200" dirty="0"/>
              <a:t> </a:t>
            </a:r>
            <a:r>
              <a:rPr lang="en-US" sz="3200" dirty="0" err="1"/>
              <a:t>gợi</a:t>
            </a:r>
            <a:r>
              <a:rPr lang="en-US" sz="3200" dirty="0"/>
              <a:t> ý </a:t>
            </a:r>
            <a:r>
              <a:rPr lang="en-US" sz="3200" dirty="0" err="1"/>
              <a:t>dưới</a:t>
            </a:r>
            <a:r>
              <a:rPr lang="en-US" sz="3200" dirty="0"/>
              <a:t> </a:t>
            </a:r>
            <a:r>
              <a:rPr lang="en-US" sz="3200" dirty="0" err="1"/>
              <a:t>tranh</a:t>
            </a:r>
            <a:r>
              <a:rPr lang="en-US" sz="3200" dirty="0"/>
              <a:t>, </a:t>
            </a:r>
            <a:r>
              <a:rPr lang="en-US" sz="3200" dirty="0" err="1"/>
              <a:t>nói</a:t>
            </a:r>
            <a:r>
              <a:rPr lang="en-US" sz="3200" dirty="0"/>
              <a:t> </a:t>
            </a:r>
            <a:r>
              <a:rPr lang="en-US" sz="3200" dirty="0" err="1"/>
              <a:t>tên</a:t>
            </a:r>
            <a:r>
              <a:rPr lang="en-US" sz="3200" dirty="0"/>
              <a:t> </a:t>
            </a:r>
            <a:r>
              <a:rPr lang="en-US" sz="3200" dirty="0" err="1"/>
              <a:t>các</a:t>
            </a:r>
            <a:r>
              <a:rPr lang="en-US" sz="3200" dirty="0"/>
              <a:t> </a:t>
            </a:r>
            <a:r>
              <a:rPr lang="en-US" sz="3200" dirty="0" err="1"/>
              <a:t>trò</a:t>
            </a:r>
            <a:r>
              <a:rPr lang="en-US" sz="3200" dirty="0"/>
              <a:t> </a:t>
            </a:r>
            <a:r>
              <a:rPr lang="en-US" sz="3200" dirty="0" err="1"/>
              <a:t>chơi</a:t>
            </a:r>
            <a:r>
              <a:rPr lang="en-US" sz="3200" dirty="0"/>
              <a:t> </a:t>
            </a:r>
            <a:r>
              <a:rPr lang="en-US" sz="3200" dirty="0" err="1"/>
              <a:t>dân</a:t>
            </a:r>
            <a:r>
              <a:rPr lang="en-US" sz="3200" dirty="0"/>
              <a:t> </a:t>
            </a:r>
            <a:r>
              <a:rPr lang="en-US" sz="3200" dirty="0" err="1"/>
              <a:t>gian</a:t>
            </a:r>
            <a:r>
              <a:rPr lang="en-US" sz="3200" dirty="0"/>
              <a:t>.</a:t>
            </a:r>
          </a:p>
        </p:txBody>
      </p:sp>
      <p:grpSp>
        <p:nvGrpSpPr>
          <p:cNvPr id="4" name="Group 3">
            <a:extLst>
              <a:ext uri="{FF2B5EF4-FFF2-40B4-BE49-F238E27FC236}">
                <a16:creationId xmlns:a16="http://schemas.microsoft.com/office/drawing/2014/main" id="{3F8378D1-784B-45C3-B08E-6061D6ACD4E3}"/>
              </a:ext>
            </a:extLst>
          </p:cNvPr>
          <p:cNvGrpSpPr/>
          <p:nvPr/>
        </p:nvGrpSpPr>
        <p:grpSpPr>
          <a:xfrm>
            <a:off x="3468414" y="5707118"/>
            <a:ext cx="5833242" cy="930165"/>
            <a:chOff x="3137338" y="5533697"/>
            <a:chExt cx="5833242" cy="930165"/>
          </a:xfrm>
        </p:grpSpPr>
        <p:sp>
          <p:nvSpPr>
            <p:cNvPr id="5" name="Rectangle: Rounded Corners 4">
              <a:extLst>
                <a:ext uri="{FF2B5EF4-FFF2-40B4-BE49-F238E27FC236}">
                  <a16:creationId xmlns:a16="http://schemas.microsoft.com/office/drawing/2014/main" id="{9481DED9-6170-4EA2-8E96-402270142F31}"/>
                </a:ext>
              </a:extLst>
            </p:cNvPr>
            <p:cNvSpPr/>
            <p:nvPr/>
          </p:nvSpPr>
          <p:spPr>
            <a:xfrm>
              <a:off x="3137338" y="5533697"/>
              <a:ext cx="5659821" cy="93016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5">
              <a:extLst>
                <a:ext uri="{FF2B5EF4-FFF2-40B4-BE49-F238E27FC236}">
                  <a16:creationId xmlns:a16="http://schemas.microsoft.com/office/drawing/2014/main" id="{53690733-7C77-47E2-B41D-82B69979682B}"/>
                </a:ext>
              </a:extLst>
            </p:cNvPr>
            <p:cNvSpPr txBox="1">
              <a:spLocks/>
            </p:cNvSpPr>
            <p:nvPr/>
          </p:nvSpPr>
          <p:spPr>
            <a:xfrm>
              <a:off x="3394738" y="5640442"/>
              <a:ext cx="5575842" cy="752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r>
                <a:rPr lang="en-US" sz="4000" kern="0" dirty="0">
                  <a:solidFill>
                    <a:srgbClr val="002060"/>
                  </a:solidFill>
                </a:rPr>
                <a:t>Chi </a:t>
              </a:r>
              <a:r>
                <a:rPr lang="en-US" sz="4000" kern="0" dirty="0" err="1">
                  <a:solidFill>
                    <a:srgbClr val="002060"/>
                  </a:solidFill>
                </a:rPr>
                <a:t>chi</a:t>
              </a:r>
              <a:r>
                <a:rPr lang="en-US" sz="4000" kern="0" dirty="0">
                  <a:solidFill>
                    <a:srgbClr val="002060"/>
                  </a:solidFill>
                </a:rPr>
                <a:t> </a:t>
              </a:r>
              <a:r>
                <a:rPr lang="en-US" sz="4000" kern="0" dirty="0" err="1">
                  <a:solidFill>
                    <a:srgbClr val="002060"/>
                  </a:solidFill>
                </a:rPr>
                <a:t>chành</a:t>
              </a:r>
              <a:r>
                <a:rPr lang="en-US" sz="4000" kern="0" dirty="0">
                  <a:solidFill>
                    <a:srgbClr val="002060"/>
                  </a:solidFill>
                </a:rPr>
                <a:t> </a:t>
              </a:r>
              <a:r>
                <a:rPr lang="en-US" sz="4000" kern="0" dirty="0" err="1">
                  <a:solidFill>
                    <a:srgbClr val="002060"/>
                  </a:solidFill>
                </a:rPr>
                <a:t>chành</a:t>
              </a:r>
              <a:endParaRPr lang="en-US" sz="4000" kern="0" dirty="0">
                <a:solidFill>
                  <a:srgbClr val="002060"/>
                </a:solidFill>
              </a:endParaRPr>
            </a:p>
          </p:txBody>
        </p:sp>
      </p:grpSp>
    </p:spTree>
    <p:extLst>
      <p:ext uri="{BB962C8B-B14F-4D97-AF65-F5344CB8AC3E}">
        <p14:creationId xmlns:p14="http://schemas.microsoft.com/office/powerpoint/2010/main" val="104632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5">
            <a:extLst>
              <a:ext uri="{FF2B5EF4-FFF2-40B4-BE49-F238E27FC236}">
                <a16:creationId xmlns:a16="http://schemas.microsoft.com/office/drawing/2014/main" id="{AE6613EB-479C-4972-B489-B7B60B80EDD5}"/>
              </a:ext>
            </a:extLst>
          </p:cNvPr>
          <p:cNvSpPr txBox="1">
            <a:spLocks/>
          </p:cNvSpPr>
          <p:nvPr/>
        </p:nvSpPr>
        <p:spPr>
          <a:xfrm>
            <a:off x="100779" y="193894"/>
            <a:ext cx="7781979" cy="752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r>
              <a:rPr lang="en-US" sz="3200" kern="0" dirty="0" err="1"/>
              <a:t>Nêu</a:t>
            </a:r>
            <a:r>
              <a:rPr lang="en-US" sz="3200" kern="0" dirty="0"/>
              <a:t> </a:t>
            </a:r>
            <a:r>
              <a:rPr lang="en-US" sz="3200" kern="0" dirty="0" err="1"/>
              <a:t>từ</a:t>
            </a:r>
            <a:r>
              <a:rPr lang="en-US" sz="3200" kern="0" dirty="0"/>
              <a:t> </a:t>
            </a:r>
            <a:r>
              <a:rPr lang="en-US" sz="3200" kern="0" dirty="0" err="1"/>
              <a:t>chỉ</a:t>
            </a:r>
            <a:r>
              <a:rPr lang="en-US" sz="3200" kern="0" dirty="0"/>
              <a:t> </a:t>
            </a:r>
            <a:r>
              <a:rPr lang="en-US" sz="3200" kern="0" dirty="0" err="1"/>
              <a:t>hoạt</a:t>
            </a:r>
            <a:r>
              <a:rPr lang="en-US" sz="3200" kern="0" dirty="0"/>
              <a:t> </a:t>
            </a:r>
            <a:r>
              <a:rPr lang="en-US" sz="3200" kern="0" dirty="0" err="1"/>
              <a:t>động</a:t>
            </a:r>
            <a:r>
              <a:rPr lang="en-US" sz="3200" kern="0" dirty="0"/>
              <a:t> </a:t>
            </a:r>
            <a:r>
              <a:rPr lang="en-US" sz="3200" kern="0" dirty="0" err="1"/>
              <a:t>có</a:t>
            </a:r>
            <a:r>
              <a:rPr lang="en-US" sz="3200" kern="0" dirty="0"/>
              <a:t> </a:t>
            </a:r>
            <a:r>
              <a:rPr lang="en-US" sz="3200" kern="0" dirty="0" err="1"/>
              <a:t>trong</a:t>
            </a:r>
            <a:r>
              <a:rPr lang="en-US" sz="3200" kern="0" dirty="0"/>
              <a:t> </a:t>
            </a:r>
            <a:r>
              <a:rPr lang="en-US" sz="3200" kern="0" dirty="0" err="1"/>
              <a:t>trò</a:t>
            </a:r>
            <a:r>
              <a:rPr lang="en-US" sz="3200" kern="0" dirty="0"/>
              <a:t> </a:t>
            </a:r>
            <a:r>
              <a:rPr lang="en-US" sz="3200" kern="0" dirty="0" err="1"/>
              <a:t>chơi</a:t>
            </a:r>
            <a:endParaRPr lang="en-US" sz="3200" kern="0" dirty="0"/>
          </a:p>
        </p:txBody>
      </p:sp>
      <p:pic>
        <p:nvPicPr>
          <p:cNvPr id="8" name="Content Placeholder 4" descr="Graphical user interface, application&#10;&#10;Description automatically generated">
            <a:extLst>
              <a:ext uri="{FF2B5EF4-FFF2-40B4-BE49-F238E27FC236}">
                <a16:creationId xmlns:a16="http://schemas.microsoft.com/office/drawing/2014/main" id="{DB449BDE-7C19-44F5-855E-D3EA02EFEEAE}"/>
              </a:ext>
            </a:extLst>
          </p:cNvPr>
          <p:cNvPicPr>
            <a:picLocks noChangeAspect="1"/>
          </p:cNvPicPr>
          <p:nvPr/>
        </p:nvPicPr>
        <p:blipFill rotWithShape="1">
          <a:blip r:embed="rId3"/>
          <a:srcRect l="53986" t="8693" r="1712" b="47599"/>
          <a:stretch/>
        </p:blipFill>
        <p:spPr>
          <a:xfrm>
            <a:off x="110359" y="977462"/>
            <a:ext cx="7853426" cy="5675586"/>
          </a:xfrm>
          <a:prstGeom prst="rect">
            <a:avLst/>
          </a:prstGeom>
          <a:noFill/>
          <a:ln>
            <a:noFill/>
          </a:ln>
        </p:spPr>
      </p:pic>
      <p:grpSp>
        <p:nvGrpSpPr>
          <p:cNvPr id="9" name="Group 8">
            <a:extLst>
              <a:ext uri="{FF2B5EF4-FFF2-40B4-BE49-F238E27FC236}">
                <a16:creationId xmlns:a16="http://schemas.microsoft.com/office/drawing/2014/main" id="{880071A1-20F0-41F3-8055-4974057BA94A}"/>
              </a:ext>
            </a:extLst>
          </p:cNvPr>
          <p:cNvGrpSpPr/>
          <p:nvPr/>
        </p:nvGrpSpPr>
        <p:grpSpPr>
          <a:xfrm>
            <a:off x="1103586" y="5580994"/>
            <a:ext cx="5833242" cy="930165"/>
            <a:chOff x="3137338" y="5533697"/>
            <a:chExt cx="5833242" cy="930165"/>
          </a:xfrm>
        </p:grpSpPr>
        <p:sp>
          <p:nvSpPr>
            <p:cNvPr id="10" name="Rectangle: Rounded Corners 9">
              <a:extLst>
                <a:ext uri="{FF2B5EF4-FFF2-40B4-BE49-F238E27FC236}">
                  <a16:creationId xmlns:a16="http://schemas.microsoft.com/office/drawing/2014/main" id="{22E8D2CE-90DB-48CD-A99E-94A2465537D4}"/>
                </a:ext>
              </a:extLst>
            </p:cNvPr>
            <p:cNvSpPr/>
            <p:nvPr/>
          </p:nvSpPr>
          <p:spPr>
            <a:xfrm>
              <a:off x="3137338" y="5533697"/>
              <a:ext cx="5659821" cy="93016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5">
              <a:extLst>
                <a:ext uri="{FF2B5EF4-FFF2-40B4-BE49-F238E27FC236}">
                  <a16:creationId xmlns:a16="http://schemas.microsoft.com/office/drawing/2014/main" id="{625D8F39-BC3D-4B59-AA74-DA599FBAA2CB}"/>
                </a:ext>
              </a:extLst>
            </p:cNvPr>
            <p:cNvSpPr txBox="1">
              <a:spLocks/>
            </p:cNvSpPr>
            <p:nvPr/>
          </p:nvSpPr>
          <p:spPr>
            <a:xfrm>
              <a:off x="3394738" y="5640442"/>
              <a:ext cx="5575842" cy="752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r>
                <a:rPr lang="en-US" sz="4000" kern="0" dirty="0">
                  <a:solidFill>
                    <a:srgbClr val="002060"/>
                  </a:solidFill>
                </a:rPr>
                <a:t>Chi </a:t>
              </a:r>
              <a:r>
                <a:rPr lang="en-US" sz="4000" kern="0" dirty="0" err="1">
                  <a:solidFill>
                    <a:srgbClr val="002060"/>
                  </a:solidFill>
                </a:rPr>
                <a:t>chi</a:t>
              </a:r>
              <a:r>
                <a:rPr lang="en-US" sz="4000" kern="0" dirty="0">
                  <a:solidFill>
                    <a:srgbClr val="002060"/>
                  </a:solidFill>
                </a:rPr>
                <a:t> </a:t>
              </a:r>
              <a:r>
                <a:rPr lang="en-US" sz="4000" kern="0" dirty="0" err="1">
                  <a:solidFill>
                    <a:srgbClr val="002060"/>
                  </a:solidFill>
                </a:rPr>
                <a:t>chành</a:t>
              </a:r>
              <a:r>
                <a:rPr lang="en-US" sz="4000" kern="0" dirty="0">
                  <a:solidFill>
                    <a:srgbClr val="002060"/>
                  </a:solidFill>
                </a:rPr>
                <a:t> </a:t>
              </a:r>
              <a:r>
                <a:rPr lang="en-US" sz="4000" kern="0" dirty="0" err="1">
                  <a:solidFill>
                    <a:srgbClr val="002060"/>
                  </a:solidFill>
                </a:rPr>
                <a:t>chành</a:t>
              </a:r>
              <a:endParaRPr lang="en-US" sz="4000" kern="0" dirty="0">
                <a:solidFill>
                  <a:srgbClr val="002060"/>
                </a:solidFill>
              </a:endParaRPr>
            </a:p>
          </p:txBody>
        </p:sp>
      </p:grpSp>
      <p:grpSp>
        <p:nvGrpSpPr>
          <p:cNvPr id="14" name="Group 13">
            <a:extLst>
              <a:ext uri="{FF2B5EF4-FFF2-40B4-BE49-F238E27FC236}">
                <a16:creationId xmlns:a16="http://schemas.microsoft.com/office/drawing/2014/main" id="{25A3AE5D-0CBD-4E6A-87AB-933481410A05}"/>
              </a:ext>
            </a:extLst>
          </p:cNvPr>
          <p:cNvGrpSpPr/>
          <p:nvPr/>
        </p:nvGrpSpPr>
        <p:grpSpPr>
          <a:xfrm>
            <a:off x="8827496" y="946369"/>
            <a:ext cx="2291253" cy="930165"/>
            <a:chOff x="3137339" y="5533697"/>
            <a:chExt cx="2291253" cy="930165"/>
          </a:xfrm>
        </p:grpSpPr>
        <p:sp>
          <p:nvSpPr>
            <p:cNvPr id="15" name="Rectangle: Rounded Corners 14">
              <a:extLst>
                <a:ext uri="{FF2B5EF4-FFF2-40B4-BE49-F238E27FC236}">
                  <a16:creationId xmlns:a16="http://schemas.microsoft.com/office/drawing/2014/main" id="{C9EF4175-44B8-43A7-86C0-DFA2F0B22CE2}"/>
                </a:ext>
              </a:extLst>
            </p:cNvPr>
            <p:cNvSpPr/>
            <p:nvPr/>
          </p:nvSpPr>
          <p:spPr>
            <a:xfrm>
              <a:off x="3137339" y="5533697"/>
              <a:ext cx="2149468" cy="930165"/>
            </a:xfrm>
            <a:prstGeom prst="roundRect">
              <a:avLst/>
            </a:prstGeom>
            <a:solidFill>
              <a:srgbClr val="B0D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5">
              <a:extLst>
                <a:ext uri="{FF2B5EF4-FFF2-40B4-BE49-F238E27FC236}">
                  <a16:creationId xmlns:a16="http://schemas.microsoft.com/office/drawing/2014/main" id="{28199AB5-9B4A-41EF-91EC-9B3B64354410}"/>
                </a:ext>
              </a:extLst>
            </p:cNvPr>
            <p:cNvSpPr txBox="1">
              <a:spLocks/>
            </p:cNvSpPr>
            <p:nvPr/>
          </p:nvSpPr>
          <p:spPr>
            <a:xfrm>
              <a:off x="3279125" y="5622541"/>
              <a:ext cx="2149467" cy="752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r>
                <a:rPr lang="en-US" sz="4000" kern="0" dirty="0" err="1">
                  <a:solidFill>
                    <a:srgbClr val="002060"/>
                  </a:solidFill>
                </a:rPr>
                <a:t>Xòe</a:t>
              </a:r>
              <a:r>
                <a:rPr lang="en-US" sz="4000" kern="0" dirty="0">
                  <a:solidFill>
                    <a:srgbClr val="002060"/>
                  </a:solidFill>
                </a:rPr>
                <a:t> </a:t>
              </a:r>
              <a:r>
                <a:rPr lang="en-US" sz="4000" kern="0" dirty="0" err="1">
                  <a:solidFill>
                    <a:srgbClr val="002060"/>
                  </a:solidFill>
                </a:rPr>
                <a:t>tay</a:t>
              </a:r>
              <a:endParaRPr lang="en-US" sz="4000" kern="0" dirty="0">
                <a:solidFill>
                  <a:srgbClr val="002060"/>
                </a:solidFill>
              </a:endParaRPr>
            </a:p>
          </p:txBody>
        </p:sp>
      </p:grpSp>
      <p:grpSp>
        <p:nvGrpSpPr>
          <p:cNvPr id="18" name="Group 17">
            <a:extLst>
              <a:ext uri="{FF2B5EF4-FFF2-40B4-BE49-F238E27FC236}">
                <a16:creationId xmlns:a16="http://schemas.microsoft.com/office/drawing/2014/main" id="{09E764F3-0CE5-4511-9C90-66B9317FF496}"/>
              </a:ext>
            </a:extLst>
          </p:cNvPr>
          <p:cNvGrpSpPr/>
          <p:nvPr/>
        </p:nvGrpSpPr>
        <p:grpSpPr>
          <a:xfrm>
            <a:off x="8028814" y="2120898"/>
            <a:ext cx="3867551" cy="930165"/>
            <a:chOff x="3137339" y="5533697"/>
            <a:chExt cx="2190758" cy="930165"/>
          </a:xfrm>
        </p:grpSpPr>
        <p:sp>
          <p:nvSpPr>
            <p:cNvPr id="19" name="Rectangle: Rounded Corners 18">
              <a:extLst>
                <a:ext uri="{FF2B5EF4-FFF2-40B4-BE49-F238E27FC236}">
                  <a16:creationId xmlns:a16="http://schemas.microsoft.com/office/drawing/2014/main" id="{876B8BCB-BF37-44C8-BF1B-658A02BD54BD}"/>
                </a:ext>
              </a:extLst>
            </p:cNvPr>
            <p:cNvSpPr/>
            <p:nvPr/>
          </p:nvSpPr>
          <p:spPr>
            <a:xfrm>
              <a:off x="3137339" y="5533697"/>
              <a:ext cx="2149468" cy="930165"/>
            </a:xfrm>
            <a:prstGeom prst="roundRect">
              <a:avLst/>
            </a:prstGeom>
            <a:solidFill>
              <a:srgbClr val="B0D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5">
              <a:extLst>
                <a:ext uri="{FF2B5EF4-FFF2-40B4-BE49-F238E27FC236}">
                  <a16:creationId xmlns:a16="http://schemas.microsoft.com/office/drawing/2014/main" id="{4D35776F-924C-493F-A14A-292C486AD549}"/>
                </a:ext>
              </a:extLst>
            </p:cNvPr>
            <p:cNvSpPr txBox="1">
              <a:spLocks/>
            </p:cNvSpPr>
            <p:nvPr/>
          </p:nvSpPr>
          <p:spPr>
            <a:xfrm>
              <a:off x="3178630" y="5622541"/>
              <a:ext cx="2149467" cy="752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r>
                <a:rPr lang="en-US" sz="4000" kern="0" dirty="0" err="1">
                  <a:solidFill>
                    <a:srgbClr val="002060"/>
                  </a:solidFill>
                </a:rPr>
                <a:t>Chọc</a:t>
              </a:r>
              <a:r>
                <a:rPr lang="en-US" sz="4000" kern="0" dirty="0">
                  <a:solidFill>
                    <a:srgbClr val="002060"/>
                  </a:solidFill>
                </a:rPr>
                <a:t> </a:t>
              </a:r>
              <a:r>
                <a:rPr lang="en-US" sz="4000" kern="0" dirty="0" err="1">
                  <a:solidFill>
                    <a:srgbClr val="002060"/>
                  </a:solidFill>
                </a:rPr>
                <a:t>ngón</a:t>
              </a:r>
              <a:r>
                <a:rPr lang="en-US" sz="4000" kern="0" dirty="0">
                  <a:solidFill>
                    <a:srgbClr val="002060"/>
                  </a:solidFill>
                </a:rPr>
                <a:t> </a:t>
              </a:r>
              <a:r>
                <a:rPr lang="en-US" sz="4000" kern="0" dirty="0" err="1">
                  <a:solidFill>
                    <a:srgbClr val="002060"/>
                  </a:solidFill>
                </a:rPr>
                <a:t>trỏ</a:t>
              </a:r>
              <a:endParaRPr lang="en-US" sz="4000" kern="0" dirty="0">
                <a:solidFill>
                  <a:srgbClr val="002060"/>
                </a:solidFill>
              </a:endParaRPr>
            </a:p>
          </p:txBody>
        </p:sp>
      </p:grpSp>
      <p:grpSp>
        <p:nvGrpSpPr>
          <p:cNvPr id="21" name="Group 20">
            <a:extLst>
              <a:ext uri="{FF2B5EF4-FFF2-40B4-BE49-F238E27FC236}">
                <a16:creationId xmlns:a16="http://schemas.microsoft.com/office/drawing/2014/main" id="{2F9E7346-D7CB-4D71-A16F-8D9A8C342D05}"/>
              </a:ext>
            </a:extLst>
          </p:cNvPr>
          <p:cNvGrpSpPr/>
          <p:nvPr/>
        </p:nvGrpSpPr>
        <p:grpSpPr>
          <a:xfrm>
            <a:off x="8060345" y="3408228"/>
            <a:ext cx="3841955" cy="930165"/>
            <a:chOff x="3137339" y="5533697"/>
            <a:chExt cx="2176259" cy="930165"/>
          </a:xfrm>
        </p:grpSpPr>
        <p:sp>
          <p:nvSpPr>
            <p:cNvPr id="22" name="Rectangle: Rounded Corners 21">
              <a:extLst>
                <a:ext uri="{FF2B5EF4-FFF2-40B4-BE49-F238E27FC236}">
                  <a16:creationId xmlns:a16="http://schemas.microsoft.com/office/drawing/2014/main" id="{73EDE493-7FD6-47A8-96B6-FEC868886F3A}"/>
                </a:ext>
              </a:extLst>
            </p:cNvPr>
            <p:cNvSpPr/>
            <p:nvPr/>
          </p:nvSpPr>
          <p:spPr>
            <a:xfrm>
              <a:off x="3137339" y="5533697"/>
              <a:ext cx="2149468" cy="930165"/>
            </a:xfrm>
            <a:prstGeom prst="roundRect">
              <a:avLst/>
            </a:prstGeom>
            <a:solidFill>
              <a:srgbClr val="B0D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15">
              <a:extLst>
                <a:ext uri="{FF2B5EF4-FFF2-40B4-BE49-F238E27FC236}">
                  <a16:creationId xmlns:a16="http://schemas.microsoft.com/office/drawing/2014/main" id="{6F267CA7-06B1-4971-BB07-BD00ECF39D86}"/>
                </a:ext>
              </a:extLst>
            </p:cNvPr>
            <p:cNvSpPr txBox="1">
              <a:spLocks/>
            </p:cNvSpPr>
            <p:nvPr/>
          </p:nvSpPr>
          <p:spPr>
            <a:xfrm>
              <a:off x="3205421" y="5606775"/>
              <a:ext cx="2108177" cy="752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r>
                <a:rPr lang="en-US" sz="4000" kern="0" dirty="0" err="1">
                  <a:solidFill>
                    <a:srgbClr val="002060"/>
                  </a:solidFill>
                </a:rPr>
                <a:t>Đọc</a:t>
              </a:r>
              <a:r>
                <a:rPr lang="en-US" sz="4000" kern="0" dirty="0">
                  <a:solidFill>
                    <a:srgbClr val="002060"/>
                  </a:solidFill>
                </a:rPr>
                <a:t> </a:t>
              </a:r>
              <a:r>
                <a:rPr lang="en-US" sz="4000" kern="0" dirty="0" err="1">
                  <a:solidFill>
                    <a:srgbClr val="002060"/>
                  </a:solidFill>
                </a:rPr>
                <a:t>đồng</a:t>
              </a:r>
              <a:r>
                <a:rPr lang="en-US" sz="4000" kern="0" dirty="0">
                  <a:solidFill>
                    <a:srgbClr val="002060"/>
                  </a:solidFill>
                </a:rPr>
                <a:t> </a:t>
              </a:r>
              <a:r>
                <a:rPr lang="en-US" sz="4000" kern="0" dirty="0" err="1">
                  <a:solidFill>
                    <a:srgbClr val="002060"/>
                  </a:solidFill>
                </a:rPr>
                <a:t>dao</a:t>
              </a:r>
              <a:endParaRPr lang="en-US" sz="4000" kern="0" dirty="0">
                <a:solidFill>
                  <a:srgbClr val="002060"/>
                </a:solidFill>
              </a:endParaRPr>
            </a:p>
          </p:txBody>
        </p:sp>
      </p:grpSp>
      <p:grpSp>
        <p:nvGrpSpPr>
          <p:cNvPr id="24" name="Group 23">
            <a:extLst>
              <a:ext uri="{FF2B5EF4-FFF2-40B4-BE49-F238E27FC236}">
                <a16:creationId xmlns:a16="http://schemas.microsoft.com/office/drawing/2014/main" id="{4E09287D-54E0-4D57-B0E6-32FAC3FD3D5D}"/>
              </a:ext>
            </a:extLst>
          </p:cNvPr>
          <p:cNvGrpSpPr/>
          <p:nvPr/>
        </p:nvGrpSpPr>
        <p:grpSpPr>
          <a:xfrm>
            <a:off x="8249266" y="4632496"/>
            <a:ext cx="3841955" cy="930165"/>
            <a:chOff x="3137339" y="5533697"/>
            <a:chExt cx="2176259" cy="930165"/>
          </a:xfrm>
        </p:grpSpPr>
        <p:sp>
          <p:nvSpPr>
            <p:cNvPr id="25" name="Rectangle: Rounded Corners 24">
              <a:extLst>
                <a:ext uri="{FF2B5EF4-FFF2-40B4-BE49-F238E27FC236}">
                  <a16:creationId xmlns:a16="http://schemas.microsoft.com/office/drawing/2014/main" id="{5C0C006D-1FCE-4EBC-B181-24BFBA30515F}"/>
                </a:ext>
              </a:extLst>
            </p:cNvPr>
            <p:cNvSpPr/>
            <p:nvPr/>
          </p:nvSpPr>
          <p:spPr>
            <a:xfrm>
              <a:off x="3137339" y="5533697"/>
              <a:ext cx="1966935" cy="930165"/>
            </a:xfrm>
            <a:prstGeom prst="roundRect">
              <a:avLst/>
            </a:prstGeom>
            <a:solidFill>
              <a:srgbClr val="B0D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itle 15">
              <a:extLst>
                <a:ext uri="{FF2B5EF4-FFF2-40B4-BE49-F238E27FC236}">
                  <a16:creationId xmlns:a16="http://schemas.microsoft.com/office/drawing/2014/main" id="{591D5EA6-F9CF-4B3F-A8FC-63E7B0892223}"/>
                </a:ext>
              </a:extLst>
            </p:cNvPr>
            <p:cNvSpPr txBox="1">
              <a:spLocks/>
            </p:cNvSpPr>
            <p:nvPr/>
          </p:nvSpPr>
          <p:spPr>
            <a:xfrm>
              <a:off x="3205421" y="5606775"/>
              <a:ext cx="2108177" cy="752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r>
                <a:rPr lang="en-US" sz="4000" kern="0" dirty="0" err="1">
                  <a:solidFill>
                    <a:srgbClr val="002060"/>
                  </a:solidFill>
                </a:rPr>
                <a:t>Bắt</a:t>
              </a:r>
              <a:r>
                <a:rPr lang="en-US" sz="4000" kern="0" dirty="0">
                  <a:solidFill>
                    <a:srgbClr val="002060"/>
                  </a:solidFill>
                </a:rPr>
                <a:t> </a:t>
              </a:r>
              <a:r>
                <a:rPr lang="en-US" sz="4000" kern="0" dirty="0" err="1">
                  <a:solidFill>
                    <a:srgbClr val="002060"/>
                  </a:solidFill>
                </a:rPr>
                <a:t>ngón</a:t>
              </a:r>
              <a:r>
                <a:rPr lang="en-US" sz="4000" kern="0" dirty="0">
                  <a:solidFill>
                    <a:srgbClr val="002060"/>
                  </a:solidFill>
                </a:rPr>
                <a:t> </a:t>
              </a:r>
              <a:r>
                <a:rPr lang="en-US" sz="4000" kern="0" dirty="0" err="1">
                  <a:solidFill>
                    <a:srgbClr val="002060"/>
                  </a:solidFill>
                </a:rPr>
                <a:t>trỏ</a:t>
              </a:r>
              <a:endParaRPr lang="en-US" sz="4000" kern="0" dirty="0">
                <a:solidFill>
                  <a:srgbClr val="002060"/>
                </a:solidFill>
              </a:endParaRPr>
            </a:p>
          </p:txBody>
        </p:sp>
      </p:grpSp>
    </p:spTree>
    <p:extLst>
      <p:ext uri="{BB962C8B-B14F-4D97-AF65-F5344CB8AC3E}">
        <p14:creationId xmlns:p14="http://schemas.microsoft.com/office/powerpoint/2010/main" val="132991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descr="Graphical user interface, application&#10;&#10;Description automatically generated">
            <a:extLst>
              <a:ext uri="{FF2B5EF4-FFF2-40B4-BE49-F238E27FC236}">
                <a16:creationId xmlns:a16="http://schemas.microsoft.com/office/drawing/2014/main" id="{7FDBC19A-4D00-4CA3-BE87-A94937B8C982}"/>
              </a:ext>
            </a:extLst>
          </p:cNvPr>
          <p:cNvPicPr>
            <a:picLocks noChangeAspect="1"/>
          </p:cNvPicPr>
          <p:nvPr/>
        </p:nvPicPr>
        <p:blipFill rotWithShape="1">
          <a:blip r:embed="rId3"/>
          <a:srcRect l="5031" t="52656" r="46945" b="585"/>
          <a:stretch/>
        </p:blipFill>
        <p:spPr>
          <a:xfrm>
            <a:off x="2033752" y="796158"/>
            <a:ext cx="7785762" cy="5552637"/>
          </a:xfrm>
          <a:prstGeom prst="rect">
            <a:avLst/>
          </a:prstGeom>
          <a:noFill/>
          <a:ln>
            <a:noFill/>
          </a:ln>
        </p:spPr>
      </p:pic>
      <p:sp>
        <p:nvSpPr>
          <p:cNvPr id="16" name="Title 15">
            <a:extLst>
              <a:ext uri="{FF2B5EF4-FFF2-40B4-BE49-F238E27FC236}">
                <a16:creationId xmlns:a16="http://schemas.microsoft.com/office/drawing/2014/main" id="{50089522-4BE5-4325-9591-CF4C0037A389}"/>
              </a:ext>
            </a:extLst>
          </p:cNvPr>
          <p:cNvSpPr>
            <a:spLocks noGrp="1"/>
          </p:cNvSpPr>
          <p:nvPr>
            <p:ph type="title" idx="4294967295"/>
          </p:nvPr>
        </p:nvSpPr>
        <p:spPr>
          <a:xfrm>
            <a:off x="510683" y="256956"/>
            <a:ext cx="11486876" cy="752475"/>
          </a:xfrm>
        </p:spPr>
        <p:txBody>
          <a:bodyPr/>
          <a:lstStyle/>
          <a:p>
            <a:r>
              <a:rPr lang="en-US" sz="3200" dirty="0"/>
              <a:t>2. </a:t>
            </a:r>
            <a:r>
              <a:rPr lang="en-US" sz="3200" dirty="0" err="1"/>
              <a:t>Dựa</a:t>
            </a:r>
            <a:r>
              <a:rPr lang="en-US" sz="3200" dirty="0"/>
              <a:t> </a:t>
            </a:r>
            <a:r>
              <a:rPr lang="en-US" sz="3200" dirty="0" err="1"/>
              <a:t>vào</a:t>
            </a:r>
            <a:r>
              <a:rPr lang="en-US" sz="3200" dirty="0"/>
              <a:t> </a:t>
            </a:r>
            <a:r>
              <a:rPr lang="en-US" sz="3200" dirty="0" err="1"/>
              <a:t>tranh</a:t>
            </a:r>
            <a:r>
              <a:rPr lang="en-US" sz="3200" dirty="0"/>
              <a:t> </a:t>
            </a:r>
            <a:r>
              <a:rPr lang="en-US" sz="3200" dirty="0" err="1"/>
              <a:t>và</a:t>
            </a:r>
            <a:r>
              <a:rPr lang="en-US" sz="3200" dirty="0"/>
              <a:t> </a:t>
            </a:r>
            <a:r>
              <a:rPr lang="en-US" sz="3200" dirty="0" err="1"/>
              <a:t>gợi</a:t>
            </a:r>
            <a:r>
              <a:rPr lang="en-US" sz="3200" dirty="0"/>
              <a:t> ý </a:t>
            </a:r>
            <a:r>
              <a:rPr lang="en-US" sz="3200" dirty="0" err="1"/>
              <a:t>dưới</a:t>
            </a:r>
            <a:r>
              <a:rPr lang="en-US" sz="3200" dirty="0"/>
              <a:t> </a:t>
            </a:r>
            <a:r>
              <a:rPr lang="en-US" sz="3200" dirty="0" err="1"/>
              <a:t>tranh</a:t>
            </a:r>
            <a:r>
              <a:rPr lang="en-US" sz="3200" dirty="0"/>
              <a:t>, </a:t>
            </a:r>
            <a:r>
              <a:rPr lang="en-US" sz="3200" dirty="0" err="1"/>
              <a:t>nói</a:t>
            </a:r>
            <a:r>
              <a:rPr lang="en-US" sz="3200" dirty="0"/>
              <a:t> </a:t>
            </a:r>
            <a:r>
              <a:rPr lang="en-US" sz="3200" dirty="0" err="1"/>
              <a:t>tên</a:t>
            </a:r>
            <a:r>
              <a:rPr lang="en-US" sz="3200" dirty="0"/>
              <a:t> </a:t>
            </a:r>
            <a:r>
              <a:rPr lang="en-US" sz="3200" dirty="0" err="1"/>
              <a:t>các</a:t>
            </a:r>
            <a:r>
              <a:rPr lang="en-US" sz="3200" dirty="0"/>
              <a:t> </a:t>
            </a:r>
            <a:r>
              <a:rPr lang="en-US" sz="3200" dirty="0" err="1"/>
              <a:t>trò</a:t>
            </a:r>
            <a:r>
              <a:rPr lang="en-US" sz="3200" dirty="0"/>
              <a:t> </a:t>
            </a:r>
            <a:r>
              <a:rPr lang="en-US" sz="3200" dirty="0" err="1"/>
              <a:t>chơi</a:t>
            </a:r>
            <a:r>
              <a:rPr lang="en-US" sz="3200" dirty="0"/>
              <a:t> </a:t>
            </a:r>
            <a:r>
              <a:rPr lang="en-US" sz="3200" dirty="0" err="1"/>
              <a:t>dân</a:t>
            </a:r>
            <a:r>
              <a:rPr lang="en-US" sz="3200" dirty="0"/>
              <a:t> </a:t>
            </a:r>
            <a:r>
              <a:rPr lang="en-US" sz="3200" dirty="0" err="1"/>
              <a:t>gian</a:t>
            </a:r>
            <a:r>
              <a:rPr lang="en-US" sz="3200" dirty="0"/>
              <a:t>.</a:t>
            </a:r>
          </a:p>
        </p:txBody>
      </p:sp>
      <p:grpSp>
        <p:nvGrpSpPr>
          <p:cNvPr id="4" name="Group 3">
            <a:extLst>
              <a:ext uri="{FF2B5EF4-FFF2-40B4-BE49-F238E27FC236}">
                <a16:creationId xmlns:a16="http://schemas.microsoft.com/office/drawing/2014/main" id="{A6E135FD-BBB5-4A01-9BF6-6884CBC01E2B}"/>
              </a:ext>
            </a:extLst>
          </p:cNvPr>
          <p:cNvGrpSpPr/>
          <p:nvPr/>
        </p:nvGrpSpPr>
        <p:grpSpPr>
          <a:xfrm>
            <a:off x="3673367" y="5344511"/>
            <a:ext cx="5833241" cy="930165"/>
            <a:chOff x="3137339" y="5533697"/>
            <a:chExt cx="5833241" cy="930165"/>
          </a:xfrm>
        </p:grpSpPr>
        <p:sp>
          <p:nvSpPr>
            <p:cNvPr id="5" name="Rectangle: Rounded Corners 4">
              <a:extLst>
                <a:ext uri="{FF2B5EF4-FFF2-40B4-BE49-F238E27FC236}">
                  <a16:creationId xmlns:a16="http://schemas.microsoft.com/office/drawing/2014/main" id="{56962072-4820-4946-B3CF-B8B4396E425B}"/>
                </a:ext>
              </a:extLst>
            </p:cNvPr>
            <p:cNvSpPr/>
            <p:nvPr/>
          </p:nvSpPr>
          <p:spPr>
            <a:xfrm>
              <a:off x="3137339" y="5533697"/>
              <a:ext cx="4319752" cy="93016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5">
              <a:extLst>
                <a:ext uri="{FF2B5EF4-FFF2-40B4-BE49-F238E27FC236}">
                  <a16:creationId xmlns:a16="http://schemas.microsoft.com/office/drawing/2014/main" id="{A2A154D7-7499-40E2-BB40-1F6DEB0B5DEE}"/>
                </a:ext>
              </a:extLst>
            </p:cNvPr>
            <p:cNvSpPr txBox="1">
              <a:spLocks/>
            </p:cNvSpPr>
            <p:nvPr/>
          </p:nvSpPr>
          <p:spPr>
            <a:xfrm>
              <a:off x="3394738" y="5640442"/>
              <a:ext cx="5575842" cy="752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r>
                <a:rPr lang="en-US" sz="4000" kern="0" dirty="0">
                  <a:solidFill>
                    <a:srgbClr val="002060"/>
                  </a:solidFill>
                </a:rPr>
                <a:t>Nu </a:t>
              </a:r>
              <a:r>
                <a:rPr lang="en-US" sz="4000" kern="0" dirty="0" err="1">
                  <a:solidFill>
                    <a:srgbClr val="002060"/>
                  </a:solidFill>
                </a:rPr>
                <a:t>na</a:t>
              </a:r>
              <a:r>
                <a:rPr lang="en-US" sz="4000" kern="0" dirty="0">
                  <a:solidFill>
                    <a:srgbClr val="002060"/>
                  </a:solidFill>
                </a:rPr>
                <a:t> nu </a:t>
              </a:r>
              <a:r>
                <a:rPr lang="en-US" sz="4000" kern="0" dirty="0" err="1">
                  <a:solidFill>
                    <a:srgbClr val="002060"/>
                  </a:solidFill>
                </a:rPr>
                <a:t>nống</a:t>
              </a:r>
              <a:endParaRPr lang="en-US" sz="4000" kern="0" dirty="0">
                <a:solidFill>
                  <a:srgbClr val="002060"/>
                </a:solidFill>
              </a:endParaRPr>
            </a:p>
          </p:txBody>
        </p:sp>
      </p:grpSp>
    </p:spTree>
    <p:extLst>
      <p:ext uri="{BB962C8B-B14F-4D97-AF65-F5344CB8AC3E}">
        <p14:creationId xmlns:p14="http://schemas.microsoft.com/office/powerpoint/2010/main" val="129400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5">
            <a:extLst>
              <a:ext uri="{FF2B5EF4-FFF2-40B4-BE49-F238E27FC236}">
                <a16:creationId xmlns:a16="http://schemas.microsoft.com/office/drawing/2014/main" id="{AE6613EB-479C-4972-B489-B7B60B80EDD5}"/>
              </a:ext>
            </a:extLst>
          </p:cNvPr>
          <p:cNvSpPr txBox="1">
            <a:spLocks/>
          </p:cNvSpPr>
          <p:nvPr/>
        </p:nvSpPr>
        <p:spPr>
          <a:xfrm>
            <a:off x="100779" y="193894"/>
            <a:ext cx="7781979" cy="752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r>
              <a:rPr lang="en-US" sz="3200" kern="0" dirty="0" err="1"/>
              <a:t>Nêu</a:t>
            </a:r>
            <a:r>
              <a:rPr lang="en-US" sz="3200" kern="0" dirty="0"/>
              <a:t> </a:t>
            </a:r>
            <a:r>
              <a:rPr lang="en-US" sz="3200" kern="0" dirty="0" err="1"/>
              <a:t>từ</a:t>
            </a:r>
            <a:r>
              <a:rPr lang="en-US" sz="3200" kern="0" dirty="0"/>
              <a:t> </a:t>
            </a:r>
            <a:r>
              <a:rPr lang="en-US" sz="3200" kern="0" dirty="0" err="1"/>
              <a:t>chỉ</a:t>
            </a:r>
            <a:r>
              <a:rPr lang="en-US" sz="3200" kern="0" dirty="0"/>
              <a:t> </a:t>
            </a:r>
            <a:r>
              <a:rPr lang="en-US" sz="3200" kern="0" dirty="0" err="1"/>
              <a:t>hoạt</a:t>
            </a:r>
            <a:r>
              <a:rPr lang="en-US" sz="3200" kern="0" dirty="0"/>
              <a:t> </a:t>
            </a:r>
            <a:r>
              <a:rPr lang="en-US" sz="3200" kern="0" dirty="0" err="1"/>
              <a:t>động</a:t>
            </a:r>
            <a:r>
              <a:rPr lang="en-US" sz="3200" kern="0" dirty="0"/>
              <a:t> </a:t>
            </a:r>
            <a:r>
              <a:rPr lang="en-US" sz="3200" kern="0" dirty="0" err="1"/>
              <a:t>có</a:t>
            </a:r>
            <a:r>
              <a:rPr lang="en-US" sz="3200" kern="0" dirty="0"/>
              <a:t> </a:t>
            </a:r>
            <a:r>
              <a:rPr lang="en-US" sz="3200" kern="0" dirty="0" err="1"/>
              <a:t>trong</a:t>
            </a:r>
            <a:r>
              <a:rPr lang="en-US" sz="3200" kern="0" dirty="0"/>
              <a:t> </a:t>
            </a:r>
            <a:r>
              <a:rPr lang="en-US" sz="3200" kern="0" dirty="0" err="1"/>
              <a:t>trò</a:t>
            </a:r>
            <a:r>
              <a:rPr lang="en-US" sz="3200" kern="0" dirty="0"/>
              <a:t> </a:t>
            </a:r>
            <a:r>
              <a:rPr lang="en-US" sz="3200" kern="0" dirty="0" err="1"/>
              <a:t>chơi</a:t>
            </a:r>
            <a:endParaRPr lang="en-US" sz="3200" kern="0" dirty="0"/>
          </a:p>
        </p:txBody>
      </p:sp>
      <p:grpSp>
        <p:nvGrpSpPr>
          <p:cNvPr id="14" name="Group 13">
            <a:extLst>
              <a:ext uri="{FF2B5EF4-FFF2-40B4-BE49-F238E27FC236}">
                <a16:creationId xmlns:a16="http://schemas.microsoft.com/office/drawing/2014/main" id="{25A3AE5D-0CBD-4E6A-87AB-933481410A05}"/>
              </a:ext>
            </a:extLst>
          </p:cNvPr>
          <p:cNvGrpSpPr/>
          <p:nvPr/>
        </p:nvGrpSpPr>
        <p:grpSpPr>
          <a:xfrm>
            <a:off x="8582261" y="1274679"/>
            <a:ext cx="2691916" cy="930165"/>
            <a:chOff x="3137339" y="5533697"/>
            <a:chExt cx="2149468" cy="930165"/>
          </a:xfrm>
        </p:grpSpPr>
        <p:sp>
          <p:nvSpPr>
            <p:cNvPr id="15" name="Rectangle: Rounded Corners 14">
              <a:extLst>
                <a:ext uri="{FF2B5EF4-FFF2-40B4-BE49-F238E27FC236}">
                  <a16:creationId xmlns:a16="http://schemas.microsoft.com/office/drawing/2014/main" id="{C9EF4175-44B8-43A7-86C0-DFA2F0B22CE2}"/>
                </a:ext>
              </a:extLst>
            </p:cNvPr>
            <p:cNvSpPr/>
            <p:nvPr/>
          </p:nvSpPr>
          <p:spPr>
            <a:xfrm>
              <a:off x="3137339" y="5533697"/>
              <a:ext cx="2149468" cy="930165"/>
            </a:xfrm>
            <a:prstGeom prst="roundRect">
              <a:avLst/>
            </a:prstGeom>
            <a:solidFill>
              <a:srgbClr val="B0D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5">
              <a:extLst>
                <a:ext uri="{FF2B5EF4-FFF2-40B4-BE49-F238E27FC236}">
                  <a16:creationId xmlns:a16="http://schemas.microsoft.com/office/drawing/2014/main" id="{28199AB5-9B4A-41EF-91EC-9B3B64354410}"/>
                </a:ext>
              </a:extLst>
            </p:cNvPr>
            <p:cNvSpPr txBox="1">
              <a:spLocks/>
            </p:cNvSpPr>
            <p:nvPr/>
          </p:nvSpPr>
          <p:spPr>
            <a:xfrm>
              <a:off x="3241359" y="5622541"/>
              <a:ext cx="2045448" cy="752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r>
                <a:rPr lang="en-US" sz="4000" kern="0" dirty="0" err="1">
                  <a:solidFill>
                    <a:srgbClr val="002060"/>
                  </a:solidFill>
                </a:rPr>
                <a:t>Xếp</a:t>
              </a:r>
              <a:r>
                <a:rPr lang="en-US" sz="4000" kern="0" dirty="0">
                  <a:solidFill>
                    <a:srgbClr val="002060"/>
                  </a:solidFill>
                </a:rPr>
                <a:t> </a:t>
              </a:r>
              <a:r>
                <a:rPr lang="en-US" sz="4000" kern="0" dirty="0" err="1">
                  <a:solidFill>
                    <a:srgbClr val="002060"/>
                  </a:solidFill>
                </a:rPr>
                <a:t>hàng</a:t>
              </a:r>
              <a:endParaRPr lang="en-US" sz="4000" kern="0" dirty="0">
                <a:solidFill>
                  <a:srgbClr val="002060"/>
                </a:solidFill>
              </a:endParaRPr>
            </a:p>
          </p:txBody>
        </p:sp>
      </p:grpSp>
      <p:grpSp>
        <p:nvGrpSpPr>
          <p:cNvPr id="18" name="Group 17">
            <a:extLst>
              <a:ext uri="{FF2B5EF4-FFF2-40B4-BE49-F238E27FC236}">
                <a16:creationId xmlns:a16="http://schemas.microsoft.com/office/drawing/2014/main" id="{09E764F3-0CE5-4511-9C90-66B9317FF496}"/>
              </a:ext>
            </a:extLst>
          </p:cNvPr>
          <p:cNvGrpSpPr/>
          <p:nvPr/>
        </p:nvGrpSpPr>
        <p:grpSpPr>
          <a:xfrm>
            <a:off x="8596108" y="2456022"/>
            <a:ext cx="3149206" cy="930165"/>
            <a:chOff x="3262212" y="5506215"/>
            <a:chExt cx="1783854" cy="930165"/>
          </a:xfrm>
        </p:grpSpPr>
        <p:sp>
          <p:nvSpPr>
            <p:cNvPr id="19" name="Rectangle: Rounded Corners 18">
              <a:extLst>
                <a:ext uri="{FF2B5EF4-FFF2-40B4-BE49-F238E27FC236}">
                  <a16:creationId xmlns:a16="http://schemas.microsoft.com/office/drawing/2014/main" id="{876B8BCB-BF37-44C8-BF1B-658A02BD54BD}"/>
                </a:ext>
              </a:extLst>
            </p:cNvPr>
            <p:cNvSpPr/>
            <p:nvPr/>
          </p:nvSpPr>
          <p:spPr>
            <a:xfrm>
              <a:off x="3262212" y="5506215"/>
              <a:ext cx="1524824" cy="930165"/>
            </a:xfrm>
            <a:prstGeom prst="roundRect">
              <a:avLst/>
            </a:prstGeom>
            <a:solidFill>
              <a:srgbClr val="B0D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5">
              <a:extLst>
                <a:ext uri="{FF2B5EF4-FFF2-40B4-BE49-F238E27FC236}">
                  <a16:creationId xmlns:a16="http://schemas.microsoft.com/office/drawing/2014/main" id="{4D35776F-924C-493F-A14A-292C486AD549}"/>
                </a:ext>
              </a:extLst>
            </p:cNvPr>
            <p:cNvSpPr txBox="1">
              <a:spLocks/>
            </p:cNvSpPr>
            <p:nvPr/>
          </p:nvSpPr>
          <p:spPr>
            <a:xfrm>
              <a:off x="3276864" y="5591010"/>
              <a:ext cx="1769202" cy="752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r>
                <a:rPr lang="en-US" sz="4000" kern="0" dirty="0" err="1">
                  <a:solidFill>
                    <a:srgbClr val="002060"/>
                  </a:solidFill>
                </a:rPr>
                <a:t>Duỗi</a:t>
              </a:r>
              <a:r>
                <a:rPr lang="en-US" sz="4000" kern="0" dirty="0">
                  <a:solidFill>
                    <a:srgbClr val="002060"/>
                  </a:solidFill>
                </a:rPr>
                <a:t> </a:t>
              </a:r>
              <a:r>
                <a:rPr lang="en-US" sz="4000" kern="0" dirty="0" err="1">
                  <a:solidFill>
                    <a:srgbClr val="002060"/>
                  </a:solidFill>
                </a:rPr>
                <a:t>chân</a:t>
              </a:r>
              <a:endParaRPr lang="en-US" sz="4000" kern="0" dirty="0">
                <a:solidFill>
                  <a:srgbClr val="002060"/>
                </a:solidFill>
              </a:endParaRPr>
            </a:p>
          </p:txBody>
        </p:sp>
      </p:grpSp>
      <p:grpSp>
        <p:nvGrpSpPr>
          <p:cNvPr id="21" name="Group 20">
            <a:extLst>
              <a:ext uri="{FF2B5EF4-FFF2-40B4-BE49-F238E27FC236}">
                <a16:creationId xmlns:a16="http://schemas.microsoft.com/office/drawing/2014/main" id="{2F9E7346-D7CB-4D71-A16F-8D9A8C342D05}"/>
              </a:ext>
            </a:extLst>
          </p:cNvPr>
          <p:cNvGrpSpPr/>
          <p:nvPr/>
        </p:nvGrpSpPr>
        <p:grpSpPr>
          <a:xfrm>
            <a:off x="8096027" y="3615851"/>
            <a:ext cx="3841955" cy="930165"/>
            <a:chOff x="3137339" y="5533697"/>
            <a:chExt cx="2176259" cy="930165"/>
          </a:xfrm>
        </p:grpSpPr>
        <p:sp>
          <p:nvSpPr>
            <p:cNvPr id="22" name="Rectangle: Rounded Corners 21">
              <a:extLst>
                <a:ext uri="{FF2B5EF4-FFF2-40B4-BE49-F238E27FC236}">
                  <a16:creationId xmlns:a16="http://schemas.microsoft.com/office/drawing/2014/main" id="{73EDE493-7FD6-47A8-96B6-FEC868886F3A}"/>
                </a:ext>
              </a:extLst>
            </p:cNvPr>
            <p:cNvSpPr/>
            <p:nvPr/>
          </p:nvSpPr>
          <p:spPr>
            <a:xfrm>
              <a:off x="3137339" y="5533697"/>
              <a:ext cx="2149468" cy="930165"/>
            </a:xfrm>
            <a:prstGeom prst="roundRect">
              <a:avLst/>
            </a:prstGeom>
            <a:solidFill>
              <a:srgbClr val="B0D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15">
              <a:extLst>
                <a:ext uri="{FF2B5EF4-FFF2-40B4-BE49-F238E27FC236}">
                  <a16:creationId xmlns:a16="http://schemas.microsoft.com/office/drawing/2014/main" id="{6F267CA7-06B1-4971-BB07-BD00ECF39D86}"/>
                </a:ext>
              </a:extLst>
            </p:cNvPr>
            <p:cNvSpPr txBox="1">
              <a:spLocks/>
            </p:cNvSpPr>
            <p:nvPr/>
          </p:nvSpPr>
          <p:spPr>
            <a:xfrm>
              <a:off x="3205421" y="5606775"/>
              <a:ext cx="2108177" cy="752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r>
                <a:rPr lang="en-US" sz="4000" kern="0" dirty="0" err="1">
                  <a:solidFill>
                    <a:srgbClr val="002060"/>
                  </a:solidFill>
                </a:rPr>
                <a:t>Đọc</a:t>
              </a:r>
              <a:r>
                <a:rPr lang="en-US" sz="4000" kern="0" dirty="0">
                  <a:solidFill>
                    <a:srgbClr val="002060"/>
                  </a:solidFill>
                </a:rPr>
                <a:t> </a:t>
              </a:r>
              <a:r>
                <a:rPr lang="en-US" sz="4000" kern="0" dirty="0" err="1">
                  <a:solidFill>
                    <a:srgbClr val="002060"/>
                  </a:solidFill>
                </a:rPr>
                <a:t>đồng</a:t>
              </a:r>
              <a:r>
                <a:rPr lang="en-US" sz="4000" kern="0" dirty="0">
                  <a:solidFill>
                    <a:srgbClr val="002060"/>
                  </a:solidFill>
                </a:rPr>
                <a:t> </a:t>
              </a:r>
              <a:r>
                <a:rPr lang="en-US" sz="4000" kern="0" dirty="0" err="1">
                  <a:solidFill>
                    <a:srgbClr val="002060"/>
                  </a:solidFill>
                </a:rPr>
                <a:t>dao</a:t>
              </a:r>
              <a:endParaRPr lang="en-US" sz="4000" kern="0" dirty="0">
                <a:solidFill>
                  <a:srgbClr val="002060"/>
                </a:solidFill>
              </a:endParaRPr>
            </a:p>
          </p:txBody>
        </p:sp>
      </p:grpSp>
      <p:grpSp>
        <p:nvGrpSpPr>
          <p:cNvPr id="24" name="Group 23">
            <a:extLst>
              <a:ext uri="{FF2B5EF4-FFF2-40B4-BE49-F238E27FC236}">
                <a16:creationId xmlns:a16="http://schemas.microsoft.com/office/drawing/2014/main" id="{4E09287D-54E0-4D57-B0E6-32FAC3FD3D5D}"/>
              </a:ext>
            </a:extLst>
          </p:cNvPr>
          <p:cNvGrpSpPr/>
          <p:nvPr/>
        </p:nvGrpSpPr>
        <p:grpSpPr>
          <a:xfrm>
            <a:off x="8882920" y="4809758"/>
            <a:ext cx="2220871" cy="930165"/>
            <a:chOff x="3402484" y="5583566"/>
            <a:chExt cx="1258003" cy="930165"/>
          </a:xfrm>
        </p:grpSpPr>
        <p:sp>
          <p:nvSpPr>
            <p:cNvPr id="25" name="Rectangle: Rounded Corners 24">
              <a:extLst>
                <a:ext uri="{FF2B5EF4-FFF2-40B4-BE49-F238E27FC236}">
                  <a16:creationId xmlns:a16="http://schemas.microsoft.com/office/drawing/2014/main" id="{5C0C006D-1FCE-4EBC-B181-24BFBA30515F}"/>
                </a:ext>
              </a:extLst>
            </p:cNvPr>
            <p:cNvSpPr/>
            <p:nvPr/>
          </p:nvSpPr>
          <p:spPr>
            <a:xfrm>
              <a:off x="3402484" y="5583566"/>
              <a:ext cx="1258003" cy="930165"/>
            </a:xfrm>
            <a:prstGeom prst="roundRect">
              <a:avLst/>
            </a:prstGeom>
            <a:solidFill>
              <a:srgbClr val="B0D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itle 15">
              <a:extLst>
                <a:ext uri="{FF2B5EF4-FFF2-40B4-BE49-F238E27FC236}">
                  <a16:creationId xmlns:a16="http://schemas.microsoft.com/office/drawing/2014/main" id="{591D5EA6-F9CF-4B3F-A8FC-63E7B0892223}"/>
                </a:ext>
              </a:extLst>
            </p:cNvPr>
            <p:cNvSpPr txBox="1">
              <a:spLocks/>
            </p:cNvSpPr>
            <p:nvPr/>
          </p:nvSpPr>
          <p:spPr>
            <a:xfrm>
              <a:off x="3464401" y="5669838"/>
              <a:ext cx="1171021" cy="752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r>
                <a:rPr lang="en-US" sz="4000" kern="0" dirty="0" err="1">
                  <a:solidFill>
                    <a:srgbClr val="002060"/>
                  </a:solidFill>
                </a:rPr>
                <a:t>Đập</a:t>
              </a:r>
              <a:r>
                <a:rPr lang="en-US" sz="4000" kern="0" dirty="0">
                  <a:solidFill>
                    <a:srgbClr val="002060"/>
                  </a:solidFill>
                </a:rPr>
                <a:t> </a:t>
              </a:r>
              <a:r>
                <a:rPr lang="en-US" sz="4000" kern="0" dirty="0" err="1">
                  <a:solidFill>
                    <a:srgbClr val="002060"/>
                  </a:solidFill>
                </a:rPr>
                <a:t>tay</a:t>
              </a:r>
              <a:endParaRPr lang="en-US" sz="4000" kern="0" dirty="0">
                <a:solidFill>
                  <a:srgbClr val="002060"/>
                </a:solidFill>
              </a:endParaRPr>
            </a:p>
          </p:txBody>
        </p:sp>
      </p:grpSp>
      <p:pic>
        <p:nvPicPr>
          <p:cNvPr id="27" name="Content Placeholder 4" descr="Graphical user interface, application&#10;&#10;Description automatically generated">
            <a:extLst>
              <a:ext uri="{FF2B5EF4-FFF2-40B4-BE49-F238E27FC236}">
                <a16:creationId xmlns:a16="http://schemas.microsoft.com/office/drawing/2014/main" id="{D3EEB4F4-EF29-4688-9C01-9C8A1AB93748}"/>
              </a:ext>
            </a:extLst>
          </p:cNvPr>
          <p:cNvPicPr>
            <a:picLocks noChangeAspect="1"/>
          </p:cNvPicPr>
          <p:nvPr/>
        </p:nvPicPr>
        <p:blipFill rotWithShape="1">
          <a:blip r:embed="rId3"/>
          <a:srcRect l="5031" t="52656" r="46945" b="585"/>
          <a:stretch/>
        </p:blipFill>
        <p:spPr>
          <a:xfrm>
            <a:off x="82247" y="946369"/>
            <a:ext cx="7785762" cy="5552637"/>
          </a:xfrm>
          <a:prstGeom prst="rect">
            <a:avLst/>
          </a:prstGeom>
          <a:noFill/>
          <a:ln>
            <a:noFill/>
          </a:ln>
        </p:spPr>
      </p:pic>
      <p:grpSp>
        <p:nvGrpSpPr>
          <p:cNvPr id="28" name="Group 27">
            <a:extLst>
              <a:ext uri="{FF2B5EF4-FFF2-40B4-BE49-F238E27FC236}">
                <a16:creationId xmlns:a16="http://schemas.microsoft.com/office/drawing/2014/main" id="{DAD24F17-9F91-4BE5-87D5-D0858F1E6549}"/>
              </a:ext>
            </a:extLst>
          </p:cNvPr>
          <p:cNvGrpSpPr/>
          <p:nvPr/>
        </p:nvGrpSpPr>
        <p:grpSpPr>
          <a:xfrm>
            <a:off x="1721862" y="5494722"/>
            <a:ext cx="5833241" cy="930165"/>
            <a:chOff x="3137339" y="5533697"/>
            <a:chExt cx="5833241" cy="930165"/>
          </a:xfrm>
        </p:grpSpPr>
        <p:sp>
          <p:nvSpPr>
            <p:cNvPr id="29" name="Rectangle: Rounded Corners 28">
              <a:extLst>
                <a:ext uri="{FF2B5EF4-FFF2-40B4-BE49-F238E27FC236}">
                  <a16:creationId xmlns:a16="http://schemas.microsoft.com/office/drawing/2014/main" id="{C067850C-E663-44E2-BAB7-905B7213346B}"/>
                </a:ext>
              </a:extLst>
            </p:cNvPr>
            <p:cNvSpPr/>
            <p:nvPr/>
          </p:nvSpPr>
          <p:spPr>
            <a:xfrm>
              <a:off x="3137339" y="5533697"/>
              <a:ext cx="4319752" cy="93016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15">
              <a:extLst>
                <a:ext uri="{FF2B5EF4-FFF2-40B4-BE49-F238E27FC236}">
                  <a16:creationId xmlns:a16="http://schemas.microsoft.com/office/drawing/2014/main" id="{85EAE417-76EC-4159-9DCB-6D44B311B58A}"/>
                </a:ext>
              </a:extLst>
            </p:cNvPr>
            <p:cNvSpPr txBox="1">
              <a:spLocks/>
            </p:cNvSpPr>
            <p:nvPr/>
          </p:nvSpPr>
          <p:spPr>
            <a:xfrm>
              <a:off x="3394738" y="5640442"/>
              <a:ext cx="5575842" cy="752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r>
                <a:rPr lang="en-US" sz="4000" kern="0" dirty="0">
                  <a:solidFill>
                    <a:srgbClr val="002060"/>
                  </a:solidFill>
                </a:rPr>
                <a:t>Nu </a:t>
              </a:r>
              <a:r>
                <a:rPr lang="en-US" sz="4000" kern="0" dirty="0" err="1">
                  <a:solidFill>
                    <a:srgbClr val="002060"/>
                  </a:solidFill>
                </a:rPr>
                <a:t>na</a:t>
              </a:r>
              <a:r>
                <a:rPr lang="en-US" sz="4000" kern="0" dirty="0">
                  <a:solidFill>
                    <a:srgbClr val="002060"/>
                  </a:solidFill>
                </a:rPr>
                <a:t> nu </a:t>
              </a:r>
              <a:r>
                <a:rPr lang="en-US" sz="4000" kern="0" dirty="0" err="1">
                  <a:solidFill>
                    <a:srgbClr val="002060"/>
                  </a:solidFill>
                </a:rPr>
                <a:t>nống</a:t>
              </a:r>
              <a:endParaRPr lang="en-US" sz="4000" kern="0" dirty="0">
                <a:solidFill>
                  <a:srgbClr val="002060"/>
                </a:solidFill>
              </a:endParaRPr>
            </a:p>
          </p:txBody>
        </p:sp>
      </p:grpSp>
    </p:spTree>
    <p:extLst>
      <p:ext uri="{BB962C8B-B14F-4D97-AF65-F5344CB8AC3E}">
        <p14:creationId xmlns:p14="http://schemas.microsoft.com/office/powerpoint/2010/main" val="302425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descr="Graphical user interface, application&#10;&#10;Description automatically generated">
            <a:extLst>
              <a:ext uri="{FF2B5EF4-FFF2-40B4-BE49-F238E27FC236}">
                <a16:creationId xmlns:a16="http://schemas.microsoft.com/office/drawing/2014/main" id="{7FDBC19A-4D00-4CA3-BE87-A94937B8C982}"/>
              </a:ext>
            </a:extLst>
          </p:cNvPr>
          <p:cNvPicPr>
            <a:picLocks noChangeAspect="1"/>
          </p:cNvPicPr>
          <p:nvPr/>
        </p:nvPicPr>
        <p:blipFill rotWithShape="1">
          <a:blip r:embed="rId3"/>
          <a:srcRect l="53241" t="53164" r="2132" b="1348"/>
          <a:stretch/>
        </p:blipFill>
        <p:spPr>
          <a:xfrm>
            <a:off x="2307951" y="851776"/>
            <a:ext cx="7320791" cy="5465927"/>
          </a:xfrm>
          <a:prstGeom prst="rect">
            <a:avLst/>
          </a:prstGeom>
          <a:noFill/>
          <a:ln>
            <a:noFill/>
          </a:ln>
        </p:spPr>
      </p:pic>
      <p:sp>
        <p:nvSpPr>
          <p:cNvPr id="16" name="Title 15">
            <a:extLst>
              <a:ext uri="{FF2B5EF4-FFF2-40B4-BE49-F238E27FC236}">
                <a16:creationId xmlns:a16="http://schemas.microsoft.com/office/drawing/2014/main" id="{50089522-4BE5-4325-9591-CF4C0037A389}"/>
              </a:ext>
            </a:extLst>
          </p:cNvPr>
          <p:cNvSpPr>
            <a:spLocks noGrp="1"/>
          </p:cNvSpPr>
          <p:nvPr>
            <p:ph type="title" idx="4294967295"/>
          </p:nvPr>
        </p:nvSpPr>
        <p:spPr>
          <a:xfrm>
            <a:off x="510683" y="256956"/>
            <a:ext cx="11486876" cy="752475"/>
          </a:xfrm>
        </p:spPr>
        <p:txBody>
          <a:bodyPr/>
          <a:lstStyle/>
          <a:p>
            <a:r>
              <a:rPr lang="en-US" sz="3200" dirty="0"/>
              <a:t>2. </a:t>
            </a:r>
            <a:r>
              <a:rPr lang="en-US" sz="3200" dirty="0" err="1"/>
              <a:t>Dựa</a:t>
            </a:r>
            <a:r>
              <a:rPr lang="en-US" sz="3200" dirty="0"/>
              <a:t> </a:t>
            </a:r>
            <a:r>
              <a:rPr lang="en-US" sz="3200" dirty="0" err="1"/>
              <a:t>vào</a:t>
            </a:r>
            <a:r>
              <a:rPr lang="en-US" sz="3200" dirty="0"/>
              <a:t> </a:t>
            </a:r>
            <a:r>
              <a:rPr lang="en-US" sz="3200" dirty="0" err="1"/>
              <a:t>tranh</a:t>
            </a:r>
            <a:r>
              <a:rPr lang="en-US" sz="3200" dirty="0"/>
              <a:t> </a:t>
            </a:r>
            <a:r>
              <a:rPr lang="en-US" sz="3200" dirty="0" err="1"/>
              <a:t>và</a:t>
            </a:r>
            <a:r>
              <a:rPr lang="en-US" sz="3200" dirty="0"/>
              <a:t> </a:t>
            </a:r>
            <a:r>
              <a:rPr lang="en-US" sz="3200" dirty="0" err="1"/>
              <a:t>gợi</a:t>
            </a:r>
            <a:r>
              <a:rPr lang="en-US" sz="3200" dirty="0"/>
              <a:t> ý </a:t>
            </a:r>
            <a:r>
              <a:rPr lang="en-US" sz="3200" dirty="0" err="1"/>
              <a:t>dưới</a:t>
            </a:r>
            <a:r>
              <a:rPr lang="en-US" sz="3200" dirty="0"/>
              <a:t> </a:t>
            </a:r>
            <a:r>
              <a:rPr lang="en-US" sz="3200" dirty="0" err="1"/>
              <a:t>tranh</a:t>
            </a:r>
            <a:r>
              <a:rPr lang="en-US" sz="3200" dirty="0"/>
              <a:t>, </a:t>
            </a:r>
            <a:r>
              <a:rPr lang="en-US" sz="3200" dirty="0" err="1"/>
              <a:t>nói</a:t>
            </a:r>
            <a:r>
              <a:rPr lang="en-US" sz="3200" dirty="0"/>
              <a:t> </a:t>
            </a:r>
            <a:r>
              <a:rPr lang="en-US" sz="3200" dirty="0" err="1"/>
              <a:t>tên</a:t>
            </a:r>
            <a:r>
              <a:rPr lang="en-US" sz="3200" dirty="0"/>
              <a:t> </a:t>
            </a:r>
            <a:r>
              <a:rPr lang="en-US" sz="3200" dirty="0" err="1"/>
              <a:t>các</a:t>
            </a:r>
            <a:r>
              <a:rPr lang="en-US" sz="3200" dirty="0"/>
              <a:t> </a:t>
            </a:r>
            <a:r>
              <a:rPr lang="en-US" sz="3200" dirty="0" err="1"/>
              <a:t>trò</a:t>
            </a:r>
            <a:r>
              <a:rPr lang="en-US" sz="3200" dirty="0"/>
              <a:t> </a:t>
            </a:r>
            <a:r>
              <a:rPr lang="en-US" sz="3200" dirty="0" err="1"/>
              <a:t>chơi</a:t>
            </a:r>
            <a:r>
              <a:rPr lang="en-US" sz="3200" dirty="0"/>
              <a:t> </a:t>
            </a:r>
            <a:r>
              <a:rPr lang="en-US" sz="3200" dirty="0" err="1"/>
              <a:t>dân</a:t>
            </a:r>
            <a:r>
              <a:rPr lang="en-US" sz="3200" dirty="0"/>
              <a:t> </a:t>
            </a:r>
            <a:r>
              <a:rPr lang="en-US" sz="3200" dirty="0" err="1"/>
              <a:t>gian</a:t>
            </a:r>
            <a:r>
              <a:rPr lang="en-US" sz="3200" dirty="0"/>
              <a:t>.</a:t>
            </a:r>
          </a:p>
        </p:txBody>
      </p:sp>
      <p:grpSp>
        <p:nvGrpSpPr>
          <p:cNvPr id="5" name="Group 4">
            <a:extLst>
              <a:ext uri="{FF2B5EF4-FFF2-40B4-BE49-F238E27FC236}">
                <a16:creationId xmlns:a16="http://schemas.microsoft.com/office/drawing/2014/main" id="{FE310558-02C0-4978-ABF5-68527968099A}"/>
              </a:ext>
            </a:extLst>
          </p:cNvPr>
          <p:cNvGrpSpPr/>
          <p:nvPr/>
        </p:nvGrpSpPr>
        <p:grpSpPr>
          <a:xfrm>
            <a:off x="3421118" y="5407573"/>
            <a:ext cx="5833242" cy="930165"/>
            <a:chOff x="3137338" y="5533697"/>
            <a:chExt cx="5833242" cy="930165"/>
          </a:xfrm>
        </p:grpSpPr>
        <p:sp>
          <p:nvSpPr>
            <p:cNvPr id="6" name="Rectangle: Rounded Corners 5">
              <a:extLst>
                <a:ext uri="{FF2B5EF4-FFF2-40B4-BE49-F238E27FC236}">
                  <a16:creationId xmlns:a16="http://schemas.microsoft.com/office/drawing/2014/main" id="{C54CDB5F-0713-430C-BC9C-807C4FA43D17}"/>
                </a:ext>
              </a:extLst>
            </p:cNvPr>
            <p:cNvSpPr/>
            <p:nvPr/>
          </p:nvSpPr>
          <p:spPr>
            <a:xfrm>
              <a:off x="3137338" y="5533697"/>
              <a:ext cx="5470633" cy="93016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5">
              <a:extLst>
                <a:ext uri="{FF2B5EF4-FFF2-40B4-BE49-F238E27FC236}">
                  <a16:creationId xmlns:a16="http://schemas.microsoft.com/office/drawing/2014/main" id="{D8D302A7-493F-4F15-937F-6625077A84EB}"/>
                </a:ext>
              </a:extLst>
            </p:cNvPr>
            <p:cNvSpPr txBox="1">
              <a:spLocks/>
            </p:cNvSpPr>
            <p:nvPr/>
          </p:nvSpPr>
          <p:spPr>
            <a:xfrm>
              <a:off x="3394738" y="5640442"/>
              <a:ext cx="5575842" cy="752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r>
                <a:rPr lang="en-US" sz="4000" kern="0" dirty="0">
                  <a:solidFill>
                    <a:srgbClr val="002060"/>
                  </a:solidFill>
                </a:rPr>
                <a:t>Dung </a:t>
              </a:r>
              <a:r>
                <a:rPr lang="en-US" sz="4000" kern="0" dirty="0" err="1">
                  <a:solidFill>
                    <a:srgbClr val="002060"/>
                  </a:solidFill>
                </a:rPr>
                <a:t>dăng</a:t>
              </a:r>
              <a:r>
                <a:rPr lang="en-US" sz="4000" kern="0" dirty="0">
                  <a:solidFill>
                    <a:srgbClr val="002060"/>
                  </a:solidFill>
                </a:rPr>
                <a:t> dung </a:t>
              </a:r>
              <a:r>
                <a:rPr lang="en-US" sz="4000" kern="0" dirty="0" err="1">
                  <a:solidFill>
                    <a:srgbClr val="002060"/>
                  </a:solidFill>
                </a:rPr>
                <a:t>dẻ</a:t>
              </a:r>
              <a:endParaRPr lang="en-US" sz="4000" kern="0" dirty="0">
                <a:solidFill>
                  <a:srgbClr val="002060"/>
                </a:solidFill>
              </a:endParaRPr>
            </a:p>
          </p:txBody>
        </p:sp>
      </p:grpSp>
    </p:spTree>
    <p:extLst>
      <p:ext uri="{BB962C8B-B14F-4D97-AF65-F5344CB8AC3E}">
        <p14:creationId xmlns:p14="http://schemas.microsoft.com/office/powerpoint/2010/main" val="264085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
            <a:ext cx="12192000" cy="6857919"/>
          </a:xfrm>
          <a:prstGeom prst="rect">
            <a:avLst/>
          </a:prstGeom>
        </p:spPr>
      </p:pic>
      <p:pic>
        <p:nvPicPr>
          <p:cNvPr id="7" name="图片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24443" y="866274"/>
            <a:ext cx="10943115" cy="5568448"/>
          </a:xfrm>
          <a:prstGeom prst="rect">
            <a:avLst/>
          </a:prstGeom>
        </p:spPr>
      </p:pic>
      <p:pic>
        <p:nvPicPr>
          <p:cNvPr id="9" name="图片 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pic>
        <p:nvPicPr>
          <p:cNvPr id="17" name="图片 1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787215" y="423278"/>
            <a:ext cx="1928452" cy="1751741"/>
          </a:xfrm>
          <a:prstGeom prst="rect">
            <a:avLst/>
          </a:prstGeom>
        </p:spPr>
      </p:pic>
      <p:pic>
        <p:nvPicPr>
          <p:cNvPr id="3" name="Picture 2"/>
          <p:cNvPicPr>
            <a:picLocks noChangeAspect="1"/>
          </p:cNvPicPr>
          <p:nvPr/>
        </p:nvPicPr>
        <p:blipFill>
          <a:blip r:embed="rId8">
            <a:clrChange>
              <a:clrFrom>
                <a:srgbClr val="FFFFFF"/>
              </a:clrFrom>
              <a:clrTo>
                <a:srgbClr val="FFFFFF">
                  <a:alpha val="0"/>
                </a:srgbClr>
              </a:clrTo>
            </a:clrChange>
          </a:blip>
          <a:stretch>
            <a:fillRect/>
          </a:stretch>
        </p:blipFill>
        <p:spPr>
          <a:xfrm>
            <a:off x="953771" y="3848831"/>
            <a:ext cx="9526660" cy="2254643"/>
          </a:xfrm>
          <a:prstGeom prst="rect">
            <a:avLst/>
          </a:prstGeom>
        </p:spPr>
      </p:pic>
      <p:sp>
        <p:nvSpPr>
          <p:cNvPr id="8" name="文本框 39"/>
          <p:cNvSpPr txBox="1"/>
          <p:nvPr/>
        </p:nvSpPr>
        <p:spPr>
          <a:xfrm>
            <a:off x="2717004" y="2117642"/>
            <a:ext cx="675798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smtClean="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KHỞI ĐỘNG</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761789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descr="Graphical user interface, application&#10;&#10;Description automatically generated">
            <a:extLst>
              <a:ext uri="{FF2B5EF4-FFF2-40B4-BE49-F238E27FC236}">
                <a16:creationId xmlns:a16="http://schemas.microsoft.com/office/drawing/2014/main" id="{7FDBC19A-4D00-4CA3-BE87-A94937B8C982}"/>
              </a:ext>
            </a:extLst>
          </p:cNvPr>
          <p:cNvPicPr>
            <a:picLocks noChangeAspect="1"/>
          </p:cNvPicPr>
          <p:nvPr/>
        </p:nvPicPr>
        <p:blipFill rotWithShape="1">
          <a:blip r:embed="rId3"/>
          <a:srcRect l="53241" t="53164" r="2132" b="1348"/>
          <a:stretch/>
        </p:blipFill>
        <p:spPr>
          <a:xfrm>
            <a:off x="-41112" y="867542"/>
            <a:ext cx="7320791" cy="5465927"/>
          </a:xfrm>
          <a:prstGeom prst="rect">
            <a:avLst/>
          </a:prstGeom>
          <a:noFill/>
          <a:ln>
            <a:noFill/>
          </a:ln>
        </p:spPr>
      </p:pic>
      <p:grpSp>
        <p:nvGrpSpPr>
          <p:cNvPr id="5" name="Group 4">
            <a:extLst>
              <a:ext uri="{FF2B5EF4-FFF2-40B4-BE49-F238E27FC236}">
                <a16:creationId xmlns:a16="http://schemas.microsoft.com/office/drawing/2014/main" id="{FE310558-02C0-4978-ABF5-68527968099A}"/>
              </a:ext>
            </a:extLst>
          </p:cNvPr>
          <p:cNvGrpSpPr/>
          <p:nvPr/>
        </p:nvGrpSpPr>
        <p:grpSpPr>
          <a:xfrm>
            <a:off x="993227" y="5403304"/>
            <a:ext cx="5833242" cy="930165"/>
            <a:chOff x="3137338" y="5533697"/>
            <a:chExt cx="5833242" cy="930165"/>
          </a:xfrm>
        </p:grpSpPr>
        <p:sp>
          <p:nvSpPr>
            <p:cNvPr id="6" name="Rectangle: Rounded Corners 5">
              <a:extLst>
                <a:ext uri="{FF2B5EF4-FFF2-40B4-BE49-F238E27FC236}">
                  <a16:creationId xmlns:a16="http://schemas.microsoft.com/office/drawing/2014/main" id="{C54CDB5F-0713-430C-BC9C-807C4FA43D17}"/>
                </a:ext>
              </a:extLst>
            </p:cNvPr>
            <p:cNvSpPr/>
            <p:nvPr/>
          </p:nvSpPr>
          <p:spPr>
            <a:xfrm>
              <a:off x="3137338" y="5533697"/>
              <a:ext cx="5470633" cy="93016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5">
              <a:extLst>
                <a:ext uri="{FF2B5EF4-FFF2-40B4-BE49-F238E27FC236}">
                  <a16:creationId xmlns:a16="http://schemas.microsoft.com/office/drawing/2014/main" id="{D8D302A7-493F-4F15-937F-6625077A84EB}"/>
                </a:ext>
              </a:extLst>
            </p:cNvPr>
            <p:cNvSpPr txBox="1">
              <a:spLocks/>
            </p:cNvSpPr>
            <p:nvPr/>
          </p:nvSpPr>
          <p:spPr>
            <a:xfrm>
              <a:off x="3394738" y="5640442"/>
              <a:ext cx="5575842" cy="752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r>
                <a:rPr lang="en-US" sz="4000" kern="0" dirty="0">
                  <a:solidFill>
                    <a:srgbClr val="002060"/>
                  </a:solidFill>
                </a:rPr>
                <a:t>Dung </a:t>
              </a:r>
              <a:r>
                <a:rPr lang="en-US" sz="4000" kern="0" dirty="0" err="1">
                  <a:solidFill>
                    <a:srgbClr val="002060"/>
                  </a:solidFill>
                </a:rPr>
                <a:t>dăng</a:t>
              </a:r>
              <a:r>
                <a:rPr lang="en-US" sz="4000" kern="0" dirty="0">
                  <a:solidFill>
                    <a:srgbClr val="002060"/>
                  </a:solidFill>
                </a:rPr>
                <a:t> dung </a:t>
              </a:r>
              <a:r>
                <a:rPr lang="en-US" sz="4000" kern="0" dirty="0" err="1">
                  <a:solidFill>
                    <a:srgbClr val="002060"/>
                  </a:solidFill>
                </a:rPr>
                <a:t>dẻ</a:t>
              </a:r>
              <a:endParaRPr lang="en-US" sz="4000" kern="0" dirty="0">
                <a:solidFill>
                  <a:srgbClr val="002060"/>
                </a:solidFill>
              </a:endParaRPr>
            </a:p>
          </p:txBody>
        </p:sp>
      </p:grpSp>
      <p:sp>
        <p:nvSpPr>
          <p:cNvPr id="8" name="Title 15">
            <a:extLst>
              <a:ext uri="{FF2B5EF4-FFF2-40B4-BE49-F238E27FC236}">
                <a16:creationId xmlns:a16="http://schemas.microsoft.com/office/drawing/2014/main" id="{57F3D63F-C783-4E80-8943-E30644C61A43}"/>
              </a:ext>
            </a:extLst>
          </p:cNvPr>
          <p:cNvSpPr txBox="1">
            <a:spLocks/>
          </p:cNvSpPr>
          <p:nvPr/>
        </p:nvSpPr>
        <p:spPr>
          <a:xfrm>
            <a:off x="100779" y="193894"/>
            <a:ext cx="7781979" cy="752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r>
              <a:rPr lang="en-US" sz="3200" kern="0" dirty="0" err="1"/>
              <a:t>Nêu</a:t>
            </a:r>
            <a:r>
              <a:rPr lang="en-US" sz="3200" kern="0" dirty="0"/>
              <a:t> </a:t>
            </a:r>
            <a:r>
              <a:rPr lang="en-US" sz="3200" kern="0" dirty="0" err="1"/>
              <a:t>từ</a:t>
            </a:r>
            <a:r>
              <a:rPr lang="en-US" sz="3200" kern="0" dirty="0"/>
              <a:t> </a:t>
            </a:r>
            <a:r>
              <a:rPr lang="en-US" sz="3200" kern="0" dirty="0" err="1"/>
              <a:t>chỉ</a:t>
            </a:r>
            <a:r>
              <a:rPr lang="en-US" sz="3200" kern="0" dirty="0"/>
              <a:t> </a:t>
            </a:r>
            <a:r>
              <a:rPr lang="en-US" sz="3200" kern="0" dirty="0" err="1"/>
              <a:t>hoạt</a:t>
            </a:r>
            <a:r>
              <a:rPr lang="en-US" sz="3200" kern="0" dirty="0"/>
              <a:t> </a:t>
            </a:r>
            <a:r>
              <a:rPr lang="en-US" sz="3200" kern="0" dirty="0" err="1"/>
              <a:t>động</a:t>
            </a:r>
            <a:r>
              <a:rPr lang="en-US" sz="3200" kern="0" dirty="0"/>
              <a:t> </a:t>
            </a:r>
            <a:r>
              <a:rPr lang="en-US" sz="3200" kern="0" dirty="0" err="1"/>
              <a:t>có</a:t>
            </a:r>
            <a:r>
              <a:rPr lang="en-US" sz="3200" kern="0" dirty="0"/>
              <a:t> </a:t>
            </a:r>
            <a:r>
              <a:rPr lang="en-US" sz="3200" kern="0" dirty="0" err="1"/>
              <a:t>trong</a:t>
            </a:r>
            <a:r>
              <a:rPr lang="en-US" sz="3200" kern="0" dirty="0"/>
              <a:t> </a:t>
            </a:r>
            <a:r>
              <a:rPr lang="en-US" sz="3200" kern="0" dirty="0" err="1"/>
              <a:t>trò</a:t>
            </a:r>
            <a:r>
              <a:rPr lang="en-US" sz="3200" kern="0" dirty="0"/>
              <a:t> </a:t>
            </a:r>
            <a:r>
              <a:rPr lang="en-US" sz="3200" kern="0" dirty="0" err="1"/>
              <a:t>chơi</a:t>
            </a:r>
            <a:endParaRPr lang="en-US" sz="3200" kern="0" dirty="0"/>
          </a:p>
        </p:txBody>
      </p:sp>
      <p:grpSp>
        <p:nvGrpSpPr>
          <p:cNvPr id="9" name="Group 8">
            <a:extLst>
              <a:ext uri="{FF2B5EF4-FFF2-40B4-BE49-F238E27FC236}">
                <a16:creationId xmlns:a16="http://schemas.microsoft.com/office/drawing/2014/main" id="{5E22458B-CDF3-4200-ADB5-4130404B0808}"/>
              </a:ext>
            </a:extLst>
          </p:cNvPr>
          <p:cNvGrpSpPr/>
          <p:nvPr/>
        </p:nvGrpSpPr>
        <p:grpSpPr>
          <a:xfrm>
            <a:off x="8582261" y="1274679"/>
            <a:ext cx="2691916" cy="930165"/>
            <a:chOff x="3137339" y="5533697"/>
            <a:chExt cx="2149468" cy="930165"/>
          </a:xfrm>
        </p:grpSpPr>
        <p:sp>
          <p:nvSpPr>
            <p:cNvPr id="10" name="Rectangle: Rounded Corners 9">
              <a:extLst>
                <a:ext uri="{FF2B5EF4-FFF2-40B4-BE49-F238E27FC236}">
                  <a16:creationId xmlns:a16="http://schemas.microsoft.com/office/drawing/2014/main" id="{282113AA-68D7-4475-B69D-CAE92C02C76A}"/>
                </a:ext>
              </a:extLst>
            </p:cNvPr>
            <p:cNvSpPr/>
            <p:nvPr/>
          </p:nvSpPr>
          <p:spPr>
            <a:xfrm>
              <a:off x="3137339" y="5533697"/>
              <a:ext cx="2149468" cy="930165"/>
            </a:xfrm>
            <a:prstGeom prst="roundRect">
              <a:avLst/>
            </a:prstGeom>
            <a:solidFill>
              <a:srgbClr val="B0D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5">
              <a:extLst>
                <a:ext uri="{FF2B5EF4-FFF2-40B4-BE49-F238E27FC236}">
                  <a16:creationId xmlns:a16="http://schemas.microsoft.com/office/drawing/2014/main" id="{70325A3C-D93B-4A6F-B7CF-6670D354DF95}"/>
                </a:ext>
              </a:extLst>
            </p:cNvPr>
            <p:cNvSpPr txBox="1">
              <a:spLocks/>
            </p:cNvSpPr>
            <p:nvPr/>
          </p:nvSpPr>
          <p:spPr>
            <a:xfrm>
              <a:off x="3241359" y="5622541"/>
              <a:ext cx="2045448" cy="752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r>
                <a:rPr lang="en-US" sz="4000" kern="0" dirty="0" err="1">
                  <a:solidFill>
                    <a:srgbClr val="002060"/>
                  </a:solidFill>
                </a:rPr>
                <a:t>Xếp</a:t>
              </a:r>
              <a:r>
                <a:rPr lang="en-US" sz="4000" kern="0" dirty="0">
                  <a:solidFill>
                    <a:srgbClr val="002060"/>
                  </a:solidFill>
                </a:rPr>
                <a:t> </a:t>
              </a:r>
              <a:r>
                <a:rPr lang="en-US" sz="4000" kern="0" dirty="0" err="1">
                  <a:solidFill>
                    <a:srgbClr val="002060"/>
                  </a:solidFill>
                </a:rPr>
                <a:t>hàng</a:t>
              </a:r>
              <a:endParaRPr lang="en-US" sz="4000" kern="0" dirty="0">
                <a:solidFill>
                  <a:srgbClr val="002060"/>
                </a:solidFill>
              </a:endParaRPr>
            </a:p>
          </p:txBody>
        </p:sp>
      </p:grpSp>
      <p:grpSp>
        <p:nvGrpSpPr>
          <p:cNvPr id="13" name="Group 12">
            <a:extLst>
              <a:ext uri="{FF2B5EF4-FFF2-40B4-BE49-F238E27FC236}">
                <a16:creationId xmlns:a16="http://schemas.microsoft.com/office/drawing/2014/main" id="{DC920E3E-4651-4A6B-836B-003AB9A6B48E}"/>
              </a:ext>
            </a:extLst>
          </p:cNvPr>
          <p:cNvGrpSpPr/>
          <p:nvPr/>
        </p:nvGrpSpPr>
        <p:grpSpPr>
          <a:xfrm>
            <a:off x="8745910" y="2456022"/>
            <a:ext cx="3192073" cy="930165"/>
            <a:chOff x="3347067" y="5506215"/>
            <a:chExt cx="1808136" cy="930165"/>
          </a:xfrm>
        </p:grpSpPr>
        <p:sp>
          <p:nvSpPr>
            <p:cNvPr id="14" name="Rectangle: Rounded Corners 13">
              <a:extLst>
                <a:ext uri="{FF2B5EF4-FFF2-40B4-BE49-F238E27FC236}">
                  <a16:creationId xmlns:a16="http://schemas.microsoft.com/office/drawing/2014/main" id="{5BE945AC-0557-42A6-ACE8-8290C25EDBE8}"/>
                </a:ext>
              </a:extLst>
            </p:cNvPr>
            <p:cNvSpPr/>
            <p:nvPr/>
          </p:nvSpPr>
          <p:spPr>
            <a:xfrm>
              <a:off x="3347067" y="5506215"/>
              <a:ext cx="1310546" cy="930165"/>
            </a:xfrm>
            <a:prstGeom prst="roundRect">
              <a:avLst/>
            </a:prstGeom>
            <a:solidFill>
              <a:srgbClr val="B0D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5">
              <a:extLst>
                <a:ext uri="{FF2B5EF4-FFF2-40B4-BE49-F238E27FC236}">
                  <a16:creationId xmlns:a16="http://schemas.microsoft.com/office/drawing/2014/main" id="{17C2A8A1-EC09-4892-B9D7-9C5982530E00}"/>
                </a:ext>
              </a:extLst>
            </p:cNvPr>
            <p:cNvSpPr txBox="1">
              <a:spLocks/>
            </p:cNvSpPr>
            <p:nvPr/>
          </p:nvSpPr>
          <p:spPr>
            <a:xfrm>
              <a:off x="3386001" y="5591010"/>
              <a:ext cx="1769202" cy="752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r>
                <a:rPr lang="en-US" sz="4000" kern="0" dirty="0" err="1">
                  <a:solidFill>
                    <a:srgbClr val="002060"/>
                  </a:solidFill>
                </a:rPr>
                <a:t>Cầm</a:t>
              </a:r>
              <a:r>
                <a:rPr lang="en-US" sz="4000" kern="0" dirty="0">
                  <a:solidFill>
                    <a:srgbClr val="002060"/>
                  </a:solidFill>
                </a:rPr>
                <a:t> </a:t>
              </a:r>
              <a:r>
                <a:rPr lang="en-US" sz="4000" kern="0" dirty="0" err="1">
                  <a:solidFill>
                    <a:srgbClr val="002060"/>
                  </a:solidFill>
                </a:rPr>
                <a:t>tay</a:t>
              </a:r>
              <a:endParaRPr lang="en-US" sz="4000" kern="0" dirty="0">
                <a:solidFill>
                  <a:srgbClr val="002060"/>
                </a:solidFill>
              </a:endParaRPr>
            </a:p>
          </p:txBody>
        </p:sp>
      </p:grpSp>
      <p:grpSp>
        <p:nvGrpSpPr>
          <p:cNvPr id="17" name="Group 16">
            <a:extLst>
              <a:ext uri="{FF2B5EF4-FFF2-40B4-BE49-F238E27FC236}">
                <a16:creationId xmlns:a16="http://schemas.microsoft.com/office/drawing/2014/main" id="{F66B67C7-1229-42E5-BCEF-7FE81F8F437C}"/>
              </a:ext>
            </a:extLst>
          </p:cNvPr>
          <p:cNvGrpSpPr/>
          <p:nvPr/>
        </p:nvGrpSpPr>
        <p:grpSpPr>
          <a:xfrm>
            <a:off x="8096027" y="3615851"/>
            <a:ext cx="3841955" cy="930165"/>
            <a:chOff x="3137339" y="5533697"/>
            <a:chExt cx="2176259" cy="930165"/>
          </a:xfrm>
        </p:grpSpPr>
        <p:sp>
          <p:nvSpPr>
            <p:cNvPr id="18" name="Rectangle: Rounded Corners 17">
              <a:extLst>
                <a:ext uri="{FF2B5EF4-FFF2-40B4-BE49-F238E27FC236}">
                  <a16:creationId xmlns:a16="http://schemas.microsoft.com/office/drawing/2014/main" id="{94730F10-E990-4249-AF5D-371F3A1E0D02}"/>
                </a:ext>
              </a:extLst>
            </p:cNvPr>
            <p:cNvSpPr/>
            <p:nvPr/>
          </p:nvSpPr>
          <p:spPr>
            <a:xfrm>
              <a:off x="3137339" y="5533697"/>
              <a:ext cx="2149468" cy="930165"/>
            </a:xfrm>
            <a:prstGeom prst="roundRect">
              <a:avLst/>
            </a:prstGeom>
            <a:solidFill>
              <a:srgbClr val="B0D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5">
              <a:extLst>
                <a:ext uri="{FF2B5EF4-FFF2-40B4-BE49-F238E27FC236}">
                  <a16:creationId xmlns:a16="http://schemas.microsoft.com/office/drawing/2014/main" id="{A61A7117-8E7D-4B9D-9C6A-D941AD86CDE1}"/>
                </a:ext>
              </a:extLst>
            </p:cNvPr>
            <p:cNvSpPr txBox="1">
              <a:spLocks/>
            </p:cNvSpPr>
            <p:nvPr/>
          </p:nvSpPr>
          <p:spPr>
            <a:xfrm>
              <a:off x="3205421" y="5606775"/>
              <a:ext cx="2108177" cy="752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r>
                <a:rPr lang="en-US" sz="4000" kern="0" dirty="0" err="1">
                  <a:solidFill>
                    <a:srgbClr val="002060"/>
                  </a:solidFill>
                </a:rPr>
                <a:t>Đọc</a:t>
              </a:r>
              <a:r>
                <a:rPr lang="en-US" sz="4000" kern="0" dirty="0">
                  <a:solidFill>
                    <a:srgbClr val="002060"/>
                  </a:solidFill>
                </a:rPr>
                <a:t> </a:t>
              </a:r>
              <a:r>
                <a:rPr lang="en-US" sz="4000" kern="0" dirty="0" err="1">
                  <a:solidFill>
                    <a:srgbClr val="002060"/>
                  </a:solidFill>
                </a:rPr>
                <a:t>đồng</a:t>
              </a:r>
              <a:r>
                <a:rPr lang="en-US" sz="4000" kern="0" dirty="0">
                  <a:solidFill>
                    <a:srgbClr val="002060"/>
                  </a:solidFill>
                </a:rPr>
                <a:t> </a:t>
              </a:r>
              <a:r>
                <a:rPr lang="en-US" sz="4000" kern="0" dirty="0" err="1">
                  <a:solidFill>
                    <a:srgbClr val="002060"/>
                  </a:solidFill>
                </a:rPr>
                <a:t>dao</a:t>
              </a:r>
              <a:endParaRPr lang="en-US" sz="4000" kern="0" dirty="0">
                <a:solidFill>
                  <a:srgbClr val="002060"/>
                </a:solidFill>
              </a:endParaRPr>
            </a:p>
          </p:txBody>
        </p:sp>
      </p:grpSp>
      <p:grpSp>
        <p:nvGrpSpPr>
          <p:cNvPr id="20" name="Group 19">
            <a:extLst>
              <a:ext uri="{FF2B5EF4-FFF2-40B4-BE49-F238E27FC236}">
                <a16:creationId xmlns:a16="http://schemas.microsoft.com/office/drawing/2014/main" id="{85A7A238-6D57-44FF-BCB6-211332C6AF06}"/>
              </a:ext>
            </a:extLst>
          </p:cNvPr>
          <p:cNvGrpSpPr/>
          <p:nvPr/>
        </p:nvGrpSpPr>
        <p:grpSpPr>
          <a:xfrm>
            <a:off x="9240076" y="4797194"/>
            <a:ext cx="1506556" cy="930165"/>
            <a:chOff x="3402484" y="5583566"/>
            <a:chExt cx="1258003" cy="930165"/>
          </a:xfrm>
        </p:grpSpPr>
        <p:sp>
          <p:nvSpPr>
            <p:cNvPr id="21" name="Rectangle: Rounded Corners 20">
              <a:extLst>
                <a:ext uri="{FF2B5EF4-FFF2-40B4-BE49-F238E27FC236}">
                  <a16:creationId xmlns:a16="http://schemas.microsoft.com/office/drawing/2014/main" id="{57F2CD55-DABC-4A69-A032-D3A23B795ACC}"/>
                </a:ext>
              </a:extLst>
            </p:cNvPr>
            <p:cNvSpPr/>
            <p:nvPr/>
          </p:nvSpPr>
          <p:spPr>
            <a:xfrm>
              <a:off x="3402484" y="5583566"/>
              <a:ext cx="1258003" cy="930165"/>
            </a:xfrm>
            <a:prstGeom prst="roundRect">
              <a:avLst/>
            </a:prstGeom>
            <a:solidFill>
              <a:srgbClr val="B0D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15">
              <a:extLst>
                <a:ext uri="{FF2B5EF4-FFF2-40B4-BE49-F238E27FC236}">
                  <a16:creationId xmlns:a16="http://schemas.microsoft.com/office/drawing/2014/main" id="{EAE1E4D5-08B4-4A48-B8A3-C0D1681808F5}"/>
                </a:ext>
              </a:extLst>
            </p:cNvPr>
            <p:cNvSpPr txBox="1">
              <a:spLocks/>
            </p:cNvSpPr>
            <p:nvPr/>
          </p:nvSpPr>
          <p:spPr>
            <a:xfrm>
              <a:off x="3464401" y="5669838"/>
              <a:ext cx="1171021" cy="752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r>
                <a:rPr lang="vi-VN" sz="4000" kern="0" dirty="0">
                  <a:solidFill>
                    <a:srgbClr val="002060"/>
                  </a:solidFill>
                </a:rPr>
                <a:t>Ngồi</a:t>
              </a:r>
              <a:endParaRPr lang="en-US" sz="4000" kern="0" dirty="0">
                <a:solidFill>
                  <a:srgbClr val="002060"/>
                </a:solidFill>
              </a:endParaRPr>
            </a:p>
          </p:txBody>
        </p:sp>
      </p:grpSp>
    </p:spTree>
    <p:extLst>
      <p:ext uri="{BB962C8B-B14F-4D97-AF65-F5344CB8AC3E}">
        <p14:creationId xmlns:p14="http://schemas.microsoft.com/office/powerpoint/2010/main" val="267594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descr="Graphical user interface, application&#10;&#10;Description automatically generated">
            <a:extLst>
              <a:ext uri="{FF2B5EF4-FFF2-40B4-BE49-F238E27FC236}">
                <a16:creationId xmlns:a16="http://schemas.microsoft.com/office/drawing/2014/main" id="{7FDBC19A-4D00-4CA3-BE87-A94937B8C982}"/>
              </a:ext>
            </a:extLst>
          </p:cNvPr>
          <p:cNvPicPr>
            <a:picLocks noChangeAspect="1"/>
          </p:cNvPicPr>
          <p:nvPr/>
        </p:nvPicPr>
        <p:blipFill rotWithShape="1">
          <a:blip r:embed="rId3"/>
          <a:srcRect l="5945" t="9309" r="2132" b="1348"/>
          <a:stretch/>
        </p:blipFill>
        <p:spPr>
          <a:xfrm>
            <a:off x="2536891" y="1189079"/>
            <a:ext cx="7785483" cy="5542797"/>
          </a:xfrm>
          <a:prstGeom prst="rect">
            <a:avLst/>
          </a:prstGeom>
          <a:noFill/>
          <a:ln>
            <a:noFill/>
          </a:ln>
        </p:spPr>
      </p:pic>
      <p:sp>
        <p:nvSpPr>
          <p:cNvPr id="16" name="Title 15">
            <a:extLst>
              <a:ext uri="{FF2B5EF4-FFF2-40B4-BE49-F238E27FC236}">
                <a16:creationId xmlns:a16="http://schemas.microsoft.com/office/drawing/2014/main" id="{50089522-4BE5-4325-9591-CF4C0037A389}"/>
              </a:ext>
            </a:extLst>
          </p:cNvPr>
          <p:cNvSpPr>
            <a:spLocks noGrp="1"/>
          </p:cNvSpPr>
          <p:nvPr>
            <p:ph type="title" idx="4294967295"/>
          </p:nvPr>
        </p:nvSpPr>
        <p:spPr>
          <a:xfrm>
            <a:off x="510683" y="256956"/>
            <a:ext cx="11486876" cy="752475"/>
          </a:xfrm>
        </p:spPr>
        <p:txBody>
          <a:bodyPr/>
          <a:lstStyle/>
          <a:p>
            <a:r>
              <a:rPr lang="en-US" sz="3200" dirty="0"/>
              <a:t>2. </a:t>
            </a:r>
            <a:r>
              <a:rPr lang="en-US" sz="3200" dirty="0" err="1"/>
              <a:t>Dựa</a:t>
            </a:r>
            <a:r>
              <a:rPr lang="en-US" sz="3200" dirty="0"/>
              <a:t> </a:t>
            </a:r>
            <a:r>
              <a:rPr lang="en-US" sz="3200" dirty="0" err="1"/>
              <a:t>vào</a:t>
            </a:r>
            <a:r>
              <a:rPr lang="en-US" sz="3200" dirty="0"/>
              <a:t> </a:t>
            </a:r>
            <a:r>
              <a:rPr lang="en-US" sz="3200" dirty="0" err="1"/>
              <a:t>tranh</a:t>
            </a:r>
            <a:r>
              <a:rPr lang="en-US" sz="3200" dirty="0"/>
              <a:t> </a:t>
            </a:r>
            <a:r>
              <a:rPr lang="en-US" sz="3200" dirty="0" err="1"/>
              <a:t>và</a:t>
            </a:r>
            <a:r>
              <a:rPr lang="en-US" sz="3200" dirty="0"/>
              <a:t> </a:t>
            </a:r>
            <a:r>
              <a:rPr lang="en-US" sz="3200" dirty="0" err="1"/>
              <a:t>gợi</a:t>
            </a:r>
            <a:r>
              <a:rPr lang="en-US" sz="3200" dirty="0"/>
              <a:t> ý </a:t>
            </a:r>
            <a:r>
              <a:rPr lang="en-US" sz="3200" dirty="0" err="1"/>
              <a:t>dưới</a:t>
            </a:r>
            <a:r>
              <a:rPr lang="en-US" sz="3200" dirty="0"/>
              <a:t> </a:t>
            </a:r>
            <a:r>
              <a:rPr lang="en-US" sz="3200" dirty="0" err="1"/>
              <a:t>tranh</a:t>
            </a:r>
            <a:r>
              <a:rPr lang="en-US" sz="3200" dirty="0"/>
              <a:t>, </a:t>
            </a:r>
            <a:r>
              <a:rPr lang="en-US" sz="3200" dirty="0" err="1"/>
              <a:t>nói</a:t>
            </a:r>
            <a:r>
              <a:rPr lang="en-US" sz="3200" dirty="0"/>
              <a:t> </a:t>
            </a:r>
            <a:r>
              <a:rPr lang="en-US" sz="3200" dirty="0" err="1"/>
              <a:t>tên</a:t>
            </a:r>
            <a:r>
              <a:rPr lang="en-US" sz="3200" dirty="0"/>
              <a:t> </a:t>
            </a:r>
            <a:r>
              <a:rPr lang="en-US" sz="3200" dirty="0" err="1"/>
              <a:t>các</a:t>
            </a:r>
            <a:r>
              <a:rPr lang="en-US" sz="3200" dirty="0"/>
              <a:t> </a:t>
            </a:r>
            <a:r>
              <a:rPr lang="en-US" sz="3200" dirty="0" err="1"/>
              <a:t>trò</a:t>
            </a:r>
            <a:r>
              <a:rPr lang="en-US" sz="3200" dirty="0"/>
              <a:t> </a:t>
            </a:r>
            <a:r>
              <a:rPr lang="en-US" sz="3200" dirty="0" err="1"/>
              <a:t>chơi</a:t>
            </a:r>
            <a:r>
              <a:rPr lang="en-US" sz="3200" dirty="0"/>
              <a:t> </a:t>
            </a:r>
            <a:r>
              <a:rPr lang="en-US" sz="3200" dirty="0" err="1"/>
              <a:t>dân</a:t>
            </a:r>
            <a:r>
              <a:rPr lang="en-US" sz="3200" dirty="0"/>
              <a:t> </a:t>
            </a:r>
            <a:r>
              <a:rPr lang="en-US" sz="3200" dirty="0" err="1"/>
              <a:t>gian</a:t>
            </a:r>
            <a:r>
              <a:rPr lang="en-US" sz="3200" dirty="0"/>
              <a:t>.</a:t>
            </a:r>
          </a:p>
        </p:txBody>
      </p:sp>
      <p:cxnSp>
        <p:nvCxnSpPr>
          <p:cNvPr id="3" name="Straight Connector 2"/>
          <p:cNvCxnSpPr/>
          <p:nvPr/>
        </p:nvCxnSpPr>
        <p:spPr>
          <a:xfrm>
            <a:off x="1076634" y="648929"/>
            <a:ext cx="4395018" cy="147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919884" y="619433"/>
            <a:ext cx="37018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10683" y="1130087"/>
            <a:ext cx="176056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FE310558-02C0-4978-ABF5-68527968099A}"/>
              </a:ext>
            </a:extLst>
          </p:cNvPr>
          <p:cNvGrpSpPr/>
          <p:nvPr/>
        </p:nvGrpSpPr>
        <p:grpSpPr>
          <a:xfrm>
            <a:off x="6695262" y="5827700"/>
            <a:ext cx="4026818" cy="904176"/>
            <a:chOff x="3137338" y="5533697"/>
            <a:chExt cx="5833242" cy="930165"/>
          </a:xfrm>
        </p:grpSpPr>
        <p:sp>
          <p:nvSpPr>
            <p:cNvPr id="9" name="Rectangle: Rounded Corners 5">
              <a:extLst>
                <a:ext uri="{FF2B5EF4-FFF2-40B4-BE49-F238E27FC236}">
                  <a16:creationId xmlns:a16="http://schemas.microsoft.com/office/drawing/2014/main" id="{C54CDB5F-0713-430C-BC9C-807C4FA43D17}"/>
                </a:ext>
              </a:extLst>
            </p:cNvPr>
            <p:cNvSpPr/>
            <p:nvPr/>
          </p:nvSpPr>
          <p:spPr>
            <a:xfrm>
              <a:off x="3137338" y="5533697"/>
              <a:ext cx="5470633" cy="93016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1" name="Title 15">
              <a:extLst>
                <a:ext uri="{FF2B5EF4-FFF2-40B4-BE49-F238E27FC236}">
                  <a16:creationId xmlns:a16="http://schemas.microsoft.com/office/drawing/2014/main" id="{D8D302A7-493F-4F15-937F-6625077A84EB}"/>
                </a:ext>
              </a:extLst>
            </p:cNvPr>
            <p:cNvSpPr txBox="1">
              <a:spLocks/>
            </p:cNvSpPr>
            <p:nvPr/>
          </p:nvSpPr>
          <p:spPr>
            <a:xfrm>
              <a:off x="3394738" y="5640442"/>
              <a:ext cx="5575842" cy="752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r>
                <a:rPr lang="en-US" kern="0" dirty="0">
                  <a:solidFill>
                    <a:srgbClr val="002060"/>
                  </a:solidFill>
                </a:rPr>
                <a:t>Dung </a:t>
              </a:r>
              <a:r>
                <a:rPr lang="en-US" kern="0" dirty="0" err="1">
                  <a:solidFill>
                    <a:srgbClr val="002060"/>
                  </a:solidFill>
                </a:rPr>
                <a:t>dăng</a:t>
              </a:r>
              <a:r>
                <a:rPr lang="en-US" kern="0" dirty="0">
                  <a:solidFill>
                    <a:srgbClr val="002060"/>
                  </a:solidFill>
                </a:rPr>
                <a:t> dung </a:t>
              </a:r>
              <a:r>
                <a:rPr lang="en-US" kern="0" dirty="0" err="1">
                  <a:solidFill>
                    <a:srgbClr val="002060"/>
                  </a:solidFill>
                </a:rPr>
                <a:t>dẻ</a:t>
              </a:r>
              <a:endParaRPr lang="en-US" kern="0" dirty="0">
                <a:solidFill>
                  <a:srgbClr val="002060"/>
                </a:solidFill>
              </a:endParaRPr>
            </a:p>
          </p:txBody>
        </p:sp>
      </p:grpSp>
      <p:grpSp>
        <p:nvGrpSpPr>
          <p:cNvPr id="13" name="Group 12">
            <a:extLst>
              <a:ext uri="{FF2B5EF4-FFF2-40B4-BE49-F238E27FC236}">
                <a16:creationId xmlns:a16="http://schemas.microsoft.com/office/drawing/2014/main" id="{DAD24F17-9F91-4BE5-87D5-D0858F1E6549}"/>
              </a:ext>
            </a:extLst>
          </p:cNvPr>
          <p:cNvGrpSpPr/>
          <p:nvPr/>
        </p:nvGrpSpPr>
        <p:grpSpPr>
          <a:xfrm>
            <a:off x="3048353" y="5827700"/>
            <a:ext cx="3897273" cy="914855"/>
            <a:chOff x="3137339" y="5533697"/>
            <a:chExt cx="5833241" cy="930165"/>
          </a:xfrm>
        </p:grpSpPr>
        <p:sp>
          <p:nvSpPr>
            <p:cNvPr id="14" name="Rectangle: Rounded Corners 28">
              <a:extLst>
                <a:ext uri="{FF2B5EF4-FFF2-40B4-BE49-F238E27FC236}">
                  <a16:creationId xmlns:a16="http://schemas.microsoft.com/office/drawing/2014/main" id="{C067850C-E663-44E2-BAB7-905B7213346B}"/>
                </a:ext>
              </a:extLst>
            </p:cNvPr>
            <p:cNvSpPr/>
            <p:nvPr/>
          </p:nvSpPr>
          <p:spPr>
            <a:xfrm>
              <a:off x="3137339" y="5533697"/>
              <a:ext cx="4319752" cy="93016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Title 15">
              <a:extLst>
                <a:ext uri="{FF2B5EF4-FFF2-40B4-BE49-F238E27FC236}">
                  <a16:creationId xmlns:a16="http://schemas.microsoft.com/office/drawing/2014/main" id="{85EAE417-76EC-4159-9DCB-6D44B311B58A}"/>
                </a:ext>
              </a:extLst>
            </p:cNvPr>
            <p:cNvSpPr txBox="1">
              <a:spLocks/>
            </p:cNvSpPr>
            <p:nvPr/>
          </p:nvSpPr>
          <p:spPr>
            <a:xfrm>
              <a:off x="3394738" y="5640442"/>
              <a:ext cx="5575842" cy="752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r>
                <a:rPr lang="en-US" kern="0" dirty="0">
                  <a:solidFill>
                    <a:srgbClr val="002060"/>
                  </a:solidFill>
                </a:rPr>
                <a:t>Nu </a:t>
              </a:r>
              <a:r>
                <a:rPr lang="en-US" kern="0" dirty="0" err="1">
                  <a:solidFill>
                    <a:srgbClr val="002060"/>
                  </a:solidFill>
                </a:rPr>
                <a:t>na</a:t>
              </a:r>
              <a:r>
                <a:rPr lang="en-US" kern="0" dirty="0">
                  <a:solidFill>
                    <a:srgbClr val="002060"/>
                  </a:solidFill>
                </a:rPr>
                <a:t> nu </a:t>
              </a:r>
              <a:r>
                <a:rPr lang="en-US" kern="0" dirty="0" err="1">
                  <a:solidFill>
                    <a:srgbClr val="002060"/>
                  </a:solidFill>
                </a:rPr>
                <a:t>nống</a:t>
              </a:r>
              <a:endParaRPr lang="en-US" kern="0" dirty="0">
                <a:solidFill>
                  <a:srgbClr val="002060"/>
                </a:solidFill>
              </a:endParaRPr>
            </a:p>
          </p:txBody>
        </p:sp>
      </p:grpSp>
      <p:grpSp>
        <p:nvGrpSpPr>
          <p:cNvPr id="17" name="Group 16">
            <a:extLst>
              <a:ext uri="{FF2B5EF4-FFF2-40B4-BE49-F238E27FC236}">
                <a16:creationId xmlns:a16="http://schemas.microsoft.com/office/drawing/2014/main" id="{880071A1-20F0-41F3-8055-4974057BA94A}"/>
              </a:ext>
            </a:extLst>
          </p:cNvPr>
          <p:cNvGrpSpPr/>
          <p:nvPr/>
        </p:nvGrpSpPr>
        <p:grpSpPr>
          <a:xfrm>
            <a:off x="2463151" y="3133269"/>
            <a:ext cx="4114632" cy="823420"/>
            <a:chOff x="3137338" y="5533697"/>
            <a:chExt cx="5659821" cy="930165"/>
          </a:xfrm>
        </p:grpSpPr>
        <p:sp>
          <p:nvSpPr>
            <p:cNvPr id="18" name="Rectangle: Rounded Corners 9">
              <a:extLst>
                <a:ext uri="{FF2B5EF4-FFF2-40B4-BE49-F238E27FC236}">
                  <a16:creationId xmlns:a16="http://schemas.microsoft.com/office/drawing/2014/main" id="{22E8D2CE-90DB-48CD-A99E-94A2465537D4}"/>
                </a:ext>
              </a:extLst>
            </p:cNvPr>
            <p:cNvSpPr/>
            <p:nvPr/>
          </p:nvSpPr>
          <p:spPr>
            <a:xfrm>
              <a:off x="3137338" y="5533697"/>
              <a:ext cx="5659821" cy="93016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itle 15">
              <a:extLst>
                <a:ext uri="{FF2B5EF4-FFF2-40B4-BE49-F238E27FC236}">
                  <a16:creationId xmlns:a16="http://schemas.microsoft.com/office/drawing/2014/main" id="{625D8F39-BC3D-4B59-AA74-DA599FBAA2CB}"/>
                </a:ext>
              </a:extLst>
            </p:cNvPr>
            <p:cNvSpPr txBox="1">
              <a:spLocks/>
            </p:cNvSpPr>
            <p:nvPr/>
          </p:nvSpPr>
          <p:spPr>
            <a:xfrm>
              <a:off x="3394739" y="5640442"/>
              <a:ext cx="5244800" cy="752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r>
                <a:rPr lang="en-US" kern="0" dirty="0">
                  <a:solidFill>
                    <a:srgbClr val="002060"/>
                  </a:solidFill>
                </a:rPr>
                <a:t>Chi </a:t>
              </a:r>
              <a:r>
                <a:rPr lang="en-US" kern="0" dirty="0" err="1">
                  <a:solidFill>
                    <a:srgbClr val="002060"/>
                  </a:solidFill>
                </a:rPr>
                <a:t>chi</a:t>
              </a:r>
              <a:r>
                <a:rPr lang="en-US" kern="0" dirty="0">
                  <a:solidFill>
                    <a:srgbClr val="002060"/>
                  </a:solidFill>
                </a:rPr>
                <a:t> </a:t>
              </a:r>
              <a:r>
                <a:rPr lang="en-US" kern="0" dirty="0" err="1">
                  <a:solidFill>
                    <a:srgbClr val="002060"/>
                  </a:solidFill>
                </a:rPr>
                <a:t>chành</a:t>
              </a:r>
              <a:r>
                <a:rPr lang="en-US" kern="0" dirty="0">
                  <a:solidFill>
                    <a:srgbClr val="002060"/>
                  </a:solidFill>
                </a:rPr>
                <a:t> </a:t>
              </a:r>
              <a:r>
                <a:rPr lang="en-US" kern="0" dirty="0" err="1">
                  <a:solidFill>
                    <a:srgbClr val="002060"/>
                  </a:solidFill>
                </a:rPr>
                <a:t>chành</a:t>
              </a:r>
              <a:endParaRPr lang="en-US" kern="0" dirty="0">
                <a:solidFill>
                  <a:srgbClr val="002060"/>
                </a:solidFill>
              </a:endParaRPr>
            </a:p>
          </p:txBody>
        </p:sp>
      </p:grpSp>
      <p:grpSp>
        <p:nvGrpSpPr>
          <p:cNvPr id="20" name="Group 19">
            <a:extLst>
              <a:ext uri="{FF2B5EF4-FFF2-40B4-BE49-F238E27FC236}">
                <a16:creationId xmlns:a16="http://schemas.microsoft.com/office/drawing/2014/main" id="{A90CDDA4-D304-4B25-8C44-552B0EAF7BC0}"/>
              </a:ext>
            </a:extLst>
          </p:cNvPr>
          <p:cNvGrpSpPr/>
          <p:nvPr/>
        </p:nvGrpSpPr>
        <p:grpSpPr>
          <a:xfrm>
            <a:off x="6798499" y="3133269"/>
            <a:ext cx="3597616" cy="797431"/>
            <a:chOff x="3820024" y="5533697"/>
            <a:chExt cx="4490481" cy="930165"/>
          </a:xfrm>
        </p:grpSpPr>
        <p:sp>
          <p:nvSpPr>
            <p:cNvPr id="21" name="Rectangle: Rounded Corners 1">
              <a:extLst>
                <a:ext uri="{FF2B5EF4-FFF2-40B4-BE49-F238E27FC236}">
                  <a16:creationId xmlns:a16="http://schemas.microsoft.com/office/drawing/2014/main" id="{94613A3B-096B-42E1-9700-A6EC243A2680}"/>
                </a:ext>
              </a:extLst>
            </p:cNvPr>
            <p:cNvSpPr/>
            <p:nvPr/>
          </p:nvSpPr>
          <p:spPr>
            <a:xfrm>
              <a:off x="3820024" y="5533697"/>
              <a:ext cx="4490481" cy="93016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2" name="Title 15">
              <a:extLst>
                <a:ext uri="{FF2B5EF4-FFF2-40B4-BE49-F238E27FC236}">
                  <a16:creationId xmlns:a16="http://schemas.microsoft.com/office/drawing/2014/main" id="{A542CA9C-2004-4AA6-8820-7AECDA6ED082}"/>
                </a:ext>
              </a:extLst>
            </p:cNvPr>
            <p:cNvSpPr txBox="1">
              <a:spLocks/>
            </p:cNvSpPr>
            <p:nvPr/>
          </p:nvSpPr>
          <p:spPr>
            <a:xfrm>
              <a:off x="4230311" y="5640442"/>
              <a:ext cx="3904695" cy="752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r>
                <a:rPr lang="en-US" kern="0" dirty="0" err="1">
                  <a:solidFill>
                    <a:srgbClr val="002060"/>
                  </a:solidFill>
                </a:rPr>
                <a:t>Bịt</a:t>
              </a:r>
              <a:r>
                <a:rPr lang="en-US" kern="0" dirty="0">
                  <a:solidFill>
                    <a:srgbClr val="002060"/>
                  </a:solidFill>
                </a:rPr>
                <a:t> </a:t>
              </a:r>
              <a:r>
                <a:rPr lang="en-US" kern="0" dirty="0" err="1">
                  <a:solidFill>
                    <a:srgbClr val="002060"/>
                  </a:solidFill>
                </a:rPr>
                <a:t>mắt</a:t>
              </a:r>
              <a:r>
                <a:rPr lang="en-US" kern="0" dirty="0">
                  <a:solidFill>
                    <a:srgbClr val="002060"/>
                  </a:solidFill>
                </a:rPr>
                <a:t> </a:t>
              </a:r>
              <a:r>
                <a:rPr lang="en-US" kern="0" dirty="0" err="1">
                  <a:solidFill>
                    <a:srgbClr val="002060"/>
                  </a:solidFill>
                </a:rPr>
                <a:t>bắt</a:t>
              </a:r>
              <a:r>
                <a:rPr lang="en-US" kern="0" dirty="0">
                  <a:solidFill>
                    <a:srgbClr val="002060"/>
                  </a:solidFill>
                </a:rPr>
                <a:t> </a:t>
              </a:r>
              <a:r>
                <a:rPr lang="en-US" kern="0" dirty="0" err="1">
                  <a:solidFill>
                    <a:srgbClr val="002060"/>
                  </a:solidFill>
                </a:rPr>
                <a:t>dê</a:t>
              </a:r>
              <a:endParaRPr lang="en-US" kern="0" dirty="0">
                <a:solidFill>
                  <a:srgbClr val="002060"/>
                </a:solidFill>
              </a:endParaRPr>
            </a:p>
          </p:txBody>
        </p:sp>
      </p:grpSp>
    </p:spTree>
    <p:extLst>
      <p:ext uri="{BB962C8B-B14F-4D97-AF65-F5344CB8AC3E}">
        <p14:creationId xmlns:p14="http://schemas.microsoft.com/office/powerpoint/2010/main" val="1875545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50089522-4BE5-4325-9591-CF4C0037A389}"/>
              </a:ext>
            </a:extLst>
          </p:cNvPr>
          <p:cNvSpPr>
            <a:spLocks noGrp="1"/>
          </p:cNvSpPr>
          <p:nvPr>
            <p:ph type="title" idx="4294967295"/>
          </p:nvPr>
        </p:nvSpPr>
        <p:spPr>
          <a:xfrm>
            <a:off x="811948" y="668197"/>
            <a:ext cx="11065625" cy="752475"/>
          </a:xfrm>
        </p:spPr>
        <p:txBody>
          <a:bodyPr/>
          <a:lstStyle/>
          <a:p>
            <a:r>
              <a:rPr lang="en-US" sz="4000" dirty="0"/>
              <a:t>3. </a:t>
            </a:r>
            <a:r>
              <a:rPr lang="en-US" sz="4000" dirty="0" err="1"/>
              <a:t>Đặt</a:t>
            </a:r>
            <a:r>
              <a:rPr lang="en-US" sz="4000" dirty="0"/>
              <a:t> </a:t>
            </a:r>
            <a:r>
              <a:rPr lang="en-US" sz="4000" dirty="0" err="1"/>
              <a:t>câu</a:t>
            </a:r>
            <a:r>
              <a:rPr lang="en-US" sz="4000" dirty="0"/>
              <a:t> </a:t>
            </a:r>
            <a:r>
              <a:rPr lang="en-US" sz="4000" dirty="0" err="1"/>
              <a:t>về</a:t>
            </a:r>
            <a:r>
              <a:rPr lang="en-US" sz="4000" dirty="0"/>
              <a:t> </a:t>
            </a:r>
            <a:r>
              <a:rPr lang="en-US" sz="4000" dirty="0" err="1"/>
              <a:t>hoạt</a:t>
            </a:r>
            <a:r>
              <a:rPr lang="en-US" sz="4000" dirty="0"/>
              <a:t> </a:t>
            </a:r>
            <a:r>
              <a:rPr lang="en-US" sz="4000" dirty="0" err="1"/>
              <a:t>động</a:t>
            </a:r>
            <a:r>
              <a:rPr lang="en-US" sz="4000" dirty="0"/>
              <a:t> </a:t>
            </a:r>
            <a:r>
              <a:rPr lang="en-US" sz="4000" dirty="0" err="1"/>
              <a:t>trong</a:t>
            </a:r>
            <a:r>
              <a:rPr lang="en-US" sz="4000" dirty="0"/>
              <a:t> </a:t>
            </a:r>
            <a:r>
              <a:rPr lang="en-US" sz="4000" dirty="0" err="1"/>
              <a:t>mỗi</a:t>
            </a:r>
            <a:r>
              <a:rPr lang="en-US" sz="4000" dirty="0"/>
              <a:t> </a:t>
            </a:r>
            <a:r>
              <a:rPr lang="en-US" sz="4000" dirty="0" err="1"/>
              <a:t>tranh</a:t>
            </a:r>
            <a:r>
              <a:rPr lang="en-US" sz="4000" dirty="0"/>
              <a:t>.</a:t>
            </a:r>
          </a:p>
        </p:txBody>
      </p:sp>
      <p:sp>
        <p:nvSpPr>
          <p:cNvPr id="8" name="Rectangle: Rounded Corners 7">
            <a:extLst>
              <a:ext uri="{FF2B5EF4-FFF2-40B4-BE49-F238E27FC236}">
                <a16:creationId xmlns:a16="http://schemas.microsoft.com/office/drawing/2014/main" id="{9929B3B5-5DD3-4828-80DC-C1923469B0D8}"/>
              </a:ext>
            </a:extLst>
          </p:cNvPr>
          <p:cNvSpPr/>
          <p:nvPr/>
        </p:nvSpPr>
        <p:spPr>
          <a:xfrm>
            <a:off x="2300748" y="1691125"/>
            <a:ext cx="6400800" cy="57345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cs typeface="Arial-Rounded" panose="020B0500000000000000" pitchFamily="34" charset="0"/>
              </a:rPr>
              <a:t>M: Hai </a:t>
            </a:r>
            <a:r>
              <a:rPr lang="en-US" sz="3200" b="1" dirty="0" err="1">
                <a:latin typeface="Cambria" panose="02040503050406030204" pitchFamily="18" charset="0"/>
                <a:ea typeface="Cambria" panose="02040503050406030204" pitchFamily="18" charset="0"/>
                <a:cs typeface="Arial-Rounded" panose="020B0500000000000000" pitchFamily="34" charset="0"/>
              </a:rPr>
              <a:t>bạn</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chơi</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bóng</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bàn</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a:t>
            </a:r>
          </a:p>
        </p:txBody>
      </p:sp>
      <p:pic>
        <p:nvPicPr>
          <p:cNvPr id="9" name="Picture 8">
            <a:extLst>
              <a:ext uri="{FF2B5EF4-FFF2-40B4-BE49-F238E27FC236}">
                <a16:creationId xmlns:a16="http://schemas.microsoft.com/office/drawing/2014/main" id="{85AF5256-F3CF-45F5-9C94-D9649CAAA3A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721" b="46512" l="5143" r="45143">
                        <a14:foregroundMark x1="7286" y1="3953" x2="7286" y2="3953"/>
                        <a14:foregroundMark x1="7143" y1="5581" x2="7143" y2="5581"/>
                        <a14:foregroundMark x1="41143" y1="24651" x2="41143" y2="24651"/>
                        <a14:foregroundMark x1="43429" y1="30465" x2="43429" y2="30465"/>
                        <a14:foregroundMark x1="45143" y1="32558" x2="45143" y2="32558"/>
                        <a14:foregroundMark x1="34714" y1="8372" x2="34714" y2="8372"/>
                        <a14:foregroundMark x1="5143" y1="42558" x2="5143" y2="42558"/>
                        <a14:foregroundMark x1="19571" y1="46512" x2="19571" y2="46512"/>
                      </a14:backgroundRemoval>
                    </a14:imgEffect>
                  </a14:imgLayer>
                </a14:imgProps>
              </a:ext>
            </a:extLst>
          </a:blip>
          <a:srcRect l="2671" t="2005" r="53607" b="51770"/>
          <a:stretch/>
        </p:blipFill>
        <p:spPr>
          <a:xfrm>
            <a:off x="1128899" y="2394874"/>
            <a:ext cx="2915173" cy="3622467"/>
          </a:xfrm>
          <a:prstGeom prst="rect">
            <a:avLst/>
          </a:prstGeom>
        </p:spPr>
      </p:pic>
      <p:pic>
        <p:nvPicPr>
          <p:cNvPr id="11" name="Picture 10">
            <a:extLst>
              <a:ext uri="{FF2B5EF4-FFF2-40B4-BE49-F238E27FC236}">
                <a16:creationId xmlns:a16="http://schemas.microsoft.com/office/drawing/2014/main" id="{C0C4EC6D-A29B-4CFF-8D94-1B31A3E0C306}"/>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54419" b="99535" l="14000" r="66571">
                        <a14:foregroundMark x1="55429" y1="66512" x2="55429" y2="66512"/>
                        <a14:foregroundMark x1="60714" y1="69535" x2="60714" y2="69535"/>
                        <a14:foregroundMark x1="63857" y1="66047" x2="63857" y2="66047"/>
                        <a14:foregroundMark x1="61571" y1="59535" x2="61571" y2="59535"/>
                        <a14:foregroundMark x1="61143" y1="56047" x2="61143" y2="56047"/>
                        <a14:foregroundMark x1="63143" y1="60233" x2="63143" y2="60233"/>
                        <a14:foregroundMark x1="64714" y1="60000" x2="64714" y2="60000"/>
                        <a14:foregroundMark x1="65000" y1="58837" x2="65000" y2="58837"/>
                        <a14:foregroundMark x1="63143" y1="67907" x2="63143" y2="67907"/>
                        <a14:foregroundMark x1="65143" y1="69070" x2="65143" y2="69070"/>
                        <a14:foregroundMark x1="60571" y1="85814" x2="60571" y2="85814"/>
                        <a14:foregroundMark x1="56714" y1="92326" x2="56714" y2="92326"/>
                        <a14:foregroundMark x1="33571" y1="92558" x2="33571" y2="92558"/>
                        <a14:foregroundMark x1="43286" y1="97442" x2="43286" y2="97442"/>
                        <a14:foregroundMark x1="48714" y1="95814" x2="48714" y2="95814"/>
                        <a14:foregroundMark x1="57000" y1="96512" x2="57000" y2="96512"/>
                        <a14:foregroundMark x1="57000" y1="99535" x2="57000" y2="99535"/>
                        <a14:foregroundMark x1="62143" y1="99535" x2="62143" y2="99535"/>
                        <a14:foregroundMark x1="31286" y1="95814" x2="30857" y2="95814"/>
                        <a14:foregroundMark x1="27857" y1="98140" x2="27857" y2="98140"/>
                        <a14:foregroundMark x1="28143" y1="81163" x2="28143" y2="81163"/>
                        <a14:foregroundMark x1="32714" y1="72093" x2="32714" y2="72093"/>
                        <a14:foregroundMark x1="37571" y1="69302" x2="37571" y2="69302"/>
                        <a14:foregroundMark x1="43143" y1="63256" x2="43143" y2="63256"/>
                        <a14:foregroundMark x1="43143" y1="63256" x2="43143" y2="63256"/>
                        <a14:foregroundMark x1="48857" y1="63023" x2="48857" y2="63023"/>
                        <a14:foregroundMark x1="27000" y1="59535" x2="27000" y2="59535"/>
                        <a14:foregroundMark x1="29143" y1="59767" x2="29143" y2="59767"/>
                        <a14:foregroundMark x1="29429" y1="61395" x2="29429" y2="61395"/>
                        <a14:foregroundMark x1="28429" y1="61628" x2="28429" y2="61628"/>
                        <a14:foregroundMark x1="28286" y1="60465" x2="28286" y2="60465"/>
                        <a14:foregroundMark x1="28286" y1="59767" x2="28286" y2="59767"/>
                        <a14:foregroundMark x1="29857" y1="59070" x2="29857" y2="59070"/>
                        <a14:foregroundMark x1="30143" y1="60000" x2="30143" y2="60000"/>
                        <a14:foregroundMark x1="32000" y1="77442" x2="32000" y2="77442"/>
                        <a14:foregroundMark x1="25286" y1="93256" x2="25286" y2="93256"/>
                        <a14:foregroundMark x1="26000" y1="99070" x2="26000" y2="99070"/>
                        <a14:foregroundMark x1="38571" y1="99070" x2="38571" y2="99070"/>
                        <a14:foregroundMark x1="42286" y1="97442" x2="42286" y2="97442"/>
                        <a14:foregroundMark x1="64857" y1="95814" x2="64857" y2="95814"/>
                        <a14:foregroundMark x1="65429" y1="99070" x2="65429" y2="99070"/>
                        <a14:foregroundMark x1="66143" y1="92558" x2="66143" y2="92558"/>
                        <a14:foregroundMark x1="65286" y1="82558" x2="65286" y2="82558"/>
                        <a14:foregroundMark x1="65286" y1="93023" x2="65286" y2="93023"/>
                        <a14:foregroundMark x1="65286" y1="97442" x2="65286" y2="97442"/>
                        <a14:foregroundMark x1="64857" y1="76279" x2="64857" y2="76279"/>
                        <a14:foregroundMark x1="64857" y1="67209" x2="64857" y2="67209"/>
                        <a14:foregroundMark x1="63571" y1="64186" x2="63571" y2="64186"/>
                        <a14:foregroundMark x1="65571" y1="69767" x2="65571" y2="69767"/>
                        <a14:foregroundMark x1="65714" y1="72558" x2="65714" y2="72558"/>
                        <a14:foregroundMark x1="65286" y1="74884" x2="65286" y2="74884"/>
                        <a14:foregroundMark x1="65143" y1="80698" x2="65143" y2="80698"/>
                        <a14:foregroundMark x1="65857" y1="77442" x2="65857" y2="77442"/>
                        <a14:foregroundMark x1="65714" y1="80930" x2="65714" y2="80930"/>
                        <a14:foregroundMark x1="65714" y1="80930" x2="65714" y2="80930"/>
                        <a14:foregroundMark x1="62429" y1="57907" x2="62429" y2="57907"/>
                        <a14:foregroundMark x1="66286" y1="61860" x2="66286" y2="61860"/>
                        <a14:foregroundMark x1="65429" y1="61395" x2="65429" y2="61395"/>
                        <a14:foregroundMark x1="64429" y1="61628" x2="64429" y2="61628"/>
                        <a14:foregroundMark x1="64714" y1="64884" x2="64714" y2="64884"/>
                        <a14:foregroundMark x1="64571" y1="66977" x2="64571" y2="66977"/>
                        <a14:foregroundMark x1="65143" y1="67674" x2="65143" y2="67674"/>
                        <a14:foregroundMark x1="65286" y1="67674" x2="65286" y2="67674"/>
                        <a14:foregroundMark x1="65857" y1="64651" x2="65857" y2="64651"/>
                        <a14:foregroundMark x1="65857" y1="66279" x2="65857" y2="66279"/>
                        <a14:foregroundMark x1="65857" y1="67907" x2="65857" y2="67907"/>
                        <a14:foregroundMark x1="65857" y1="71163" x2="65857" y2="71163"/>
                        <a14:foregroundMark x1="65857" y1="90233" x2="65857" y2="90233"/>
                        <a14:foregroundMark x1="65857" y1="95814" x2="65857" y2="95814"/>
                        <a14:foregroundMark x1="65857" y1="97442" x2="65857" y2="98605"/>
                        <a14:foregroundMark x1="66857" y1="83256" x2="66857" y2="83256"/>
                        <a14:foregroundMark x1="66429" y1="83256" x2="66429" y2="83256"/>
                        <a14:foregroundMark x1="27143" y1="68372" x2="27143" y2="68372"/>
                        <a14:foregroundMark x1="26714" y1="71163" x2="26714" y2="73953"/>
                        <a14:foregroundMark x1="26714" y1="75116" x2="26429" y2="77674"/>
                        <a14:foregroundMark x1="26286" y1="79070" x2="26286" y2="79070"/>
                        <a14:foregroundMark x1="26286" y1="79767" x2="26286" y2="85581"/>
                        <a14:foregroundMark x1="26286" y1="92558" x2="26286" y2="93721"/>
                        <a14:foregroundMark x1="26286" y1="98605" x2="26286" y2="98605"/>
                        <a14:foregroundMark x1="26000" y1="99535" x2="26000" y2="99535"/>
                        <a14:foregroundMark x1="25714" y1="98837" x2="27143" y2="80930"/>
                        <a14:foregroundMark x1="27143" y1="63953" x2="27143" y2="63953"/>
                        <a14:foregroundMark x1="27143" y1="62093" x2="27143" y2="62093"/>
                        <a14:foregroundMark x1="26000" y1="67209" x2="26000" y2="67209"/>
                        <a14:foregroundMark x1="26000" y1="67674" x2="26000" y2="70000"/>
                        <a14:foregroundMark x1="26000" y1="73721" x2="26000" y2="73721"/>
                        <a14:foregroundMark x1="26000" y1="76279" x2="26000" y2="78837"/>
                        <a14:foregroundMark x1="26000" y1="82791" x2="26000" y2="82791"/>
                        <a14:foregroundMark x1="42286" y1="57209" x2="42286" y2="57209"/>
                        <a14:foregroundMark x1="37714" y1="56279" x2="37714" y2="56279"/>
                        <a14:foregroundMark x1="33286" y1="56279" x2="53286" y2="56279"/>
                        <a14:foregroundMark x1="28000" y1="54651" x2="61143" y2="54651"/>
                        <a14:foregroundMark x1="30143" y1="86977" x2="37857" y2="96744"/>
                        <a14:foregroundMark x1="37857" y1="96744" x2="44857" y2="98140"/>
                        <a14:foregroundMark x1="56143" y1="98605" x2="47143" y2="97674"/>
                        <a14:foregroundMark x1="52571" y1="54884" x2="61143" y2="55349"/>
                        <a14:foregroundMark x1="61143" y1="55349" x2="65143" y2="63256"/>
                        <a14:foregroundMark x1="28000" y1="56279" x2="27000" y2="65116"/>
                        <a14:foregroundMark x1="28000" y1="54651" x2="27000" y2="63721"/>
                        <a14:foregroundMark x1="27286" y1="55581" x2="26000" y2="65116"/>
                        <a14:foregroundMark x1="28286" y1="56279" x2="25714" y2="66279"/>
                        <a14:foregroundMark x1="14000" y1="67674" x2="14000" y2="67674"/>
                      </a14:backgroundRemoval>
                    </a14:imgEffect>
                  </a14:imgLayer>
                </a14:imgProps>
              </a:ext>
            </a:extLst>
          </a:blip>
          <a:srcRect l="26007" t="52741" r="33993"/>
          <a:stretch/>
        </p:blipFill>
        <p:spPr>
          <a:xfrm>
            <a:off x="8429365" y="2481369"/>
            <a:ext cx="2552700" cy="3358992"/>
          </a:xfrm>
          <a:prstGeom prst="rect">
            <a:avLst/>
          </a:prstGeom>
        </p:spPr>
      </p:pic>
      <p:pic>
        <p:nvPicPr>
          <p:cNvPr id="12" name="Picture 11">
            <a:extLst>
              <a:ext uri="{FF2B5EF4-FFF2-40B4-BE49-F238E27FC236}">
                <a16:creationId xmlns:a16="http://schemas.microsoft.com/office/drawing/2014/main" id="{2F2993F0-2412-44B1-9C9A-37C7C52F3A34}"/>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4884" b="49070" l="55286" r="99429">
                        <a14:foregroundMark x1="67000" y1="23721" x2="67000" y2="23721"/>
                        <a14:foregroundMark x1="76571" y1="30465" x2="76571" y2="30465"/>
                        <a14:foregroundMark x1="76714" y1="33023" x2="76714" y2="33023"/>
                        <a14:foregroundMark x1="65571" y1="30233" x2="65571" y2="30233"/>
                        <a14:foregroundMark x1="70857" y1="30465" x2="70857" y2="30465"/>
                        <a14:foregroundMark x1="74571" y1="39535" x2="74571" y2="39535"/>
                        <a14:foregroundMark x1="79143" y1="45116" x2="79143" y2="45116"/>
                        <a14:foregroundMark x1="82714" y1="46744" x2="82714" y2="46744"/>
                        <a14:foregroundMark x1="71000" y1="44884" x2="71000" y2="44884"/>
                        <a14:foregroundMark x1="78000" y1="47674" x2="78000" y2="47674"/>
                        <a14:foregroundMark x1="94714" y1="44419" x2="94714" y2="44419"/>
                        <a14:foregroundMark x1="96857" y1="35116" x2="96857" y2="35116"/>
                        <a14:foregroundMark x1="91286" y1="18837" x2="91286" y2="18837"/>
                        <a14:foregroundMark x1="90571" y1="31163" x2="90571" y2="31163"/>
                        <a14:foregroundMark x1="91714" y1="31163" x2="91714" y2="31163"/>
                        <a14:foregroundMark x1="92857" y1="21860" x2="92857" y2="21860"/>
                        <a14:foregroundMark x1="96143" y1="22093" x2="96143" y2="22093"/>
                        <a14:foregroundMark x1="97000" y1="18837" x2="97000" y2="18837"/>
                        <a14:foregroundMark x1="97000" y1="18372" x2="97000" y2="18372"/>
                        <a14:foregroundMark x1="93143" y1="18837" x2="93143" y2="18837"/>
                        <a14:foregroundMark x1="92143" y1="19070" x2="92143" y2="19070"/>
                        <a14:foregroundMark x1="98714" y1="19070" x2="98714" y2="19070"/>
                        <a14:foregroundMark x1="66857" y1="25814" x2="66857" y2="25814"/>
                        <a14:foregroundMark x1="64857" y1="21163" x2="64857" y2="21163"/>
                        <a14:foregroundMark x1="64571" y1="19070" x2="64571" y2="19070"/>
                        <a14:foregroundMark x1="64429" y1="17674" x2="64429" y2="17674"/>
                        <a14:foregroundMark x1="71857" y1="17674" x2="71857" y2="17674"/>
                        <a14:foregroundMark x1="73571" y1="17209" x2="73571" y2="17209"/>
                        <a14:foregroundMark x1="79429" y1="17209" x2="79571" y2="17209"/>
                        <a14:foregroundMark x1="84143" y1="16744" x2="84143" y2="16744"/>
                        <a14:foregroundMark x1="82143" y1="8605" x2="82143" y2="8605"/>
                        <a14:foregroundMark x1="86429" y1="15581" x2="86429" y2="15581"/>
                        <a14:foregroundMark x1="83143" y1="9767" x2="83143" y2="9767"/>
                        <a14:foregroundMark x1="82429" y1="7907" x2="82429" y2="7907"/>
                        <a14:foregroundMark x1="80857" y1="6279" x2="80857" y2="6279"/>
                        <a14:foregroundMark x1="80857" y1="7674" x2="80857" y2="7674"/>
                        <a14:foregroundMark x1="81143" y1="7907" x2="81143" y2="7907"/>
                        <a14:foregroundMark x1="80286" y1="8372" x2="80286" y2="8372"/>
                        <a14:foregroundMark x1="77571" y1="5581" x2="77571" y2="5581"/>
                        <a14:foregroundMark x1="78000" y1="6512" x2="78000" y2="6512"/>
                        <a14:foregroundMark x1="78000" y1="6744" x2="78000" y2="6744"/>
                        <a14:foregroundMark x1="58000" y1="6977" x2="58000" y2="6977"/>
                        <a14:foregroundMark x1="58000" y1="6512" x2="58000" y2="6512"/>
                        <a14:foregroundMark x1="58000" y1="5814" x2="58000" y2="5814"/>
                        <a14:foregroundMark x1="59429" y1="5814" x2="59429" y2="5814"/>
                        <a14:foregroundMark x1="59571" y1="6977" x2="59571" y2="6977"/>
                        <a14:foregroundMark x1="57857" y1="7907" x2="57857" y2="7907"/>
                        <a14:foregroundMark x1="57143" y1="4884" x2="57143" y2="4884"/>
                        <a14:foregroundMark x1="57143" y1="7209" x2="57143" y2="7209"/>
                        <a14:foregroundMark x1="58714" y1="9302" x2="58714" y2="9302"/>
                        <a14:foregroundMark x1="64571" y1="16279" x2="64571" y2="16279"/>
                        <a14:foregroundMark x1="61429" y1="27442" x2="61429" y2="27442"/>
                        <a14:foregroundMark x1="61000" y1="32558" x2="61000" y2="32558"/>
                        <a14:foregroundMark x1="60286" y1="36744" x2="60286" y2="36744"/>
                        <a14:foregroundMark x1="59857" y1="40233" x2="59857" y2="40233"/>
                        <a14:foregroundMark x1="61857" y1="31395" x2="61857" y2="31395"/>
                        <a14:foregroundMark x1="60286" y1="31860" x2="60286" y2="31860"/>
                        <a14:foregroundMark x1="60000" y1="34186" x2="60000" y2="34186"/>
                        <a14:foregroundMark x1="59857" y1="36744" x2="59857" y2="36744"/>
                        <a14:foregroundMark x1="57000" y1="43488" x2="57000" y2="43488"/>
                        <a14:foregroundMark x1="68571" y1="39767" x2="68571" y2="39767"/>
                        <a14:foregroundMark x1="77857" y1="5814" x2="77857" y2="5814"/>
                        <a14:foregroundMark x1="78286" y1="5581" x2="78286" y2="5581"/>
                        <a14:foregroundMark x1="78429" y1="5581" x2="78429" y2="5581"/>
                        <a14:foregroundMark x1="79143" y1="5581" x2="79143" y2="5581"/>
                        <a14:foregroundMark x1="77143" y1="7209" x2="77143" y2="7209"/>
                        <a14:foregroundMark x1="78571" y1="6744" x2="78571" y2="6744"/>
                        <a14:foregroundMark x1="78714" y1="6512" x2="78714" y2="6512"/>
                        <a14:foregroundMark x1="77429" y1="5814" x2="77429" y2="5814"/>
                        <a14:foregroundMark x1="77429" y1="5349" x2="77429" y2="5349"/>
                        <a14:foregroundMark x1="77429" y1="5349" x2="77429" y2="5349"/>
                        <a14:foregroundMark x1="78143" y1="5349" x2="78143" y2="5349"/>
                        <a14:foregroundMark x1="78429" y1="5349" x2="78429" y2="5349"/>
                        <a14:foregroundMark x1="81429" y1="8837" x2="81429" y2="8837"/>
                        <a14:foregroundMark x1="82857" y1="9535" x2="82857" y2="9535"/>
                        <a14:foregroundMark x1="75714" y1="47442" x2="75714" y2="47442"/>
                        <a14:foregroundMark x1="82857" y1="46977" x2="82714" y2="46977"/>
                        <a14:foregroundMark x1="81857" y1="46977" x2="81857" y2="46977"/>
                        <a14:foregroundMark x1="75857" y1="46977" x2="75429" y2="46977"/>
                        <a14:foregroundMark x1="74143" y1="47442" x2="74143" y2="47442"/>
                        <a14:foregroundMark x1="68857" y1="45116" x2="68857" y2="45116"/>
                        <a14:foregroundMark x1="83429" y1="47674" x2="83429" y2="47674"/>
                        <a14:foregroundMark x1="90571" y1="43721" x2="90571" y2="43721"/>
                        <a14:foregroundMark x1="91571" y1="42558" x2="91571" y2="42558"/>
                        <a14:foregroundMark x1="84857" y1="46047" x2="84857" y2="46047"/>
                        <a14:foregroundMark x1="87143" y1="45814" x2="87571" y2="45814"/>
                        <a14:foregroundMark x1="90857" y1="43953" x2="90857" y2="43953"/>
                        <a14:foregroundMark x1="98714" y1="40698" x2="98714" y2="40698"/>
                        <a14:foregroundMark x1="95286" y1="41860" x2="95286" y2="41860"/>
                        <a14:foregroundMark x1="98000" y1="43023" x2="98000" y2="43023"/>
                        <a14:foregroundMark x1="82429" y1="47674" x2="82429" y2="47674"/>
                        <a14:foregroundMark x1="85714" y1="47907" x2="85714" y2="47907"/>
                        <a14:foregroundMark x1="90714" y1="46047" x2="90714" y2="46047"/>
                        <a14:foregroundMark x1="63429" y1="31860" x2="63429" y2="31860"/>
                        <a14:foregroundMark x1="62429" y1="31628" x2="62429" y2="31628"/>
                        <a14:foregroundMark x1="62429" y1="24419" x2="62429" y2="24419"/>
                        <a14:foregroundMark x1="61143" y1="28605" x2="61143" y2="28605"/>
                        <a14:foregroundMark x1="61857" y1="24186" x2="61857" y2="24186"/>
                        <a14:foregroundMark x1="61143" y1="21163" x2="61143" y2="21163"/>
                        <a14:foregroundMark x1="62429" y1="19070" x2="62429" y2="19070"/>
                        <a14:foregroundMark x1="64286" y1="17209" x2="64286" y2="17209"/>
                        <a14:foregroundMark x1="66143" y1="16047" x2="66143" y2="16047"/>
                        <a14:foregroundMark x1="68143" y1="15349" x2="68143" y2="15349"/>
                        <a14:foregroundMark x1="75571" y1="14884" x2="75571" y2="14884"/>
                        <a14:foregroundMark x1="82286" y1="14651" x2="82286" y2="14651"/>
                        <a14:foregroundMark x1="87571" y1="14419" x2="87571" y2="14419"/>
                        <a14:foregroundMark x1="92143" y1="14651" x2="92143" y2="14651"/>
                        <a14:foregroundMark x1="98571" y1="17907" x2="98571" y2="17907"/>
                        <a14:foregroundMark x1="98571" y1="20465" x2="98571" y2="20465"/>
                        <a14:foregroundMark x1="96857" y1="41628" x2="96857" y2="41628"/>
                        <a14:foregroundMark x1="85429" y1="46744" x2="85429" y2="46744"/>
                        <a14:foregroundMark x1="77429" y1="47209" x2="77429" y2="47209"/>
                        <a14:foregroundMark x1="68571" y1="47209" x2="68571" y2="47209"/>
                        <a14:foregroundMark x1="66714" y1="47209" x2="66714" y2="47209"/>
                        <a14:foregroundMark x1="64286" y1="47209" x2="64286" y2="47209"/>
                        <a14:foregroundMark x1="62571" y1="47907" x2="62429" y2="47907"/>
                        <a14:foregroundMark x1="62286" y1="46977" x2="62286" y2="46977"/>
                        <a14:foregroundMark x1="71429" y1="47674" x2="71429" y2="47674"/>
                        <a14:foregroundMark x1="74571" y1="47907" x2="74571" y2="47907"/>
                        <a14:foregroundMark x1="78571" y1="48140" x2="78571" y2="48140"/>
                        <a14:foregroundMark x1="81429" y1="48140" x2="81429" y2="48140"/>
                        <a14:foregroundMark x1="77143" y1="6512" x2="77143" y2="6512"/>
                        <a14:foregroundMark x1="75714" y1="7209" x2="75714" y2="7209"/>
                        <a14:foregroundMark x1="75143" y1="7209" x2="75143" y2="7209"/>
                        <a14:foregroundMark x1="76571" y1="6512" x2="76571" y2="6512"/>
                        <a14:foregroundMark x1="76571" y1="6047" x2="76000" y2="6047"/>
                        <a14:foregroundMark x1="75286" y1="6047" x2="75286" y2="6047"/>
                        <a14:foregroundMark x1="72571" y1="5349" x2="72571" y2="5349"/>
                        <a14:foregroundMark x1="67571" y1="5349" x2="67571" y2="5349"/>
                        <a14:foregroundMark x1="69429" y1="5349" x2="69429" y2="5349"/>
                        <a14:foregroundMark x1="70286" y1="5349" x2="70286" y2="5349"/>
                        <a14:foregroundMark x1="75143" y1="6279" x2="75143" y2="6279"/>
                        <a14:foregroundMark x1="76143" y1="5814" x2="76143" y2="5814"/>
                        <a14:foregroundMark x1="74571" y1="5814" x2="74571" y2="5814"/>
                        <a14:foregroundMark x1="77143" y1="5814" x2="77143" y2="5814"/>
                        <a14:foregroundMark x1="74571" y1="5349" x2="74571" y2="5349"/>
                        <a14:foregroundMark x1="77857" y1="5349" x2="77857" y2="5349"/>
                        <a14:foregroundMark x1="79286" y1="5349" x2="79286" y2="5349"/>
                        <a14:foregroundMark x1="79714" y1="4884" x2="79714" y2="4884"/>
                        <a14:foregroundMark x1="82857" y1="6047" x2="82857" y2="6047"/>
                        <a14:foregroundMark x1="82857" y1="6047" x2="82857" y2="6047"/>
                        <a14:foregroundMark x1="82714" y1="5814" x2="82714" y2="5814"/>
                        <a14:foregroundMark x1="81714" y1="5349" x2="81714" y2="5349"/>
                        <a14:foregroundMark x1="84000" y1="5814" x2="84000" y2="5814"/>
                        <a14:foregroundMark x1="86429" y1="5814" x2="86429" y2="5814"/>
                        <a14:foregroundMark x1="88714" y1="5814" x2="88714" y2="5814"/>
                        <a14:foregroundMark x1="89429" y1="5814" x2="89429" y2="5814"/>
                        <a14:foregroundMark x1="91000" y1="6512" x2="91000" y2="6512"/>
                        <a14:foregroundMark x1="90714" y1="6744" x2="90714" y2="6744"/>
                        <a14:foregroundMark x1="91714" y1="6744" x2="92286" y2="6744"/>
                        <a14:foregroundMark x1="96857" y1="5814" x2="96857" y2="5814"/>
                        <a14:foregroundMark x1="97143" y1="7442" x2="97143" y2="7442"/>
                        <a14:foregroundMark x1="98143" y1="7674" x2="98143" y2="7674"/>
                        <a14:foregroundMark x1="97714" y1="46744" x2="97714" y2="46744"/>
                        <a14:foregroundMark x1="57571" y1="9302" x2="58000" y2="45349"/>
                        <a14:foregroundMark x1="58000" y1="45349" x2="94000" y2="47674"/>
                        <a14:foregroundMark x1="57571" y1="4419" x2="92571" y2="4419"/>
                        <a14:foregroundMark x1="92571" y1="4419" x2="98714" y2="10233"/>
                        <a14:foregroundMark x1="98714" y1="10233" x2="98714" y2="36744"/>
                        <a14:foregroundMark x1="90143" y1="5116" x2="98571" y2="5814"/>
                        <a14:foregroundMark x1="87571" y1="6279" x2="99286" y2="6279"/>
                        <a14:foregroundMark x1="92714" y1="4884" x2="99714" y2="5349"/>
                        <a14:foregroundMark x1="57143" y1="31395" x2="57143" y2="44884"/>
                        <a14:foregroundMark x1="57143" y1="44884" x2="99000" y2="48140"/>
                        <a14:foregroundMark x1="57000" y1="43721" x2="71286" y2="48372"/>
                        <a14:foregroundMark x1="71286" y1="48372" x2="80571" y2="48140"/>
                        <a14:foregroundMark x1="80571" y1="48140" x2="97286" y2="48140"/>
                        <a14:foregroundMark x1="84857" y1="48372" x2="57714" y2="47442"/>
                        <a14:foregroundMark x1="56143" y1="48605" x2="56429" y2="9535"/>
                        <a14:foregroundMark x1="63000" y1="19070" x2="99714" y2="16744"/>
                        <a14:foregroundMark x1="65143" y1="17674" x2="76857" y2="17907"/>
                        <a14:foregroundMark x1="76857" y1="17907" x2="96429" y2="16279"/>
                        <a14:foregroundMark x1="55714" y1="7442" x2="55286" y2="47907"/>
                        <a14:foregroundMark x1="55143" y1="49535" x2="63857" y2="48605"/>
                        <a14:foregroundMark x1="63857" y1="48605" x2="99000" y2="49070"/>
                      </a14:backgroundRemoval>
                    </a14:imgEffect>
                  </a14:imgLayer>
                </a14:imgProps>
              </a:ext>
            </a:extLst>
          </a:blip>
          <a:srcRect l="55178" t="1049" b="50518"/>
          <a:stretch/>
        </p:blipFill>
        <p:spPr>
          <a:xfrm>
            <a:off x="4708185" y="2394875"/>
            <a:ext cx="2775629" cy="3445486"/>
          </a:xfrm>
          <a:prstGeom prst="rect">
            <a:avLst/>
          </a:prstGeom>
        </p:spPr>
      </p:pic>
      <p:cxnSp>
        <p:nvCxnSpPr>
          <p:cNvPr id="3" name="Straight Connector 2"/>
          <p:cNvCxnSpPr/>
          <p:nvPr/>
        </p:nvCxnSpPr>
        <p:spPr>
          <a:xfrm flipV="1">
            <a:off x="1430597" y="1376428"/>
            <a:ext cx="5132437" cy="147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175524" y="1346798"/>
            <a:ext cx="2295831" cy="197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71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11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1200"/>
                                        <p:tgtEl>
                                          <p:spTgt spid="11"/>
                                        </p:tgtEl>
                                      </p:cBhvr>
                                    </p:animEffect>
                                  </p:childTnLst>
                                </p:cTn>
                              </p:par>
                              <p:par>
                                <p:cTn id="19" presetID="6"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13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9543" y="508000"/>
            <a:ext cx="5138057" cy="638629"/>
          </a:xfrm>
          <a:prstGeom prst="rect">
            <a:avLst/>
          </a:prstGeom>
          <a:solidFill>
            <a:schemeClr val="bg1"/>
          </a:solid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rgbClr val="000000"/>
              </a:solidFill>
              <a:effectLst/>
              <a:uLnTx/>
              <a:uFillTx/>
              <a:latin typeface="Calibri"/>
              <a:ea typeface="+mn-ea"/>
              <a:cs typeface="+mn-cs"/>
            </a:endParaRPr>
          </a:p>
        </p:txBody>
      </p:sp>
      <p:pic>
        <p:nvPicPr>
          <p:cNvPr id="32" name="Picture 31"/>
          <p:cNvPicPr>
            <a:picLocks noChangeAspect="1"/>
          </p:cNvPicPr>
          <p:nvPr/>
        </p:nvPicPr>
        <p:blipFill>
          <a:blip r:embed="rId3"/>
          <a:stretch>
            <a:fillRect/>
          </a:stretch>
        </p:blipFill>
        <p:spPr>
          <a:xfrm>
            <a:off x="6751840" y="2462747"/>
            <a:ext cx="3434080" cy="1918349"/>
          </a:xfrm>
          <a:prstGeom prst="rect">
            <a:avLst/>
          </a:prstGeom>
        </p:spPr>
      </p:pic>
      <p:sp>
        <p:nvSpPr>
          <p:cNvPr id="5" name="TextBox 4"/>
          <p:cNvSpPr txBox="1"/>
          <p:nvPr/>
        </p:nvSpPr>
        <p:spPr>
          <a:xfrm>
            <a:off x="7219500" y="2694522"/>
            <a:ext cx="2124228" cy="1200329"/>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srgbClr val="000000"/>
                </a:solidFill>
                <a:effectLst/>
                <a:uLnTx/>
                <a:uFillTx/>
                <a:latin typeface="Cambria"/>
                <a:ea typeface="+mn-ea"/>
                <a:cs typeface="+mn-cs"/>
              </a:rPr>
              <a:t>Lưu</a:t>
            </a:r>
            <a:r>
              <a:rPr kumimoji="0" lang="en-US" sz="3600" b="0" i="0" u="none" strike="noStrike" kern="1200" cap="none" spc="0" normalizeH="0" baseline="0" noProof="0" dirty="0" smtClean="0">
                <a:ln>
                  <a:noFill/>
                </a:ln>
                <a:solidFill>
                  <a:srgbClr val="000000"/>
                </a:solidFill>
                <a:effectLst/>
                <a:uLnTx/>
                <a:uFillTx/>
                <a:latin typeface="Cambria"/>
                <a:ea typeface="+mn-ea"/>
                <a:cs typeface="+mn-cs"/>
              </a:rPr>
              <a:t> ý </a:t>
            </a:r>
            <a:r>
              <a:rPr kumimoji="0" lang="en-US" sz="3600" b="0" i="0" u="none" strike="noStrike" kern="1200" cap="none" spc="0" normalizeH="0" baseline="0" noProof="0" dirty="0" err="1" smtClean="0">
                <a:ln>
                  <a:noFill/>
                </a:ln>
                <a:solidFill>
                  <a:srgbClr val="000000"/>
                </a:solidFill>
                <a:effectLst/>
                <a:uLnTx/>
                <a:uFillTx/>
                <a:latin typeface="Cambria"/>
                <a:ea typeface="+mn-ea"/>
                <a:cs typeface="+mn-cs"/>
              </a:rPr>
              <a:t>khi</a:t>
            </a:r>
            <a:r>
              <a:rPr kumimoji="0" lang="en-US" sz="3600" b="0" i="0" u="none" strike="noStrike" kern="1200" cap="none" spc="0" normalizeH="0" baseline="0" noProof="0" dirty="0" smtClean="0">
                <a:ln>
                  <a:noFill/>
                </a:ln>
                <a:solidFill>
                  <a:srgbClr val="000000"/>
                </a:solidFill>
                <a:effectLst/>
                <a:uLnTx/>
                <a:uFillTx/>
                <a:latin typeface="Cambria"/>
                <a:ea typeface="+mn-ea"/>
                <a:cs typeface="+mn-cs"/>
              </a:rPr>
              <a:t> </a:t>
            </a:r>
            <a:r>
              <a:rPr kumimoji="0" lang="en-US" sz="3600" b="0" i="0" u="none" strike="noStrike" kern="1200" cap="none" spc="0" normalizeH="0" baseline="0" noProof="0" dirty="0" err="1" smtClean="0">
                <a:ln>
                  <a:noFill/>
                </a:ln>
                <a:solidFill>
                  <a:srgbClr val="000000"/>
                </a:solidFill>
                <a:effectLst/>
                <a:uLnTx/>
                <a:uFillTx/>
                <a:latin typeface="Cambria"/>
                <a:ea typeface="+mn-ea"/>
                <a:cs typeface="+mn-cs"/>
              </a:rPr>
              <a:t>đặt</a:t>
            </a:r>
            <a:r>
              <a:rPr kumimoji="0" lang="en-US" sz="3600" b="0" i="0" u="none" strike="noStrike" kern="1200" cap="none" spc="0" normalizeH="0" baseline="0" noProof="0" dirty="0" smtClean="0">
                <a:ln>
                  <a:noFill/>
                </a:ln>
                <a:solidFill>
                  <a:srgbClr val="000000"/>
                </a:solidFill>
                <a:effectLst/>
                <a:uLnTx/>
                <a:uFillTx/>
                <a:latin typeface="Cambria"/>
                <a:ea typeface="+mn-ea"/>
                <a:cs typeface="+mn-cs"/>
              </a:rPr>
              <a:t> </a:t>
            </a:r>
            <a:r>
              <a:rPr kumimoji="0" lang="en-US" sz="3600" b="0" i="0" u="none" strike="noStrike" kern="1200" cap="none" spc="0" normalizeH="0" baseline="0" noProof="0" dirty="0" err="1" smtClean="0">
                <a:ln>
                  <a:noFill/>
                </a:ln>
                <a:solidFill>
                  <a:srgbClr val="000000"/>
                </a:solidFill>
                <a:effectLst/>
                <a:uLnTx/>
                <a:uFillTx/>
                <a:latin typeface="Cambria"/>
                <a:ea typeface="+mn-ea"/>
                <a:cs typeface="+mn-cs"/>
              </a:rPr>
              <a:t>câu</a:t>
            </a:r>
            <a:endParaRPr kumimoji="0" lang="en-US" sz="3600" b="0" i="0" u="none" strike="noStrike" kern="1200" cap="none" spc="0" normalizeH="0" baseline="0" noProof="0" dirty="0" smtClean="0">
              <a:ln>
                <a:noFill/>
              </a:ln>
              <a:solidFill>
                <a:srgbClr val="000000"/>
              </a:solidFill>
              <a:effectLst/>
              <a:uLnTx/>
              <a:uFillTx/>
              <a:latin typeface="Cambria"/>
              <a:ea typeface="+mn-ea"/>
              <a:cs typeface="+mn-cs"/>
            </a:endParaRPr>
          </a:p>
        </p:txBody>
      </p:sp>
      <p:sp>
        <p:nvSpPr>
          <p:cNvPr id="8" name="Rectangle 7"/>
          <p:cNvSpPr/>
          <p:nvPr/>
        </p:nvSpPr>
        <p:spPr>
          <a:xfrm>
            <a:off x="5271745" y="4283040"/>
            <a:ext cx="6394270" cy="1878335"/>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mn-cs"/>
              </a:rPr>
              <a:t>Viết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mn-cs"/>
              </a:rPr>
              <a:t>thành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srgbClr val="000000"/>
                </a:solidFill>
                <a:effectLst/>
                <a:uLnTx/>
                <a:uFillTx/>
                <a:latin typeface="Cambria" panose="02040503050406030204" pitchFamily="18" charset="0"/>
                <a:ea typeface="Times New Roman" panose="02020603050405020304" pitchFamily="18" charset="0"/>
                <a:cs typeface="+mn-cs"/>
              </a:rPr>
              <a:t>câu</a:t>
            </a:r>
            <a:r>
              <a:rPr kumimoji="0" 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srgbClr val="000000"/>
                </a:solidFill>
                <a:effectLst/>
                <a:uLnTx/>
                <a:uFillTx/>
                <a:latin typeface="Cambria" panose="02040503050406030204" pitchFamily="18" charset="0"/>
                <a:ea typeface="Times New Roman" panose="02020603050405020304" pitchFamily="18" charset="0"/>
                <a:cs typeface="+mn-cs"/>
              </a:rPr>
              <a:t>có</a:t>
            </a:r>
            <a:r>
              <a:rPr kumimoji="0" 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srgbClr val="000000"/>
                </a:solidFill>
                <a:effectLst/>
                <a:uLnTx/>
                <a:uFillTx/>
                <a:latin typeface="Cambria" panose="02040503050406030204" pitchFamily="18" charset="0"/>
                <a:ea typeface="Times New Roman" panose="02020603050405020304" pitchFamily="18" charset="0"/>
                <a:cs typeface="+mn-cs"/>
              </a:rPr>
              <a:t>nghĩa</a:t>
            </a:r>
            <a:r>
              <a:rPr kumimoji="0" 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Times New Roman" panose="02020603050405020304" pitchFamily="18" charset="0"/>
                <a:cs typeface="+mn-cs"/>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mn-cs"/>
              </a:rPr>
              <a:t>Trình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mn-cs"/>
              </a:rPr>
              <a:t>bày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mn-cs"/>
              </a:rPr>
              <a:t>đúng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mn-cs"/>
              </a:rPr>
              <a:t>Đầu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mn-cs"/>
              </a:rPr>
              <a:t>viết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mn-cs"/>
              </a:rPr>
              <a:t>hoa</a:t>
            </a:r>
            <a:r>
              <a:rPr kumimoji="0" 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Times New Roman" panose="02020603050405020304" pitchFamily="18" charset="0"/>
                <a:cs typeface="+mn-cs"/>
              </a:rPr>
              <a: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mn-cs"/>
              </a:rPr>
              <a:t>cuối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mn-cs"/>
              </a:rPr>
              <a:t>có</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mn-cs"/>
              </a:rPr>
              <a:t>dấu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mn-cs"/>
              </a:rPr>
              <a:t>chấm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24" name="Title 15">
            <a:extLst>
              <a:ext uri="{FF2B5EF4-FFF2-40B4-BE49-F238E27FC236}">
                <a16:creationId xmlns:a16="http://schemas.microsoft.com/office/drawing/2014/main" id="{50089522-4BE5-4325-9591-CF4C0037A389}"/>
              </a:ext>
            </a:extLst>
          </p:cNvPr>
          <p:cNvSpPr txBox="1">
            <a:spLocks/>
          </p:cNvSpPr>
          <p:nvPr/>
        </p:nvSpPr>
        <p:spPr>
          <a:xfrm>
            <a:off x="802673" y="398546"/>
            <a:ext cx="11065625" cy="752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smtClean="0"/>
              <a:t>3. Đặt câu về hoạt động trong mỗi tranh.</a:t>
            </a:r>
            <a:endParaRPr lang="en-US" sz="4000" dirty="0"/>
          </a:p>
        </p:txBody>
      </p:sp>
      <p:cxnSp>
        <p:nvCxnSpPr>
          <p:cNvPr id="27" name="Straight Connector 26"/>
          <p:cNvCxnSpPr/>
          <p:nvPr/>
        </p:nvCxnSpPr>
        <p:spPr>
          <a:xfrm>
            <a:off x="1415845" y="987488"/>
            <a:ext cx="43802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306216" y="978399"/>
            <a:ext cx="2295831" cy="197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85AF5256-F3CF-45F5-9C94-D9649CAAA3A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721" b="46512" l="5143" r="45143">
                        <a14:foregroundMark x1="7286" y1="3953" x2="7286" y2="3953"/>
                        <a14:foregroundMark x1="7143" y1="5581" x2="7143" y2="5581"/>
                        <a14:foregroundMark x1="41143" y1="24651" x2="41143" y2="24651"/>
                        <a14:foregroundMark x1="43429" y1="30465" x2="43429" y2="30465"/>
                        <a14:foregroundMark x1="45143" y1="32558" x2="45143" y2="32558"/>
                        <a14:foregroundMark x1="34714" y1="8372" x2="34714" y2="8372"/>
                        <a14:foregroundMark x1="5143" y1="42558" x2="5143" y2="42558"/>
                        <a14:foregroundMark x1="19571" y1="46512" x2="19571" y2="46512"/>
                      </a14:backgroundRemoval>
                    </a14:imgEffect>
                  </a14:imgLayer>
                </a14:imgProps>
              </a:ext>
            </a:extLst>
          </a:blip>
          <a:srcRect l="2671" t="2005" r="53607" b="51770"/>
          <a:stretch/>
        </p:blipFill>
        <p:spPr>
          <a:xfrm>
            <a:off x="594285" y="1588050"/>
            <a:ext cx="2239656" cy="2783053"/>
          </a:xfrm>
          <a:prstGeom prst="rect">
            <a:avLst/>
          </a:prstGeom>
        </p:spPr>
      </p:pic>
      <p:pic>
        <p:nvPicPr>
          <p:cNvPr id="34" name="Picture 33">
            <a:extLst>
              <a:ext uri="{FF2B5EF4-FFF2-40B4-BE49-F238E27FC236}">
                <a16:creationId xmlns:a16="http://schemas.microsoft.com/office/drawing/2014/main" id="{2F2993F0-2412-44B1-9C9A-37C7C52F3A34}"/>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884" b="49070" l="55286" r="99429">
                        <a14:foregroundMark x1="67000" y1="23721" x2="67000" y2="23721"/>
                        <a14:foregroundMark x1="76571" y1="30465" x2="76571" y2="30465"/>
                        <a14:foregroundMark x1="76714" y1="33023" x2="76714" y2="33023"/>
                        <a14:foregroundMark x1="65571" y1="30233" x2="65571" y2="30233"/>
                        <a14:foregroundMark x1="70857" y1="30465" x2="70857" y2="30465"/>
                        <a14:foregroundMark x1="74571" y1="39535" x2="74571" y2="39535"/>
                        <a14:foregroundMark x1="79143" y1="45116" x2="79143" y2="45116"/>
                        <a14:foregroundMark x1="82714" y1="46744" x2="82714" y2="46744"/>
                        <a14:foregroundMark x1="71000" y1="44884" x2="71000" y2="44884"/>
                        <a14:foregroundMark x1="78000" y1="47674" x2="78000" y2="47674"/>
                        <a14:foregroundMark x1="94714" y1="44419" x2="94714" y2="44419"/>
                        <a14:foregroundMark x1="96857" y1="35116" x2="96857" y2="35116"/>
                        <a14:foregroundMark x1="91286" y1="18837" x2="91286" y2="18837"/>
                        <a14:foregroundMark x1="90571" y1="31163" x2="90571" y2="31163"/>
                        <a14:foregroundMark x1="91714" y1="31163" x2="91714" y2="31163"/>
                        <a14:foregroundMark x1="92857" y1="21860" x2="92857" y2="21860"/>
                        <a14:foregroundMark x1="96143" y1="22093" x2="96143" y2="22093"/>
                        <a14:foregroundMark x1="97000" y1="18837" x2="97000" y2="18837"/>
                        <a14:foregroundMark x1="97000" y1="18372" x2="97000" y2="18372"/>
                        <a14:foregroundMark x1="93143" y1="18837" x2="93143" y2="18837"/>
                        <a14:foregroundMark x1="92143" y1="19070" x2="92143" y2="19070"/>
                        <a14:foregroundMark x1="98714" y1="19070" x2="98714" y2="19070"/>
                        <a14:foregroundMark x1="66857" y1="25814" x2="66857" y2="25814"/>
                        <a14:foregroundMark x1="64857" y1="21163" x2="64857" y2="21163"/>
                        <a14:foregroundMark x1="64571" y1="19070" x2="64571" y2="19070"/>
                        <a14:foregroundMark x1="64429" y1="17674" x2="64429" y2="17674"/>
                        <a14:foregroundMark x1="71857" y1="17674" x2="71857" y2="17674"/>
                        <a14:foregroundMark x1="73571" y1="17209" x2="73571" y2="17209"/>
                        <a14:foregroundMark x1="79429" y1="17209" x2="79571" y2="17209"/>
                        <a14:foregroundMark x1="84143" y1="16744" x2="84143" y2="16744"/>
                        <a14:foregroundMark x1="82143" y1="8605" x2="82143" y2="8605"/>
                        <a14:foregroundMark x1="86429" y1="15581" x2="86429" y2="15581"/>
                        <a14:foregroundMark x1="83143" y1="9767" x2="83143" y2="9767"/>
                        <a14:foregroundMark x1="82429" y1="7907" x2="82429" y2="7907"/>
                        <a14:foregroundMark x1="80857" y1="6279" x2="80857" y2="6279"/>
                        <a14:foregroundMark x1="80857" y1="7674" x2="80857" y2="7674"/>
                        <a14:foregroundMark x1="81143" y1="7907" x2="81143" y2="7907"/>
                        <a14:foregroundMark x1="80286" y1="8372" x2="80286" y2="8372"/>
                        <a14:foregroundMark x1="77571" y1="5581" x2="77571" y2="5581"/>
                        <a14:foregroundMark x1="78000" y1="6512" x2="78000" y2="6512"/>
                        <a14:foregroundMark x1="78000" y1="6744" x2="78000" y2="6744"/>
                        <a14:foregroundMark x1="58000" y1="6977" x2="58000" y2="6977"/>
                        <a14:foregroundMark x1="58000" y1="6512" x2="58000" y2="6512"/>
                        <a14:foregroundMark x1="58000" y1="5814" x2="58000" y2="5814"/>
                        <a14:foregroundMark x1="59429" y1="5814" x2="59429" y2="5814"/>
                        <a14:foregroundMark x1="59571" y1="6977" x2="59571" y2="6977"/>
                        <a14:foregroundMark x1="57857" y1="7907" x2="57857" y2="7907"/>
                        <a14:foregroundMark x1="57143" y1="4884" x2="57143" y2="4884"/>
                        <a14:foregroundMark x1="57143" y1="7209" x2="57143" y2="7209"/>
                        <a14:foregroundMark x1="58714" y1="9302" x2="58714" y2="9302"/>
                        <a14:foregroundMark x1="64571" y1="16279" x2="64571" y2="16279"/>
                        <a14:foregroundMark x1="61429" y1="27442" x2="61429" y2="27442"/>
                        <a14:foregroundMark x1="61000" y1="32558" x2="61000" y2="32558"/>
                        <a14:foregroundMark x1="60286" y1="36744" x2="60286" y2="36744"/>
                        <a14:foregroundMark x1="59857" y1="40233" x2="59857" y2="40233"/>
                        <a14:foregroundMark x1="61857" y1="31395" x2="61857" y2="31395"/>
                        <a14:foregroundMark x1="60286" y1="31860" x2="60286" y2="31860"/>
                        <a14:foregroundMark x1="60000" y1="34186" x2="60000" y2="34186"/>
                        <a14:foregroundMark x1="59857" y1="36744" x2="59857" y2="36744"/>
                        <a14:foregroundMark x1="57000" y1="43488" x2="57000" y2="43488"/>
                        <a14:foregroundMark x1="68571" y1="39767" x2="68571" y2="39767"/>
                        <a14:foregroundMark x1="77857" y1="5814" x2="77857" y2="5814"/>
                        <a14:foregroundMark x1="78286" y1="5581" x2="78286" y2="5581"/>
                        <a14:foregroundMark x1="78429" y1="5581" x2="78429" y2="5581"/>
                        <a14:foregroundMark x1="79143" y1="5581" x2="79143" y2="5581"/>
                        <a14:foregroundMark x1="77143" y1="7209" x2="77143" y2="7209"/>
                        <a14:foregroundMark x1="78571" y1="6744" x2="78571" y2="6744"/>
                        <a14:foregroundMark x1="78714" y1="6512" x2="78714" y2="6512"/>
                        <a14:foregroundMark x1="77429" y1="5814" x2="77429" y2="5814"/>
                        <a14:foregroundMark x1="77429" y1="5349" x2="77429" y2="5349"/>
                        <a14:foregroundMark x1="77429" y1="5349" x2="77429" y2="5349"/>
                        <a14:foregroundMark x1="78143" y1="5349" x2="78143" y2="5349"/>
                        <a14:foregroundMark x1="78429" y1="5349" x2="78429" y2="5349"/>
                        <a14:foregroundMark x1="81429" y1="8837" x2="81429" y2="8837"/>
                        <a14:foregroundMark x1="82857" y1="9535" x2="82857" y2="9535"/>
                        <a14:foregroundMark x1="75714" y1="47442" x2="75714" y2="47442"/>
                        <a14:foregroundMark x1="82857" y1="46977" x2="82714" y2="46977"/>
                        <a14:foregroundMark x1="81857" y1="46977" x2="81857" y2="46977"/>
                        <a14:foregroundMark x1="75857" y1="46977" x2="75429" y2="46977"/>
                        <a14:foregroundMark x1="74143" y1="47442" x2="74143" y2="47442"/>
                        <a14:foregroundMark x1="68857" y1="45116" x2="68857" y2="45116"/>
                        <a14:foregroundMark x1="83429" y1="47674" x2="83429" y2="47674"/>
                        <a14:foregroundMark x1="90571" y1="43721" x2="90571" y2="43721"/>
                        <a14:foregroundMark x1="91571" y1="42558" x2="91571" y2="42558"/>
                        <a14:foregroundMark x1="84857" y1="46047" x2="84857" y2="46047"/>
                        <a14:foregroundMark x1="87143" y1="45814" x2="87571" y2="45814"/>
                        <a14:foregroundMark x1="90857" y1="43953" x2="90857" y2="43953"/>
                        <a14:foregroundMark x1="98714" y1="40698" x2="98714" y2="40698"/>
                        <a14:foregroundMark x1="95286" y1="41860" x2="95286" y2="41860"/>
                        <a14:foregroundMark x1="98000" y1="43023" x2="98000" y2="43023"/>
                        <a14:foregroundMark x1="82429" y1="47674" x2="82429" y2="47674"/>
                        <a14:foregroundMark x1="85714" y1="47907" x2="85714" y2="47907"/>
                        <a14:foregroundMark x1="90714" y1="46047" x2="90714" y2="46047"/>
                        <a14:foregroundMark x1="63429" y1="31860" x2="63429" y2="31860"/>
                        <a14:foregroundMark x1="62429" y1="31628" x2="62429" y2="31628"/>
                        <a14:foregroundMark x1="62429" y1="24419" x2="62429" y2="24419"/>
                        <a14:foregroundMark x1="61143" y1="28605" x2="61143" y2="28605"/>
                        <a14:foregroundMark x1="61857" y1="24186" x2="61857" y2="24186"/>
                        <a14:foregroundMark x1="61143" y1="21163" x2="61143" y2="21163"/>
                        <a14:foregroundMark x1="62429" y1="19070" x2="62429" y2="19070"/>
                        <a14:foregroundMark x1="64286" y1="17209" x2="64286" y2="17209"/>
                        <a14:foregroundMark x1="66143" y1="16047" x2="66143" y2="16047"/>
                        <a14:foregroundMark x1="68143" y1="15349" x2="68143" y2="15349"/>
                        <a14:foregroundMark x1="75571" y1="14884" x2="75571" y2="14884"/>
                        <a14:foregroundMark x1="82286" y1="14651" x2="82286" y2="14651"/>
                        <a14:foregroundMark x1="87571" y1="14419" x2="87571" y2="14419"/>
                        <a14:foregroundMark x1="92143" y1="14651" x2="92143" y2="14651"/>
                        <a14:foregroundMark x1="98571" y1="17907" x2="98571" y2="17907"/>
                        <a14:foregroundMark x1="98571" y1="20465" x2="98571" y2="20465"/>
                        <a14:foregroundMark x1="96857" y1="41628" x2="96857" y2="41628"/>
                        <a14:foregroundMark x1="85429" y1="46744" x2="85429" y2="46744"/>
                        <a14:foregroundMark x1="77429" y1="47209" x2="77429" y2="47209"/>
                        <a14:foregroundMark x1="68571" y1="47209" x2="68571" y2="47209"/>
                        <a14:foregroundMark x1="66714" y1="47209" x2="66714" y2="47209"/>
                        <a14:foregroundMark x1="64286" y1="47209" x2="64286" y2="47209"/>
                        <a14:foregroundMark x1="62571" y1="47907" x2="62429" y2="47907"/>
                        <a14:foregroundMark x1="62286" y1="46977" x2="62286" y2="46977"/>
                        <a14:foregroundMark x1="71429" y1="47674" x2="71429" y2="47674"/>
                        <a14:foregroundMark x1="74571" y1="47907" x2="74571" y2="47907"/>
                        <a14:foregroundMark x1="78571" y1="48140" x2="78571" y2="48140"/>
                        <a14:foregroundMark x1="81429" y1="48140" x2="81429" y2="48140"/>
                        <a14:foregroundMark x1="77143" y1="6512" x2="77143" y2="6512"/>
                        <a14:foregroundMark x1="75714" y1="7209" x2="75714" y2="7209"/>
                        <a14:foregroundMark x1="75143" y1="7209" x2="75143" y2="7209"/>
                        <a14:foregroundMark x1="76571" y1="6512" x2="76571" y2="6512"/>
                        <a14:foregroundMark x1="76571" y1="6047" x2="76000" y2="6047"/>
                        <a14:foregroundMark x1="75286" y1="6047" x2="75286" y2="6047"/>
                        <a14:foregroundMark x1="72571" y1="5349" x2="72571" y2="5349"/>
                        <a14:foregroundMark x1="67571" y1="5349" x2="67571" y2="5349"/>
                        <a14:foregroundMark x1="69429" y1="5349" x2="69429" y2="5349"/>
                        <a14:foregroundMark x1="70286" y1="5349" x2="70286" y2="5349"/>
                        <a14:foregroundMark x1="75143" y1="6279" x2="75143" y2="6279"/>
                        <a14:foregroundMark x1="76143" y1="5814" x2="76143" y2="5814"/>
                        <a14:foregroundMark x1="74571" y1="5814" x2="74571" y2="5814"/>
                        <a14:foregroundMark x1="77143" y1="5814" x2="77143" y2="5814"/>
                        <a14:foregroundMark x1="74571" y1="5349" x2="74571" y2="5349"/>
                        <a14:foregroundMark x1="77857" y1="5349" x2="77857" y2="5349"/>
                        <a14:foregroundMark x1="79286" y1="5349" x2="79286" y2="5349"/>
                        <a14:foregroundMark x1="79714" y1="4884" x2="79714" y2="4884"/>
                        <a14:foregroundMark x1="82857" y1="6047" x2="82857" y2="6047"/>
                        <a14:foregroundMark x1="82857" y1="6047" x2="82857" y2="6047"/>
                        <a14:foregroundMark x1="82714" y1="5814" x2="82714" y2="5814"/>
                        <a14:foregroundMark x1="81714" y1="5349" x2="81714" y2="5349"/>
                        <a14:foregroundMark x1="84000" y1="5814" x2="84000" y2="5814"/>
                        <a14:foregroundMark x1="86429" y1="5814" x2="86429" y2="5814"/>
                        <a14:foregroundMark x1="88714" y1="5814" x2="88714" y2="5814"/>
                        <a14:foregroundMark x1="89429" y1="5814" x2="89429" y2="5814"/>
                        <a14:foregroundMark x1="91000" y1="6512" x2="91000" y2="6512"/>
                        <a14:foregroundMark x1="90714" y1="6744" x2="90714" y2="6744"/>
                        <a14:foregroundMark x1="91714" y1="6744" x2="92286" y2="6744"/>
                        <a14:foregroundMark x1="96857" y1="5814" x2="96857" y2="5814"/>
                        <a14:foregroundMark x1="97143" y1="7442" x2="97143" y2="7442"/>
                        <a14:foregroundMark x1="98143" y1="7674" x2="98143" y2="7674"/>
                        <a14:foregroundMark x1="97714" y1="46744" x2="97714" y2="46744"/>
                        <a14:foregroundMark x1="57571" y1="9302" x2="58000" y2="45349"/>
                        <a14:foregroundMark x1="58000" y1="45349" x2="94000" y2="47674"/>
                        <a14:foregroundMark x1="57571" y1="4419" x2="92571" y2="4419"/>
                        <a14:foregroundMark x1="92571" y1="4419" x2="98714" y2="10233"/>
                        <a14:foregroundMark x1="98714" y1="10233" x2="98714" y2="36744"/>
                        <a14:foregroundMark x1="90143" y1="5116" x2="98571" y2="5814"/>
                        <a14:foregroundMark x1="87571" y1="6279" x2="99286" y2="6279"/>
                        <a14:foregroundMark x1="92714" y1="4884" x2="99714" y2="5349"/>
                        <a14:foregroundMark x1="57143" y1="31395" x2="57143" y2="44884"/>
                        <a14:foregroundMark x1="57143" y1="44884" x2="99000" y2="48140"/>
                        <a14:foregroundMark x1="57000" y1="43721" x2="71286" y2="48372"/>
                        <a14:foregroundMark x1="71286" y1="48372" x2="80571" y2="48140"/>
                        <a14:foregroundMark x1="80571" y1="48140" x2="97286" y2="48140"/>
                        <a14:foregroundMark x1="84857" y1="48372" x2="57714" y2="47442"/>
                        <a14:foregroundMark x1="56143" y1="48605" x2="56429" y2="9535"/>
                        <a14:foregroundMark x1="63000" y1="19070" x2="99714" y2="16744"/>
                        <a14:foregroundMark x1="65143" y1="17674" x2="76857" y2="17907"/>
                        <a14:foregroundMark x1="76857" y1="17907" x2="96429" y2="16279"/>
                        <a14:foregroundMark x1="55714" y1="7442" x2="55286" y2="47907"/>
                        <a14:foregroundMark x1="55143" y1="49535" x2="63857" y2="48605"/>
                        <a14:foregroundMark x1="63857" y1="48605" x2="99000" y2="49070"/>
                      </a14:backgroundRemoval>
                    </a14:imgEffect>
                  </a14:imgLayer>
                </a14:imgProps>
              </a:ext>
            </a:extLst>
          </a:blip>
          <a:srcRect l="55178" t="1049" b="50518"/>
          <a:stretch/>
        </p:blipFill>
        <p:spPr>
          <a:xfrm>
            <a:off x="2611515" y="3894851"/>
            <a:ext cx="2017080" cy="2503872"/>
          </a:xfrm>
          <a:prstGeom prst="rect">
            <a:avLst/>
          </a:prstGeom>
        </p:spPr>
      </p:pic>
      <p:pic>
        <p:nvPicPr>
          <p:cNvPr id="35" name="Picture 34">
            <a:extLst>
              <a:ext uri="{FF2B5EF4-FFF2-40B4-BE49-F238E27FC236}">
                <a16:creationId xmlns:a16="http://schemas.microsoft.com/office/drawing/2014/main" id="{C0C4EC6D-A29B-4CFF-8D94-1B31A3E0C306}"/>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54419" b="99535" l="14000" r="66571">
                        <a14:foregroundMark x1="55429" y1="66512" x2="55429" y2="66512"/>
                        <a14:foregroundMark x1="60714" y1="69535" x2="60714" y2="69535"/>
                        <a14:foregroundMark x1="63857" y1="66047" x2="63857" y2="66047"/>
                        <a14:foregroundMark x1="61571" y1="59535" x2="61571" y2="59535"/>
                        <a14:foregroundMark x1="61143" y1="56047" x2="61143" y2="56047"/>
                        <a14:foregroundMark x1="63143" y1="60233" x2="63143" y2="60233"/>
                        <a14:foregroundMark x1="64714" y1="60000" x2="64714" y2="60000"/>
                        <a14:foregroundMark x1="65000" y1="58837" x2="65000" y2="58837"/>
                        <a14:foregroundMark x1="63143" y1="67907" x2="63143" y2="67907"/>
                        <a14:foregroundMark x1="65143" y1="69070" x2="65143" y2="69070"/>
                        <a14:foregroundMark x1="60571" y1="85814" x2="60571" y2="85814"/>
                        <a14:foregroundMark x1="56714" y1="92326" x2="56714" y2="92326"/>
                        <a14:foregroundMark x1="33571" y1="92558" x2="33571" y2="92558"/>
                        <a14:foregroundMark x1="43286" y1="97442" x2="43286" y2="97442"/>
                        <a14:foregroundMark x1="48714" y1="95814" x2="48714" y2="95814"/>
                        <a14:foregroundMark x1="57000" y1="96512" x2="57000" y2="96512"/>
                        <a14:foregroundMark x1="57000" y1="99535" x2="57000" y2="99535"/>
                        <a14:foregroundMark x1="62143" y1="99535" x2="62143" y2="99535"/>
                        <a14:foregroundMark x1="31286" y1="95814" x2="30857" y2="95814"/>
                        <a14:foregroundMark x1="27857" y1="98140" x2="27857" y2="98140"/>
                        <a14:foregroundMark x1="28143" y1="81163" x2="28143" y2="81163"/>
                        <a14:foregroundMark x1="32714" y1="72093" x2="32714" y2="72093"/>
                        <a14:foregroundMark x1="37571" y1="69302" x2="37571" y2="69302"/>
                        <a14:foregroundMark x1="43143" y1="63256" x2="43143" y2="63256"/>
                        <a14:foregroundMark x1="43143" y1="63256" x2="43143" y2="63256"/>
                        <a14:foregroundMark x1="48857" y1="63023" x2="48857" y2="63023"/>
                        <a14:foregroundMark x1="27000" y1="59535" x2="27000" y2="59535"/>
                        <a14:foregroundMark x1="29143" y1="59767" x2="29143" y2="59767"/>
                        <a14:foregroundMark x1="29429" y1="61395" x2="29429" y2="61395"/>
                        <a14:foregroundMark x1="28429" y1="61628" x2="28429" y2="61628"/>
                        <a14:foregroundMark x1="28286" y1="60465" x2="28286" y2="60465"/>
                        <a14:foregroundMark x1="28286" y1="59767" x2="28286" y2="59767"/>
                        <a14:foregroundMark x1="29857" y1="59070" x2="29857" y2="59070"/>
                        <a14:foregroundMark x1="30143" y1="60000" x2="30143" y2="60000"/>
                        <a14:foregroundMark x1="32000" y1="77442" x2="32000" y2="77442"/>
                        <a14:foregroundMark x1="25286" y1="93256" x2="25286" y2="93256"/>
                        <a14:foregroundMark x1="26000" y1="99070" x2="26000" y2="99070"/>
                        <a14:foregroundMark x1="38571" y1="99070" x2="38571" y2="99070"/>
                        <a14:foregroundMark x1="42286" y1="97442" x2="42286" y2="97442"/>
                        <a14:foregroundMark x1="64857" y1="95814" x2="64857" y2="95814"/>
                        <a14:foregroundMark x1="65429" y1="99070" x2="65429" y2="99070"/>
                        <a14:foregroundMark x1="66143" y1="92558" x2="66143" y2="92558"/>
                        <a14:foregroundMark x1="65286" y1="82558" x2="65286" y2="82558"/>
                        <a14:foregroundMark x1="65286" y1="93023" x2="65286" y2="93023"/>
                        <a14:foregroundMark x1="65286" y1="97442" x2="65286" y2="97442"/>
                        <a14:foregroundMark x1="64857" y1="76279" x2="64857" y2="76279"/>
                        <a14:foregroundMark x1="64857" y1="67209" x2="64857" y2="67209"/>
                        <a14:foregroundMark x1="63571" y1="64186" x2="63571" y2="64186"/>
                        <a14:foregroundMark x1="65571" y1="69767" x2="65571" y2="69767"/>
                        <a14:foregroundMark x1="65714" y1="72558" x2="65714" y2="72558"/>
                        <a14:foregroundMark x1="65286" y1="74884" x2="65286" y2="74884"/>
                        <a14:foregroundMark x1="65143" y1="80698" x2="65143" y2="80698"/>
                        <a14:foregroundMark x1="65857" y1="77442" x2="65857" y2="77442"/>
                        <a14:foregroundMark x1="65714" y1="80930" x2="65714" y2="80930"/>
                        <a14:foregroundMark x1="65714" y1="80930" x2="65714" y2="80930"/>
                        <a14:foregroundMark x1="62429" y1="57907" x2="62429" y2="57907"/>
                        <a14:foregroundMark x1="66286" y1="61860" x2="66286" y2="61860"/>
                        <a14:foregroundMark x1="65429" y1="61395" x2="65429" y2="61395"/>
                        <a14:foregroundMark x1="64429" y1="61628" x2="64429" y2="61628"/>
                        <a14:foregroundMark x1="64714" y1="64884" x2="64714" y2="64884"/>
                        <a14:foregroundMark x1="64571" y1="66977" x2="64571" y2="66977"/>
                        <a14:foregroundMark x1="65143" y1="67674" x2="65143" y2="67674"/>
                        <a14:foregroundMark x1="65286" y1="67674" x2="65286" y2="67674"/>
                        <a14:foregroundMark x1="65857" y1="64651" x2="65857" y2="64651"/>
                        <a14:foregroundMark x1="65857" y1="66279" x2="65857" y2="66279"/>
                        <a14:foregroundMark x1="65857" y1="67907" x2="65857" y2="67907"/>
                        <a14:foregroundMark x1="65857" y1="71163" x2="65857" y2="71163"/>
                        <a14:foregroundMark x1="65857" y1="90233" x2="65857" y2="90233"/>
                        <a14:foregroundMark x1="65857" y1="95814" x2="65857" y2="95814"/>
                        <a14:foregroundMark x1="65857" y1="97442" x2="65857" y2="98605"/>
                        <a14:foregroundMark x1="66857" y1="83256" x2="66857" y2="83256"/>
                        <a14:foregroundMark x1="66429" y1="83256" x2="66429" y2="83256"/>
                        <a14:foregroundMark x1="27143" y1="68372" x2="27143" y2="68372"/>
                        <a14:foregroundMark x1="26714" y1="71163" x2="26714" y2="73953"/>
                        <a14:foregroundMark x1="26714" y1="75116" x2="26429" y2="77674"/>
                        <a14:foregroundMark x1="26286" y1="79070" x2="26286" y2="79070"/>
                        <a14:foregroundMark x1="26286" y1="79767" x2="26286" y2="85581"/>
                        <a14:foregroundMark x1="26286" y1="92558" x2="26286" y2="93721"/>
                        <a14:foregroundMark x1="26286" y1="98605" x2="26286" y2="98605"/>
                        <a14:foregroundMark x1="26000" y1="99535" x2="26000" y2="99535"/>
                        <a14:foregroundMark x1="25714" y1="98837" x2="27143" y2="80930"/>
                        <a14:foregroundMark x1="27143" y1="63953" x2="27143" y2="63953"/>
                        <a14:foregroundMark x1="27143" y1="62093" x2="27143" y2="62093"/>
                        <a14:foregroundMark x1="26000" y1="67209" x2="26000" y2="67209"/>
                        <a14:foregroundMark x1="26000" y1="67674" x2="26000" y2="70000"/>
                        <a14:foregroundMark x1="26000" y1="73721" x2="26000" y2="73721"/>
                        <a14:foregroundMark x1="26000" y1="76279" x2="26000" y2="78837"/>
                        <a14:foregroundMark x1="26000" y1="82791" x2="26000" y2="82791"/>
                        <a14:foregroundMark x1="42286" y1="57209" x2="42286" y2="57209"/>
                        <a14:foregroundMark x1="37714" y1="56279" x2="37714" y2="56279"/>
                        <a14:foregroundMark x1="33286" y1="56279" x2="53286" y2="56279"/>
                        <a14:foregroundMark x1="28000" y1="54651" x2="61143" y2="54651"/>
                        <a14:foregroundMark x1="30143" y1="86977" x2="37857" y2="96744"/>
                        <a14:foregroundMark x1="37857" y1="96744" x2="44857" y2="98140"/>
                        <a14:foregroundMark x1="56143" y1="98605" x2="47143" y2="97674"/>
                        <a14:foregroundMark x1="52571" y1="54884" x2="61143" y2="55349"/>
                        <a14:foregroundMark x1="61143" y1="55349" x2="65143" y2="63256"/>
                        <a14:foregroundMark x1="28000" y1="56279" x2="27000" y2="65116"/>
                        <a14:foregroundMark x1="28000" y1="54651" x2="27000" y2="63721"/>
                        <a14:foregroundMark x1="27286" y1="55581" x2="26000" y2="65116"/>
                        <a14:foregroundMark x1="28286" y1="56279" x2="25714" y2="66279"/>
                        <a14:foregroundMark x1="14000" y1="67674" x2="14000" y2="67674"/>
                      </a14:backgroundRemoval>
                    </a14:imgEffect>
                  </a14:imgLayer>
                </a14:imgProps>
              </a:ext>
            </a:extLst>
          </a:blip>
          <a:srcRect l="26007" t="52741" r="33993"/>
          <a:stretch/>
        </p:blipFill>
        <p:spPr>
          <a:xfrm>
            <a:off x="4650585" y="1784725"/>
            <a:ext cx="1867425" cy="2457267"/>
          </a:xfrm>
          <a:prstGeom prst="rect">
            <a:avLst/>
          </a:prstGeom>
        </p:spPr>
      </p:pic>
      <p:sp>
        <p:nvSpPr>
          <p:cNvPr id="36" name="Rectangle: Rounded Corners 7">
            <a:extLst>
              <a:ext uri="{FF2B5EF4-FFF2-40B4-BE49-F238E27FC236}">
                <a16:creationId xmlns:a16="http://schemas.microsoft.com/office/drawing/2014/main" id="{9929B3B5-5DD3-4828-80DC-C1923469B0D8}"/>
              </a:ext>
            </a:extLst>
          </p:cNvPr>
          <p:cNvSpPr/>
          <p:nvPr/>
        </p:nvSpPr>
        <p:spPr>
          <a:xfrm>
            <a:off x="2558024" y="1162121"/>
            <a:ext cx="6400800" cy="57345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M: </a:t>
            </a:r>
            <a:r>
              <a:rPr lang="en-US" sz="3200" dirty="0">
                <a:solidFill>
                  <a:schemeClr val="tx1"/>
                </a:solidFill>
                <a:latin typeface="Cambria" panose="02040503050406030204" pitchFamily="18" charset="0"/>
                <a:ea typeface="Cambria" panose="02040503050406030204" pitchFamily="18" charset="0"/>
                <a:cs typeface="Arial-Rounded" panose="020B0500000000000000" pitchFamily="34" charset="0"/>
              </a:rPr>
              <a:t>Hai </a:t>
            </a:r>
            <a:r>
              <a:rPr lang="en-US" sz="32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bạn</a:t>
            </a:r>
            <a:r>
              <a:rPr lang="en-US" sz="32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chơi</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bóng</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bàn</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a:t>
            </a:r>
          </a:p>
        </p:txBody>
      </p:sp>
    </p:spTree>
    <p:extLst>
      <p:ext uri="{BB962C8B-B14F-4D97-AF65-F5344CB8AC3E}">
        <p14:creationId xmlns:p14="http://schemas.microsoft.com/office/powerpoint/2010/main" val="1915699446"/>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7ED72F-ED66-46FD-8E76-3CE76CC3D85A}"/>
              </a:ext>
            </a:extLst>
          </p:cNvPr>
          <p:cNvSpPr/>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5">
            <a:extLst>
              <a:ext uri="{FF2B5EF4-FFF2-40B4-BE49-F238E27FC236}">
                <a16:creationId xmlns:a16="http://schemas.microsoft.com/office/drawing/2014/main" id="{72D4CBD7-BCC1-402F-8608-D2C30903A5B7}"/>
              </a:ext>
            </a:extLst>
          </p:cNvPr>
          <p:cNvSpPr txBox="1">
            <a:spLocks/>
          </p:cNvSpPr>
          <p:nvPr/>
        </p:nvSpPr>
        <p:spPr>
          <a:xfrm>
            <a:off x="425669" y="88913"/>
            <a:ext cx="11366938" cy="752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r>
              <a:rPr lang="en-US" sz="4000" kern="0" dirty="0" smtClean="0"/>
              <a:t>3. </a:t>
            </a:r>
            <a:r>
              <a:rPr lang="vi-VN" sz="4000" kern="0" dirty="0" smtClean="0"/>
              <a:t>Đặt câu</a:t>
            </a:r>
            <a:r>
              <a:rPr lang="en-US" sz="4000" kern="0" dirty="0" smtClean="0"/>
              <a:t> về hoạt động trong mỗi tranh.</a:t>
            </a:r>
            <a:endParaRPr lang="en-US" sz="4000" kern="0" dirty="0"/>
          </a:p>
        </p:txBody>
      </p:sp>
      <p:pic>
        <p:nvPicPr>
          <p:cNvPr id="8" name="Picture 7">
            <a:extLst>
              <a:ext uri="{FF2B5EF4-FFF2-40B4-BE49-F238E27FC236}">
                <a16:creationId xmlns:a16="http://schemas.microsoft.com/office/drawing/2014/main" id="{8B29C769-99D7-46B2-9FB8-CBB82351060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721" b="46512" l="5143" r="45143">
                        <a14:foregroundMark x1="7286" y1="3953" x2="7286" y2="3953"/>
                        <a14:foregroundMark x1="7143" y1="5581" x2="7143" y2="5581"/>
                        <a14:foregroundMark x1="41143" y1="24651" x2="41143" y2="24651"/>
                        <a14:foregroundMark x1="43429" y1="30465" x2="43429" y2="30465"/>
                        <a14:foregroundMark x1="45143" y1="32558" x2="45143" y2="32558"/>
                        <a14:foregroundMark x1="34714" y1="8372" x2="34714" y2="8372"/>
                        <a14:foregroundMark x1="5143" y1="42558" x2="5143" y2="42558"/>
                        <a14:foregroundMark x1="19571" y1="46512" x2="19571" y2="46512"/>
                      </a14:backgroundRemoval>
                    </a14:imgEffect>
                  </a14:imgLayer>
                </a14:imgProps>
              </a:ext>
            </a:extLst>
          </a:blip>
          <a:srcRect l="2671" t="2005" r="53607" b="51770"/>
          <a:stretch/>
        </p:blipFill>
        <p:spPr>
          <a:xfrm>
            <a:off x="1207727" y="843807"/>
            <a:ext cx="2915173" cy="2162176"/>
          </a:xfrm>
          <a:prstGeom prst="rect">
            <a:avLst/>
          </a:prstGeom>
        </p:spPr>
      </p:pic>
      <p:pic>
        <p:nvPicPr>
          <p:cNvPr id="9" name="Picture 8">
            <a:extLst>
              <a:ext uri="{FF2B5EF4-FFF2-40B4-BE49-F238E27FC236}">
                <a16:creationId xmlns:a16="http://schemas.microsoft.com/office/drawing/2014/main" id="{F2AD8253-8F11-46F6-8B1E-05FE623D1B1D}"/>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4419" b="99535" l="14000" r="66571">
                        <a14:foregroundMark x1="55429" y1="66512" x2="55429" y2="66512"/>
                        <a14:foregroundMark x1="60714" y1="69535" x2="60714" y2="69535"/>
                        <a14:foregroundMark x1="63857" y1="66047" x2="63857" y2="66047"/>
                        <a14:foregroundMark x1="61571" y1="59535" x2="61571" y2="59535"/>
                        <a14:foregroundMark x1="61143" y1="56047" x2="61143" y2="56047"/>
                        <a14:foregroundMark x1="63143" y1="60233" x2="63143" y2="60233"/>
                        <a14:foregroundMark x1="64714" y1="60000" x2="64714" y2="60000"/>
                        <a14:foregroundMark x1="65000" y1="58837" x2="65000" y2="58837"/>
                        <a14:foregroundMark x1="63143" y1="67907" x2="63143" y2="67907"/>
                        <a14:foregroundMark x1="65143" y1="69070" x2="65143" y2="69070"/>
                        <a14:foregroundMark x1="60571" y1="85814" x2="60571" y2="85814"/>
                        <a14:foregroundMark x1="56714" y1="92326" x2="56714" y2="92326"/>
                        <a14:foregroundMark x1="33571" y1="92558" x2="33571" y2="92558"/>
                        <a14:foregroundMark x1="43286" y1="97442" x2="43286" y2="97442"/>
                        <a14:foregroundMark x1="48714" y1="95814" x2="48714" y2="95814"/>
                        <a14:foregroundMark x1="57000" y1="96512" x2="57000" y2="96512"/>
                        <a14:foregroundMark x1="57000" y1="99535" x2="57000" y2="99535"/>
                        <a14:foregroundMark x1="62143" y1="99535" x2="62143" y2="99535"/>
                        <a14:foregroundMark x1="31286" y1="95814" x2="30857" y2="95814"/>
                        <a14:foregroundMark x1="27857" y1="98140" x2="27857" y2="98140"/>
                        <a14:foregroundMark x1="28143" y1="81163" x2="28143" y2="81163"/>
                        <a14:foregroundMark x1="32714" y1="72093" x2="32714" y2="72093"/>
                        <a14:foregroundMark x1="37571" y1="69302" x2="37571" y2="69302"/>
                        <a14:foregroundMark x1="43143" y1="63256" x2="43143" y2="63256"/>
                        <a14:foregroundMark x1="43143" y1="63256" x2="43143" y2="63256"/>
                        <a14:foregroundMark x1="48857" y1="63023" x2="48857" y2="63023"/>
                        <a14:foregroundMark x1="27000" y1="59535" x2="27000" y2="59535"/>
                        <a14:foregroundMark x1="29143" y1="59767" x2="29143" y2="59767"/>
                        <a14:foregroundMark x1="29429" y1="61395" x2="29429" y2="61395"/>
                        <a14:foregroundMark x1="28429" y1="61628" x2="28429" y2="61628"/>
                        <a14:foregroundMark x1="28286" y1="60465" x2="28286" y2="60465"/>
                        <a14:foregroundMark x1="28286" y1="59767" x2="28286" y2="59767"/>
                        <a14:foregroundMark x1="29857" y1="59070" x2="29857" y2="59070"/>
                        <a14:foregroundMark x1="30143" y1="60000" x2="30143" y2="60000"/>
                        <a14:foregroundMark x1="32000" y1="77442" x2="32000" y2="77442"/>
                        <a14:foregroundMark x1="25286" y1="93256" x2="25286" y2="93256"/>
                        <a14:foregroundMark x1="26000" y1="99070" x2="26000" y2="99070"/>
                        <a14:foregroundMark x1="38571" y1="99070" x2="38571" y2="99070"/>
                        <a14:foregroundMark x1="42286" y1="97442" x2="42286" y2="97442"/>
                        <a14:foregroundMark x1="64857" y1="95814" x2="64857" y2="95814"/>
                        <a14:foregroundMark x1="65429" y1="99070" x2="65429" y2="99070"/>
                        <a14:foregroundMark x1="66143" y1="92558" x2="66143" y2="92558"/>
                        <a14:foregroundMark x1="65286" y1="82558" x2="65286" y2="82558"/>
                        <a14:foregroundMark x1="65286" y1="93023" x2="65286" y2="93023"/>
                        <a14:foregroundMark x1="65286" y1="97442" x2="65286" y2="97442"/>
                        <a14:foregroundMark x1="64857" y1="76279" x2="64857" y2="76279"/>
                        <a14:foregroundMark x1="64857" y1="67209" x2="64857" y2="67209"/>
                        <a14:foregroundMark x1="63571" y1="64186" x2="63571" y2="64186"/>
                        <a14:foregroundMark x1="65571" y1="69767" x2="65571" y2="69767"/>
                        <a14:foregroundMark x1="65714" y1="72558" x2="65714" y2="72558"/>
                        <a14:foregroundMark x1="65286" y1="74884" x2="65286" y2="74884"/>
                        <a14:foregroundMark x1="65143" y1="80698" x2="65143" y2="80698"/>
                        <a14:foregroundMark x1="65857" y1="77442" x2="65857" y2="77442"/>
                        <a14:foregroundMark x1="65714" y1="80930" x2="65714" y2="80930"/>
                        <a14:foregroundMark x1="65714" y1="80930" x2="65714" y2="80930"/>
                        <a14:foregroundMark x1="62429" y1="57907" x2="62429" y2="57907"/>
                        <a14:foregroundMark x1="66286" y1="61860" x2="66286" y2="61860"/>
                        <a14:foregroundMark x1="65429" y1="61395" x2="65429" y2="61395"/>
                        <a14:foregroundMark x1="64429" y1="61628" x2="64429" y2="61628"/>
                        <a14:foregroundMark x1="64714" y1="64884" x2="64714" y2="64884"/>
                        <a14:foregroundMark x1="64571" y1="66977" x2="64571" y2="66977"/>
                        <a14:foregroundMark x1="65143" y1="67674" x2="65143" y2="67674"/>
                        <a14:foregroundMark x1="65286" y1="67674" x2="65286" y2="67674"/>
                        <a14:foregroundMark x1="65857" y1="64651" x2="65857" y2="64651"/>
                        <a14:foregroundMark x1="65857" y1="66279" x2="65857" y2="66279"/>
                        <a14:foregroundMark x1="65857" y1="67907" x2="65857" y2="67907"/>
                        <a14:foregroundMark x1="65857" y1="71163" x2="65857" y2="71163"/>
                        <a14:foregroundMark x1="65857" y1="90233" x2="65857" y2="90233"/>
                        <a14:foregroundMark x1="65857" y1="95814" x2="65857" y2="95814"/>
                        <a14:foregroundMark x1="65857" y1="97442" x2="65857" y2="98605"/>
                        <a14:foregroundMark x1="66857" y1="83256" x2="66857" y2="83256"/>
                        <a14:foregroundMark x1="66429" y1="83256" x2="66429" y2="83256"/>
                        <a14:foregroundMark x1="27143" y1="68372" x2="27143" y2="68372"/>
                        <a14:foregroundMark x1="26714" y1="71163" x2="26714" y2="73953"/>
                        <a14:foregroundMark x1="26714" y1="75116" x2="26429" y2="77674"/>
                        <a14:foregroundMark x1="26286" y1="79070" x2="26286" y2="79070"/>
                        <a14:foregroundMark x1="26286" y1="79767" x2="26286" y2="85581"/>
                        <a14:foregroundMark x1="26286" y1="92558" x2="26286" y2="93721"/>
                        <a14:foregroundMark x1="26286" y1="98605" x2="26286" y2="98605"/>
                        <a14:foregroundMark x1="26000" y1="99535" x2="26000" y2="99535"/>
                        <a14:foregroundMark x1="25714" y1="98837" x2="27143" y2="80930"/>
                        <a14:foregroundMark x1="27143" y1="63953" x2="27143" y2="63953"/>
                        <a14:foregroundMark x1="27143" y1="62093" x2="27143" y2="62093"/>
                        <a14:foregroundMark x1="26000" y1="67209" x2="26000" y2="67209"/>
                        <a14:foregroundMark x1="26000" y1="67674" x2="26000" y2="70000"/>
                        <a14:foregroundMark x1="26000" y1="73721" x2="26000" y2="73721"/>
                        <a14:foregroundMark x1="26000" y1="76279" x2="26000" y2="78837"/>
                        <a14:foregroundMark x1="26000" y1="82791" x2="26000" y2="82791"/>
                        <a14:foregroundMark x1="42286" y1="57209" x2="42286" y2="57209"/>
                        <a14:foregroundMark x1="37714" y1="56279" x2="37714" y2="56279"/>
                        <a14:foregroundMark x1="33286" y1="56279" x2="53286" y2="56279"/>
                        <a14:foregroundMark x1="28000" y1="54651" x2="61143" y2="54651"/>
                        <a14:foregroundMark x1="30143" y1="86977" x2="37857" y2="96744"/>
                        <a14:foregroundMark x1="37857" y1="96744" x2="44857" y2="98140"/>
                        <a14:foregroundMark x1="56143" y1="98605" x2="47143" y2="97674"/>
                        <a14:foregroundMark x1="52571" y1="54884" x2="61143" y2="55349"/>
                        <a14:foregroundMark x1="61143" y1="55349" x2="65143" y2="63256"/>
                        <a14:foregroundMark x1="28000" y1="56279" x2="27000" y2="65116"/>
                        <a14:foregroundMark x1="28000" y1="54651" x2="27000" y2="63721"/>
                        <a14:foregroundMark x1="27286" y1="55581" x2="26000" y2="65116"/>
                        <a14:foregroundMark x1="28286" y1="56279" x2="25714" y2="66279"/>
                        <a14:foregroundMark x1="14000" y1="67674" x2="14000" y2="67674"/>
                      </a14:backgroundRemoval>
                    </a14:imgEffect>
                  </a14:imgLayer>
                </a14:imgProps>
              </a:ext>
            </a:extLst>
          </a:blip>
          <a:srcRect l="26007" t="52741" r="33993"/>
          <a:stretch/>
        </p:blipFill>
        <p:spPr>
          <a:xfrm>
            <a:off x="8508193" y="930301"/>
            <a:ext cx="2552700" cy="1989187"/>
          </a:xfrm>
          <a:prstGeom prst="rect">
            <a:avLst/>
          </a:prstGeom>
        </p:spPr>
      </p:pic>
      <p:pic>
        <p:nvPicPr>
          <p:cNvPr id="15" name="Picture 14">
            <a:extLst>
              <a:ext uri="{FF2B5EF4-FFF2-40B4-BE49-F238E27FC236}">
                <a16:creationId xmlns:a16="http://schemas.microsoft.com/office/drawing/2014/main" id="{A44631FB-8419-409D-91EE-3BB47A22F2C6}"/>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4884" b="49070" l="55286" r="99429">
                        <a14:foregroundMark x1="67000" y1="23721" x2="67000" y2="23721"/>
                        <a14:foregroundMark x1="76571" y1="30465" x2="76571" y2="30465"/>
                        <a14:foregroundMark x1="76714" y1="33023" x2="76714" y2="33023"/>
                        <a14:foregroundMark x1="65571" y1="30233" x2="65571" y2="30233"/>
                        <a14:foregroundMark x1="70857" y1="30465" x2="70857" y2="30465"/>
                        <a14:foregroundMark x1="74571" y1="39535" x2="74571" y2="39535"/>
                        <a14:foregroundMark x1="79143" y1="45116" x2="79143" y2="45116"/>
                        <a14:foregroundMark x1="82714" y1="46744" x2="82714" y2="46744"/>
                        <a14:foregroundMark x1="71000" y1="44884" x2="71000" y2="44884"/>
                        <a14:foregroundMark x1="78000" y1="47674" x2="78000" y2="47674"/>
                        <a14:foregroundMark x1="94714" y1="44419" x2="94714" y2="44419"/>
                        <a14:foregroundMark x1="96857" y1="35116" x2="96857" y2="35116"/>
                        <a14:foregroundMark x1="91286" y1="18837" x2="91286" y2="18837"/>
                        <a14:foregroundMark x1="90571" y1="31163" x2="90571" y2="31163"/>
                        <a14:foregroundMark x1="91714" y1="31163" x2="91714" y2="31163"/>
                        <a14:foregroundMark x1="92857" y1="21860" x2="92857" y2="21860"/>
                        <a14:foregroundMark x1="96143" y1="22093" x2="96143" y2="22093"/>
                        <a14:foregroundMark x1="97000" y1="18837" x2="97000" y2="18837"/>
                        <a14:foregroundMark x1="97000" y1="18372" x2="97000" y2="18372"/>
                        <a14:foregroundMark x1="93143" y1="18837" x2="93143" y2="18837"/>
                        <a14:foregroundMark x1="92143" y1="19070" x2="92143" y2="19070"/>
                        <a14:foregroundMark x1="98714" y1="19070" x2="98714" y2="19070"/>
                        <a14:foregroundMark x1="66857" y1="25814" x2="66857" y2="25814"/>
                        <a14:foregroundMark x1="64857" y1="21163" x2="64857" y2="21163"/>
                        <a14:foregroundMark x1="64571" y1="19070" x2="64571" y2="19070"/>
                        <a14:foregroundMark x1="64429" y1="17674" x2="64429" y2="17674"/>
                        <a14:foregroundMark x1="71857" y1="17674" x2="71857" y2="17674"/>
                        <a14:foregroundMark x1="73571" y1="17209" x2="73571" y2="17209"/>
                        <a14:foregroundMark x1="79429" y1="17209" x2="79571" y2="17209"/>
                        <a14:foregroundMark x1="84143" y1="16744" x2="84143" y2="16744"/>
                        <a14:foregroundMark x1="82143" y1="8605" x2="82143" y2="8605"/>
                        <a14:foregroundMark x1="86429" y1="15581" x2="86429" y2="15581"/>
                        <a14:foregroundMark x1="83143" y1="9767" x2="83143" y2="9767"/>
                        <a14:foregroundMark x1="82429" y1="7907" x2="82429" y2="7907"/>
                        <a14:foregroundMark x1="80857" y1="6279" x2="80857" y2="6279"/>
                        <a14:foregroundMark x1="80857" y1="7674" x2="80857" y2="7674"/>
                        <a14:foregroundMark x1="81143" y1="7907" x2="81143" y2="7907"/>
                        <a14:foregroundMark x1="80286" y1="8372" x2="80286" y2="8372"/>
                        <a14:foregroundMark x1="77571" y1="5581" x2="77571" y2="5581"/>
                        <a14:foregroundMark x1="78000" y1="6512" x2="78000" y2="6512"/>
                        <a14:foregroundMark x1="78000" y1="6744" x2="78000" y2="6744"/>
                        <a14:foregroundMark x1="58000" y1="6977" x2="58000" y2="6977"/>
                        <a14:foregroundMark x1="58000" y1="6512" x2="58000" y2="6512"/>
                        <a14:foregroundMark x1="58000" y1="5814" x2="58000" y2="5814"/>
                        <a14:foregroundMark x1="59429" y1="5814" x2="59429" y2="5814"/>
                        <a14:foregroundMark x1="59571" y1="6977" x2="59571" y2="6977"/>
                        <a14:foregroundMark x1="57857" y1="7907" x2="57857" y2="7907"/>
                        <a14:foregroundMark x1="57143" y1="4884" x2="57143" y2="4884"/>
                        <a14:foregroundMark x1="57143" y1="7209" x2="57143" y2="7209"/>
                        <a14:foregroundMark x1="58714" y1="9302" x2="58714" y2="9302"/>
                        <a14:foregroundMark x1="64571" y1="16279" x2="64571" y2="16279"/>
                        <a14:foregroundMark x1="61429" y1="27442" x2="61429" y2="27442"/>
                        <a14:foregroundMark x1="61000" y1="32558" x2="61000" y2="32558"/>
                        <a14:foregroundMark x1="60286" y1="36744" x2="60286" y2="36744"/>
                        <a14:foregroundMark x1="59857" y1="40233" x2="59857" y2="40233"/>
                        <a14:foregroundMark x1="61857" y1="31395" x2="61857" y2="31395"/>
                        <a14:foregroundMark x1="60286" y1="31860" x2="60286" y2="31860"/>
                        <a14:foregroundMark x1="60000" y1="34186" x2="60000" y2="34186"/>
                        <a14:foregroundMark x1="59857" y1="36744" x2="59857" y2="36744"/>
                        <a14:foregroundMark x1="57000" y1="43488" x2="57000" y2="43488"/>
                        <a14:foregroundMark x1="68571" y1="39767" x2="68571" y2="39767"/>
                        <a14:foregroundMark x1="77857" y1="5814" x2="77857" y2="5814"/>
                        <a14:foregroundMark x1="78286" y1="5581" x2="78286" y2="5581"/>
                        <a14:foregroundMark x1="78429" y1="5581" x2="78429" y2="5581"/>
                        <a14:foregroundMark x1="79143" y1="5581" x2="79143" y2="5581"/>
                        <a14:foregroundMark x1="77143" y1="7209" x2="77143" y2="7209"/>
                        <a14:foregroundMark x1="78571" y1="6744" x2="78571" y2="6744"/>
                        <a14:foregroundMark x1="78714" y1="6512" x2="78714" y2="6512"/>
                        <a14:foregroundMark x1="77429" y1="5814" x2="77429" y2="5814"/>
                        <a14:foregroundMark x1="77429" y1="5349" x2="77429" y2="5349"/>
                        <a14:foregroundMark x1="77429" y1="5349" x2="77429" y2="5349"/>
                        <a14:foregroundMark x1="78143" y1="5349" x2="78143" y2="5349"/>
                        <a14:foregroundMark x1="78429" y1="5349" x2="78429" y2="5349"/>
                        <a14:foregroundMark x1="81429" y1="8837" x2="81429" y2="8837"/>
                        <a14:foregroundMark x1="82857" y1="9535" x2="82857" y2="9535"/>
                        <a14:foregroundMark x1="75714" y1="47442" x2="75714" y2="47442"/>
                        <a14:foregroundMark x1="82857" y1="46977" x2="82714" y2="46977"/>
                        <a14:foregroundMark x1="81857" y1="46977" x2="81857" y2="46977"/>
                        <a14:foregroundMark x1="75857" y1="46977" x2="75429" y2="46977"/>
                        <a14:foregroundMark x1="74143" y1="47442" x2="74143" y2="47442"/>
                        <a14:foregroundMark x1="68857" y1="45116" x2="68857" y2="45116"/>
                        <a14:foregroundMark x1="83429" y1="47674" x2="83429" y2="47674"/>
                        <a14:foregroundMark x1="90571" y1="43721" x2="90571" y2="43721"/>
                        <a14:foregroundMark x1="91571" y1="42558" x2="91571" y2="42558"/>
                        <a14:foregroundMark x1="84857" y1="46047" x2="84857" y2="46047"/>
                        <a14:foregroundMark x1="87143" y1="45814" x2="87571" y2="45814"/>
                        <a14:foregroundMark x1="90857" y1="43953" x2="90857" y2="43953"/>
                        <a14:foregroundMark x1="98714" y1="40698" x2="98714" y2="40698"/>
                        <a14:foregroundMark x1="95286" y1="41860" x2="95286" y2="41860"/>
                        <a14:foregroundMark x1="98000" y1="43023" x2="98000" y2="43023"/>
                        <a14:foregroundMark x1="82429" y1="47674" x2="82429" y2="47674"/>
                        <a14:foregroundMark x1="85714" y1="47907" x2="85714" y2="47907"/>
                        <a14:foregroundMark x1="90714" y1="46047" x2="90714" y2="46047"/>
                        <a14:foregroundMark x1="63429" y1="31860" x2="63429" y2="31860"/>
                        <a14:foregroundMark x1="62429" y1="31628" x2="62429" y2="31628"/>
                        <a14:foregroundMark x1="62429" y1="24419" x2="62429" y2="24419"/>
                        <a14:foregroundMark x1="61143" y1="28605" x2="61143" y2="28605"/>
                        <a14:foregroundMark x1="61857" y1="24186" x2="61857" y2="24186"/>
                        <a14:foregroundMark x1="61143" y1="21163" x2="61143" y2="21163"/>
                        <a14:foregroundMark x1="62429" y1="19070" x2="62429" y2="19070"/>
                        <a14:foregroundMark x1="64286" y1="17209" x2="64286" y2="17209"/>
                        <a14:foregroundMark x1="66143" y1="16047" x2="66143" y2="16047"/>
                        <a14:foregroundMark x1="68143" y1="15349" x2="68143" y2="15349"/>
                        <a14:foregroundMark x1="75571" y1="14884" x2="75571" y2="14884"/>
                        <a14:foregroundMark x1="82286" y1="14651" x2="82286" y2="14651"/>
                        <a14:foregroundMark x1="87571" y1="14419" x2="87571" y2="14419"/>
                        <a14:foregroundMark x1="92143" y1="14651" x2="92143" y2="14651"/>
                        <a14:foregroundMark x1="98571" y1="17907" x2="98571" y2="17907"/>
                        <a14:foregroundMark x1="98571" y1="20465" x2="98571" y2="20465"/>
                        <a14:foregroundMark x1="96857" y1="41628" x2="96857" y2="41628"/>
                        <a14:foregroundMark x1="85429" y1="46744" x2="85429" y2="46744"/>
                        <a14:foregroundMark x1="77429" y1="47209" x2="77429" y2="47209"/>
                        <a14:foregroundMark x1="68571" y1="47209" x2="68571" y2="47209"/>
                        <a14:foregroundMark x1="66714" y1="47209" x2="66714" y2="47209"/>
                        <a14:foregroundMark x1="64286" y1="47209" x2="64286" y2="47209"/>
                        <a14:foregroundMark x1="62571" y1="47907" x2="62429" y2="47907"/>
                        <a14:foregroundMark x1="62286" y1="46977" x2="62286" y2="46977"/>
                        <a14:foregroundMark x1="71429" y1="47674" x2="71429" y2="47674"/>
                        <a14:foregroundMark x1="74571" y1="47907" x2="74571" y2="47907"/>
                        <a14:foregroundMark x1="78571" y1="48140" x2="78571" y2="48140"/>
                        <a14:foregroundMark x1="81429" y1="48140" x2="81429" y2="48140"/>
                        <a14:foregroundMark x1="77143" y1="6512" x2="77143" y2="6512"/>
                        <a14:foregroundMark x1="75714" y1="7209" x2="75714" y2="7209"/>
                        <a14:foregroundMark x1="75143" y1="7209" x2="75143" y2="7209"/>
                        <a14:foregroundMark x1="76571" y1="6512" x2="76571" y2="6512"/>
                        <a14:foregroundMark x1="76571" y1="6047" x2="76000" y2="6047"/>
                        <a14:foregroundMark x1="75286" y1="6047" x2="75286" y2="6047"/>
                        <a14:foregroundMark x1="72571" y1="5349" x2="72571" y2="5349"/>
                        <a14:foregroundMark x1="67571" y1="5349" x2="67571" y2="5349"/>
                        <a14:foregroundMark x1="69429" y1="5349" x2="69429" y2="5349"/>
                        <a14:foregroundMark x1="70286" y1="5349" x2="70286" y2="5349"/>
                        <a14:foregroundMark x1="75143" y1="6279" x2="75143" y2="6279"/>
                        <a14:foregroundMark x1="76143" y1="5814" x2="76143" y2="5814"/>
                        <a14:foregroundMark x1="74571" y1="5814" x2="74571" y2="5814"/>
                        <a14:foregroundMark x1="77143" y1="5814" x2="77143" y2="5814"/>
                        <a14:foregroundMark x1="74571" y1="5349" x2="74571" y2="5349"/>
                        <a14:foregroundMark x1="77857" y1="5349" x2="77857" y2="5349"/>
                        <a14:foregroundMark x1="79286" y1="5349" x2="79286" y2="5349"/>
                        <a14:foregroundMark x1="79714" y1="4884" x2="79714" y2="4884"/>
                        <a14:foregroundMark x1="82857" y1="6047" x2="82857" y2="6047"/>
                        <a14:foregroundMark x1="82857" y1="6047" x2="82857" y2="6047"/>
                        <a14:foregroundMark x1="82714" y1="5814" x2="82714" y2="5814"/>
                        <a14:foregroundMark x1="81714" y1="5349" x2="81714" y2="5349"/>
                        <a14:foregroundMark x1="84000" y1="5814" x2="84000" y2="5814"/>
                        <a14:foregroundMark x1="86429" y1="5814" x2="86429" y2="5814"/>
                        <a14:foregroundMark x1="88714" y1="5814" x2="88714" y2="5814"/>
                        <a14:foregroundMark x1="89429" y1="5814" x2="89429" y2="5814"/>
                        <a14:foregroundMark x1="91000" y1="6512" x2="91000" y2="6512"/>
                        <a14:foregroundMark x1="90714" y1="6744" x2="90714" y2="6744"/>
                        <a14:foregroundMark x1="91714" y1="6744" x2="92286" y2="6744"/>
                        <a14:foregroundMark x1="96857" y1="5814" x2="96857" y2="5814"/>
                        <a14:foregroundMark x1="97143" y1="7442" x2="97143" y2="7442"/>
                        <a14:foregroundMark x1="98143" y1="7674" x2="98143" y2="7674"/>
                        <a14:foregroundMark x1="97714" y1="46744" x2="97714" y2="46744"/>
                        <a14:foregroundMark x1="57571" y1="9302" x2="58000" y2="45349"/>
                        <a14:foregroundMark x1="58000" y1="45349" x2="94000" y2="47674"/>
                        <a14:foregroundMark x1="57571" y1="4419" x2="92571" y2="4419"/>
                        <a14:foregroundMark x1="92571" y1="4419" x2="98714" y2="10233"/>
                        <a14:foregroundMark x1="98714" y1="10233" x2="98714" y2="36744"/>
                        <a14:foregroundMark x1="90143" y1="5116" x2="98571" y2="5814"/>
                        <a14:foregroundMark x1="87571" y1="6279" x2="99286" y2="6279"/>
                        <a14:foregroundMark x1="92714" y1="4884" x2="99714" y2="5349"/>
                        <a14:foregroundMark x1="57143" y1="31395" x2="57143" y2="44884"/>
                        <a14:foregroundMark x1="57143" y1="44884" x2="99000" y2="48140"/>
                        <a14:foregroundMark x1="57000" y1="43721" x2="71286" y2="48372"/>
                        <a14:foregroundMark x1="71286" y1="48372" x2="80571" y2="48140"/>
                        <a14:foregroundMark x1="80571" y1="48140" x2="97286" y2="48140"/>
                        <a14:foregroundMark x1="84857" y1="48372" x2="57714" y2="47442"/>
                        <a14:foregroundMark x1="56143" y1="48605" x2="56429" y2="9535"/>
                        <a14:foregroundMark x1="63000" y1="19070" x2="99714" y2="16744"/>
                        <a14:foregroundMark x1="65143" y1="17674" x2="76857" y2="17907"/>
                        <a14:foregroundMark x1="76857" y1="17907" x2="96429" y2="16279"/>
                        <a14:foregroundMark x1="55714" y1="7442" x2="55286" y2="47907"/>
                        <a14:foregroundMark x1="55143" y1="49535" x2="63857" y2="48605"/>
                        <a14:foregroundMark x1="63857" y1="48605" x2="99000" y2="49070"/>
                      </a14:backgroundRemoval>
                    </a14:imgEffect>
                  </a14:imgLayer>
                </a14:imgProps>
              </a:ext>
            </a:extLst>
          </a:blip>
          <a:srcRect l="55178" t="1049" b="50518"/>
          <a:stretch/>
        </p:blipFill>
        <p:spPr>
          <a:xfrm>
            <a:off x="4787013" y="843807"/>
            <a:ext cx="2775629" cy="2104123"/>
          </a:xfrm>
          <a:prstGeom prst="rect">
            <a:avLst/>
          </a:prstGeom>
        </p:spPr>
      </p:pic>
      <p:sp>
        <p:nvSpPr>
          <p:cNvPr id="17" name="Rectangle: Rounded Corners 16">
            <a:extLst>
              <a:ext uri="{FF2B5EF4-FFF2-40B4-BE49-F238E27FC236}">
                <a16:creationId xmlns:a16="http://schemas.microsoft.com/office/drawing/2014/main" id="{8DA97E69-2D47-4D1F-A7E5-FC2FD652ECB1}"/>
              </a:ext>
            </a:extLst>
          </p:cNvPr>
          <p:cNvSpPr/>
          <p:nvPr/>
        </p:nvSpPr>
        <p:spPr>
          <a:xfrm>
            <a:off x="764652" y="2996253"/>
            <a:ext cx="3549076" cy="57345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mbria" panose="02040503050406030204" pitchFamily="18" charset="0"/>
                <a:ea typeface="Cambria" panose="02040503050406030204" pitchFamily="18" charset="0"/>
                <a:cs typeface="Arial-Rounded" panose="020B0500000000000000" pitchFamily="34" charset="0"/>
              </a:rPr>
              <a:t>M: Hai </a:t>
            </a:r>
            <a:r>
              <a:rPr lang="en-US" sz="2000" b="1" dirty="0" err="1">
                <a:latin typeface="Cambria" panose="02040503050406030204" pitchFamily="18" charset="0"/>
                <a:ea typeface="Cambria" panose="02040503050406030204" pitchFamily="18" charset="0"/>
                <a:cs typeface="Arial-Rounded" panose="020B0500000000000000" pitchFamily="34" charset="0"/>
              </a:rPr>
              <a:t>bạn</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chơi</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bóng</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bàn</a:t>
            </a:r>
            <a:r>
              <a:rPr lang="en-US" sz="2000" b="1" dirty="0">
                <a:latin typeface="Cambria" panose="02040503050406030204" pitchFamily="18" charset="0"/>
                <a:ea typeface="Cambria" panose="02040503050406030204" pitchFamily="18" charset="0"/>
                <a:cs typeface="Arial-Rounded" panose="020B0500000000000000" pitchFamily="34" charset="0"/>
              </a:rPr>
              <a:t>.</a:t>
            </a:r>
          </a:p>
        </p:txBody>
      </p:sp>
      <p:sp>
        <p:nvSpPr>
          <p:cNvPr id="18" name="Rectangle: Rounded Corners 17">
            <a:extLst>
              <a:ext uri="{FF2B5EF4-FFF2-40B4-BE49-F238E27FC236}">
                <a16:creationId xmlns:a16="http://schemas.microsoft.com/office/drawing/2014/main" id="{6D5CBA36-D195-4D73-8BAD-5D5FAB08333F}"/>
              </a:ext>
            </a:extLst>
          </p:cNvPr>
          <p:cNvSpPr/>
          <p:nvPr/>
        </p:nvSpPr>
        <p:spPr>
          <a:xfrm>
            <a:off x="4578963" y="2980515"/>
            <a:ext cx="3051834" cy="57345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mbria" panose="02040503050406030204" pitchFamily="18" charset="0"/>
                <a:ea typeface="Cambria" panose="02040503050406030204" pitchFamily="18" charset="0"/>
                <a:cs typeface="Arial-Rounded" panose="020B0500000000000000" pitchFamily="34" charset="0"/>
              </a:rPr>
              <a:t>Hai </a:t>
            </a:r>
            <a:r>
              <a:rPr lang="en-US" sz="2000" b="1" dirty="0" err="1">
                <a:latin typeface="Cambria" panose="02040503050406030204" pitchFamily="18" charset="0"/>
                <a:ea typeface="Cambria" panose="02040503050406030204" pitchFamily="18" charset="0"/>
                <a:cs typeface="Arial-Rounded" panose="020B0500000000000000" pitchFamily="34" charset="0"/>
              </a:rPr>
              <a:t>bạn</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chơi</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cầu</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lông</a:t>
            </a:r>
            <a:r>
              <a:rPr lang="en-US" sz="2000" b="1" dirty="0">
                <a:latin typeface="Cambria" panose="02040503050406030204" pitchFamily="18" charset="0"/>
                <a:ea typeface="Cambria" panose="02040503050406030204" pitchFamily="18" charset="0"/>
                <a:cs typeface="Arial-Rounded" panose="020B0500000000000000" pitchFamily="34" charset="0"/>
              </a:rPr>
              <a:t>.</a:t>
            </a:r>
          </a:p>
        </p:txBody>
      </p:sp>
      <p:sp>
        <p:nvSpPr>
          <p:cNvPr id="19" name="Rectangle: Rounded Corners 18">
            <a:extLst>
              <a:ext uri="{FF2B5EF4-FFF2-40B4-BE49-F238E27FC236}">
                <a16:creationId xmlns:a16="http://schemas.microsoft.com/office/drawing/2014/main" id="{C9E6CFCB-8BAF-4340-A14B-B7C7BB3AC35E}"/>
              </a:ext>
            </a:extLst>
          </p:cNvPr>
          <p:cNvSpPr/>
          <p:nvPr/>
        </p:nvSpPr>
        <p:spPr>
          <a:xfrm>
            <a:off x="7896033" y="2980516"/>
            <a:ext cx="3524772" cy="573449"/>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Cambria" panose="02040503050406030204" pitchFamily="18" charset="0"/>
                <a:ea typeface="Cambria" panose="02040503050406030204" pitchFamily="18" charset="0"/>
                <a:cs typeface="Arial-Rounded" panose="020B0500000000000000" pitchFamily="34" charset="0"/>
              </a:rPr>
              <a:t>Các</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bạn</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nam</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chơi</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bóng</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rổ</a:t>
            </a:r>
            <a:r>
              <a:rPr lang="en-US" sz="2000" b="1" dirty="0">
                <a:latin typeface="Cambria" panose="02040503050406030204" pitchFamily="18" charset="0"/>
                <a:ea typeface="Cambria" panose="02040503050406030204" pitchFamily="18" charset="0"/>
                <a:cs typeface="Arial-Rounded" panose="020B0500000000000000" pitchFamily="34" charset="0"/>
              </a:rPr>
              <a:t>.</a:t>
            </a:r>
          </a:p>
        </p:txBody>
      </p:sp>
      <p:cxnSp>
        <p:nvCxnSpPr>
          <p:cNvPr id="12" name="Straight Connector 11"/>
          <p:cNvCxnSpPr/>
          <p:nvPr/>
        </p:nvCxnSpPr>
        <p:spPr>
          <a:xfrm flipV="1">
            <a:off x="1061892" y="801241"/>
            <a:ext cx="5132437" cy="147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821564" y="771612"/>
            <a:ext cx="2295831" cy="197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63" name="TextBox1" r:id="rId2" imgW="11363400" imgH="2562120"/>
        </mc:Choice>
        <mc:Fallback>
          <p:control name="TextBox1" r:id="rId2" imgW="11363400" imgH="2562120">
            <p:pic>
              <p:nvPicPr>
                <p:cNvPr id="16" name="TextBox1">
                  <a:extLst>
                    <a:ext uri="{FF2B5EF4-FFF2-40B4-BE49-F238E27FC236}">
                      <a16:creationId xmlns:a16="http://schemas.microsoft.com/office/drawing/2014/main" id="{9DF78BC0-C858-40A7-90F3-71183FC42BA4}"/>
                    </a:ext>
                  </a:extLst>
                </p:cNvPr>
                <p:cNvPicPr>
                  <a:picLocks/>
                </p:cNvPicPr>
                <p:nvPr/>
              </p:nvPicPr>
              <p:blipFill>
                <a:blip r:embed="rId8"/>
                <a:stretch>
                  <a:fillRect/>
                </a:stretch>
              </p:blipFill>
              <p:spPr>
                <a:xfrm>
                  <a:off x="425669" y="3836852"/>
                  <a:ext cx="11366938" cy="2563948"/>
                </a:xfrm>
                <a:prstGeom prst="rect">
                  <a:avLst/>
                </a:prstGeom>
              </p:spPr>
            </p:pic>
          </p:control>
        </mc:Fallback>
      </mc:AlternateContent>
    </p:controls>
    <p:extLst>
      <p:ext uri="{BB962C8B-B14F-4D97-AF65-F5344CB8AC3E}">
        <p14:creationId xmlns:p14="http://schemas.microsoft.com/office/powerpoint/2010/main" val="161735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
            <a:ext cx="12192000" cy="6857919"/>
          </a:xfrm>
          <a:prstGeom prst="rect">
            <a:avLst/>
          </a:prstGeom>
        </p:spPr>
      </p:pic>
      <p:pic>
        <p:nvPicPr>
          <p:cNvPr id="7" name="图片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24443" y="866274"/>
            <a:ext cx="10943115" cy="5568448"/>
          </a:xfrm>
          <a:prstGeom prst="rect">
            <a:avLst/>
          </a:prstGeom>
        </p:spPr>
      </p:pic>
      <p:pic>
        <p:nvPicPr>
          <p:cNvPr id="15" name="图片 1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12221" y="0"/>
            <a:ext cx="1928451" cy="2177858"/>
          </a:xfrm>
          <a:prstGeom prst="rect">
            <a:avLst/>
          </a:prstGeom>
        </p:spPr>
      </p:pic>
      <p:pic>
        <p:nvPicPr>
          <p:cNvPr id="17" name="图片 1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787215" y="423278"/>
            <a:ext cx="1928452" cy="1751741"/>
          </a:xfrm>
          <a:prstGeom prst="rect">
            <a:avLst/>
          </a:prstGeom>
        </p:spPr>
      </p:pic>
      <p:grpSp>
        <p:nvGrpSpPr>
          <p:cNvPr id="4" name="组合 3">
            <a:extLst>
              <a:ext uri="{FF2B5EF4-FFF2-40B4-BE49-F238E27FC236}">
                <a16:creationId xmlns:a16="http://schemas.microsoft.com/office/drawing/2014/main" id="{0C2ABC6B-B1C9-404D-AFBD-40028D4E4234}"/>
              </a:ext>
            </a:extLst>
          </p:cNvPr>
          <p:cNvGrpSpPr/>
          <p:nvPr/>
        </p:nvGrpSpPr>
        <p:grpSpPr>
          <a:xfrm>
            <a:off x="0" y="3692281"/>
            <a:ext cx="12192000" cy="3165719"/>
            <a:chOff x="0" y="3692281"/>
            <a:chExt cx="12192000" cy="3165719"/>
          </a:xfrm>
        </p:grpSpPr>
        <p:grpSp>
          <p:nvGrpSpPr>
            <p:cNvPr id="3" name="组合 2">
              <a:extLst>
                <a:ext uri="{FF2B5EF4-FFF2-40B4-BE49-F238E27FC236}">
                  <a16:creationId xmlns:a16="http://schemas.microsoft.com/office/drawing/2014/main" id="{8E5A0735-9D91-4704-A805-56F741694F99}"/>
                </a:ext>
              </a:extLst>
            </p:cNvPr>
            <p:cNvGrpSpPr/>
            <p:nvPr/>
          </p:nvGrpSpPr>
          <p:grpSpPr>
            <a:xfrm>
              <a:off x="0" y="3692281"/>
              <a:ext cx="12192000" cy="3165719"/>
              <a:chOff x="0" y="3692281"/>
              <a:chExt cx="12192000" cy="3165719"/>
            </a:xfrm>
          </p:grpSpPr>
          <p:pic>
            <p:nvPicPr>
              <p:cNvPr id="9" name="图片 8"/>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pic>
            <p:nvPicPr>
              <p:cNvPr id="11" name="图片 10"/>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213862" y="3692281"/>
                <a:ext cx="1709942" cy="2990259"/>
              </a:xfrm>
              <a:prstGeom prst="rect">
                <a:avLst/>
              </a:prstGeom>
            </p:spPr>
          </p:pic>
          <p:pic>
            <p:nvPicPr>
              <p:cNvPr id="21" name="图片 20"/>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76334" y="4936311"/>
                <a:ext cx="1764338" cy="1626136"/>
              </a:xfrm>
              <a:prstGeom prst="rect">
                <a:avLst/>
              </a:prstGeom>
            </p:spPr>
          </p:pic>
          <p:pic>
            <p:nvPicPr>
              <p:cNvPr id="22" name="图片 21"/>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388781" y="5687744"/>
                <a:ext cx="870717" cy="802513"/>
              </a:xfrm>
              <a:prstGeom prst="rect">
                <a:avLst/>
              </a:prstGeom>
            </p:spPr>
          </p:pic>
        </p:grpSp>
        <p:pic>
          <p:nvPicPr>
            <p:cNvPr id="24" name="图片 23"/>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2204188" y="3777916"/>
              <a:ext cx="1112117" cy="1586984"/>
            </a:xfrm>
            <a:prstGeom prst="rect">
              <a:avLst/>
            </a:prstGeom>
          </p:spPr>
        </p:pic>
      </p:grpSp>
      <p:grpSp>
        <p:nvGrpSpPr>
          <p:cNvPr id="2" name="组合 1">
            <a:extLst>
              <a:ext uri="{FF2B5EF4-FFF2-40B4-BE49-F238E27FC236}">
                <a16:creationId xmlns:a16="http://schemas.microsoft.com/office/drawing/2014/main" id="{02A0B8AF-E730-4A76-85C0-23E043411590}"/>
              </a:ext>
            </a:extLst>
          </p:cNvPr>
          <p:cNvGrpSpPr/>
          <p:nvPr/>
        </p:nvGrpSpPr>
        <p:grpSpPr>
          <a:xfrm>
            <a:off x="1805164" y="154522"/>
            <a:ext cx="8581672" cy="4334886"/>
            <a:chOff x="811860" y="2276378"/>
            <a:chExt cx="11437656" cy="6163170"/>
          </a:xfrm>
        </p:grpSpPr>
        <p:pic>
          <p:nvPicPr>
            <p:cNvPr id="28" name="图片 27"/>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614831" y="2371829"/>
              <a:ext cx="1669606" cy="2308314"/>
            </a:xfrm>
            <a:prstGeom prst="rect">
              <a:avLst/>
            </a:prstGeom>
          </p:spPr>
        </p:pic>
        <p:pic>
          <p:nvPicPr>
            <p:cNvPr id="30" name="图片 29"/>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477875" y="2327939"/>
              <a:ext cx="1630006" cy="2121561"/>
            </a:xfrm>
            <a:prstGeom prst="rect">
              <a:avLst/>
            </a:prstGeom>
          </p:spPr>
        </p:pic>
        <p:pic>
          <p:nvPicPr>
            <p:cNvPr id="32" name="图片 31"/>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2959229" y="2276378"/>
              <a:ext cx="1744328" cy="2357388"/>
            </a:xfrm>
            <a:prstGeom prst="rect">
              <a:avLst/>
            </a:prstGeom>
          </p:spPr>
        </p:pic>
        <p:pic>
          <p:nvPicPr>
            <p:cNvPr id="34" name="图片 33"/>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7608697" y="2287396"/>
              <a:ext cx="1637591" cy="2246466"/>
            </a:xfrm>
            <a:prstGeom prst="rect">
              <a:avLst/>
            </a:prstGeom>
          </p:spPr>
        </p:pic>
        <p:pic>
          <p:nvPicPr>
            <p:cNvPr id="36" name="图片 35"/>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5952950" y="2283312"/>
              <a:ext cx="1655747" cy="2291375"/>
            </a:xfrm>
            <a:prstGeom prst="rect">
              <a:avLst/>
            </a:prstGeom>
          </p:spPr>
        </p:pic>
        <p:pic>
          <p:nvPicPr>
            <p:cNvPr id="38" name="图片 37"/>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9269202" y="2452591"/>
              <a:ext cx="1637591" cy="2004960"/>
            </a:xfrm>
            <a:prstGeom prst="rect">
              <a:avLst/>
            </a:prstGeom>
          </p:spPr>
        </p:pic>
        <p:sp>
          <p:nvSpPr>
            <p:cNvPr id="39" name="文本框 38"/>
            <p:cNvSpPr txBox="1"/>
            <p:nvPr/>
          </p:nvSpPr>
          <p:spPr>
            <a:xfrm>
              <a:off x="811860" y="5420215"/>
              <a:ext cx="11437656" cy="30193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smtClean="0">
                  <a:ln w="0"/>
                  <a:solidFill>
                    <a:srgbClr val="000000"/>
                  </a:solidFill>
                  <a:effectLst>
                    <a:outerShdw blurRad="38100" dist="25400" dir="5400000" algn="ctr" rotWithShape="0">
                      <a:srgbClr val="6E747A">
                        <a:alpha val="43000"/>
                      </a:srgbClr>
                    </a:outerShdw>
                  </a:effectLst>
                  <a:uLnTx/>
                  <a:uFillTx/>
                  <a:latin typeface="Times New Roman" panose="02020603050405020304" pitchFamily="18" charset="0"/>
                  <a:ea typeface="浪漫雅圆" panose="02010601040101010101" pitchFamily="2" charset="-122"/>
                  <a:cs typeface="Times New Roman" panose="02020603050405020304" pitchFamily="18" charset="0"/>
                </a:rPr>
                <a:t>Hẹn</a:t>
              </a:r>
              <a:r>
                <a:rPr kumimoji="0" lang="en-US" altLang="zh-CN" sz="6600" b="1" i="0" u="none" strike="noStrike" kern="1200" cap="none" spc="0" normalizeH="0" noProof="0" dirty="0" smtClean="0">
                  <a:ln w="0"/>
                  <a:solidFill>
                    <a:srgbClr val="000000"/>
                  </a:solidFill>
                  <a:effectLst>
                    <a:outerShdw blurRad="38100" dist="25400" dir="5400000" algn="ctr" rotWithShape="0">
                      <a:srgbClr val="6E747A">
                        <a:alpha val="43000"/>
                      </a:srgbClr>
                    </a:outerShdw>
                  </a:effectLst>
                  <a:uLnTx/>
                  <a:uFillTx/>
                  <a:latin typeface="Times New Roman" panose="02020603050405020304" pitchFamily="18" charset="0"/>
                  <a:ea typeface="浪漫雅圆" panose="02010601040101010101" pitchFamily="2" charset="-122"/>
                  <a:cs typeface="Times New Roman" panose="02020603050405020304" pitchFamily="18" charset="0"/>
                </a:rPr>
                <a:t> gặp lại các con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noProof="0" dirty="0" smtClean="0">
                  <a:ln w="0"/>
                  <a:solidFill>
                    <a:srgbClr val="000000"/>
                  </a:solidFill>
                  <a:effectLst>
                    <a:outerShdw blurRad="38100" dist="25400" dir="5400000" algn="ctr" rotWithShape="0">
                      <a:srgbClr val="6E747A">
                        <a:alpha val="43000"/>
                      </a:srgbClr>
                    </a:outerShdw>
                  </a:effectLst>
                  <a:uLnTx/>
                  <a:uFillTx/>
                  <a:latin typeface="Times New Roman" panose="02020603050405020304" pitchFamily="18" charset="0"/>
                  <a:ea typeface="浪漫雅圆" panose="02010601040101010101" pitchFamily="2" charset="-122"/>
                  <a:cs typeface="Times New Roman" panose="02020603050405020304" pitchFamily="18" charset="0"/>
                </a:rPr>
                <a:t>ở tiết học sau.</a:t>
              </a:r>
              <a:endParaRPr kumimoji="0" lang="zh-CN" altLang="en-US" sz="6600" b="1" i="0"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Times New Roman" panose="02020603050405020304" pitchFamily="18" charset="0"/>
                <a:ea typeface="浪漫雅圆" panose="02010601040101010101" pitchFamily="2" charset="-122"/>
                <a:cs typeface="Times New Roman" panose="02020603050405020304" pitchFamily="18" charset="0"/>
              </a:endParaRPr>
            </a:p>
          </p:txBody>
        </p:sp>
      </p:grpSp>
    </p:spTree>
    <p:extLst>
      <p:ext uri="{BB962C8B-B14F-4D97-AF65-F5344CB8AC3E}">
        <p14:creationId xmlns:p14="http://schemas.microsoft.com/office/powerpoint/2010/main" val="1524552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par>
                                <p:cTn id="14" presetID="2" presetClass="entr" presetSubtype="3"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1+#ppt_w/2"/>
                                          </p:val>
                                        </p:tav>
                                        <p:tav tm="100000">
                                          <p:val>
                                            <p:strVal val="#ppt_x"/>
                                          </p:val>
                                        </p:tav>
                                      </p:tavLst>
                                    </p:anim>
                                    <p:anim calcmode="lin" valueType="num">
                                      <p:cBhvr additive="base">
                                        <p:cTn id="17" dur="500" fill="hold"/>
                                        <p:tgtEl>
                                          <p:spTgt spid="17"/>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607FA-5F91-4836-B17D-4523BE9535FE}"/>
              </a:ext>
            </a:extLst>
          </p:cNvPr>
          <p:cNvPicPr>
            <a:picLocks noChangeAspect="1"/>
          </p:cNvPicPr>
          <p:nvPr/>
        </p:nvPicPr>
        <p:blipFill rotWithShape="1">
          <a:blip r:embed="rId4"/>
          <a:srcRect t="1112"/>
          <a:stretch/>
        </p:blipFill>
        <p:spPr>
          <a:xfrm>
            <a:off x="28250" y="0"/>
            <a:ext cx="12176450" cy="6858000"/>
          </a:xfrm>
          <a:prstGeom prst="rect">
            <a:avLst/>
          </a:prstGeom>
        </p:spPr>
      </p:pic>
      <p:sp>
        <p:nvSpPr>
          <p:cNvPr id="15" name="Rectangle: Rounded Corners 14">
            <a:extLst>
              <a:ext uri="{FF2B5EF4-FFF2-40B4-BE49-F238E27FC236}">
                <a16:creationId xmlns:a16="http://schemas.microsoft.com/office/drawing/2014/main" id="{5A4CE815-7A38-42CB-92B5-4AA610CBF76A}"/>
              </a:ext>
            </a:extLst>
          </p:cNvPr>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2 Noi dung dai"/>
                <a:ea typeface="+mn-ea"/>
                <a:cs typeface="+mn-cs"/>
              </a:rPr>
              <a:t>BẮT ĐẦU</a:t>
            </a:r>
          </a:p>
        </p:txBody>
      </p:sp>
      <p:pic>
        <p:nvPicPr>
          <p:cNvPr id="17" name="Picture 16">
            <a:extLst>
              <a:ext uri="{FF2B5EF4-FFF2-40B4-BE49-F238E27FC236}">
                <a16:creationId xmlns:a16="http://schemas.microsoft.com/office/drawing/2014/main" id="{8F04706F-B77F-46B3-88CF-5C4FFB438F8F}"/>
              </a:ext>
            </a:extLst>
          </p:cNvPr>
          <p:cNvPicPr>
            <a:picLocks noChangeAspect="1"/>
          </p:cNvPicPr>
          <p:nvPr/>
        </p:nvPicPr>
        <p:blipFill>
          <a:blip r:embed="rId5"/>
          <a:stretch>
            <a:fillRect/>
          </a:stretch>
        </p:blipFill>
        <p:spPr>
          <a:xfrm>
            <a:off x="0" y="381000"/>
            <a:ext cx="6002236" cy="6858000"/>
          </a:xfrm>
          <a:prstGeom prst="rect">
            <a:avLst/>
          </a:prstGeom>
        </p:spPr>
      </p:pic>
      <p:pic>
        <p:nvPicPr>
          <p:cNvPr id="31" name="Picture 30">
            <a:extLst>
              <a:ext uri="{FF2B5EF4-FFF2-40B4-BE49-F238E27FC236}">
                <a16:creationId xmlns:a16="http://schemas.microsoft.com/office/drawing/2014/main" id="{017BA04B-1F65-44F1-B88A-44263460671B}"/>
              </a:ext>
            </a:extLst>
          </p:cNvPr>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a:extLst>
              <a:ext uri="{FF2B5EF4-FFF2-40B4-BE49-F238E27FC236}">
                <a16:creationId xmlns:a16="http://schemas.microsoft.com/office/drawing/2014/main" id="{F11D8D22-3F2C-4761-B8F3-4F7191283D6B}"/>
              </a:ext>
            </a:extLst>
          </p:cNvPr>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1"/>
            <p:extLst>
              <p:ext uri="{DAA4B4D4-6D71-4841-9C94-3DE7FCFB9230}">
                <p14:media xmlns:p14="http://schemas.microsoft.com/office/powerpoint/2010/main" r:embed="rId2">
                  <p14:trim end="357301"/>
                </p14:media>
              </p:ext>
            </p:extLst>
          </p:nvPr>
        </p:nvPicPr>
        <p:blipFill>
          <a:blip r:embed="rId8"/>
          <a:stretch>
            <a:fillRect/>
          </a:stretch>
        </p:blipFill>
        <p:spPr>
          <a:xfrm>
            <a:off x="-1676400" y="539366"/>
            <a:ext cx="828517" cy="828517"/>
          </a:xfrm>
          <a:prstGeom prst="rect">
            <a:avLst/>
          </a:prstGeom>
        </p:spPr>
      </p:pic>
      <p:sp>
        <p:nvSpPr>
          <p:cNvPr id="4" name="TextBox 3">
            <a:extLst>
              <a:ext uri="{FF2B5EF4-FFF2-40B4-BE49-F238E27FC236}">
                <a16:creationId xmlns:a16="http://schemas.microsoft.com/office/drawing/2014/main" id="{48F51517-5DB5-4EBA-B3A5-7D1FB106CC0B}"/>
              </a:ext>
            </a:extLst>
          </p:cNvPr>
          <p:cNvSpPr txBox="1"/>
          <p:nvPr/>
        </p:nvSpPr>
        <p:spPr>
          <a:xfrm>
            <a:off x="-1753067" y="1600200"/>
            <a:ext cx="9698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extLst>
      <p:ext uri="{BB962C8B-B14F-4D97-AF65-F5344CB8AC3E}">
        <p14:creationId xmlns:p14="http://schemas.microsoft.com/office/powerpoint/2010/main" val="3613129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A1CEB-275A-45CF-B8DD-210F781EBC5F}"/>
              </a:ext>
            </a:extLst>
          </p:cNvPr>
          <p:cNvPicPr>
            <a:picLocks noChangeAspect="1"/>
          </p:cNvPicPr>
          <p:nvPr/>
        </p:nvPicPr>
        <p:blipFill rotWithShape="1">
          <a:blip r:embed="rId2"/>
          <a:srcRect t="1112"/>
          <a:stretch/>
        </p:blipFill>
        <p:spPr>
          <a:xfrm>
            <a:off x="28250" y="0"/>
            <a:ext cx="12176450" cy="6858000"/>
          </a:xfrm>
          <a:prstGeom prst="rect">
            <a:avLst/>
          </a:prstGeom>
        </p:spPr>
      </p:pic>
      <p:grpSp>
        <p:nvGrpSpPr>
          <p:cNvPr id="8" name="Group 7">
            <a:extLst>
              <a:ext uri="{FF2B5EF4-FFF2-40B4-BE49-F238E27FC236}">
                <a16:creationId xmlns:a16="http://schemas.microsoft.com/office/drawing/2014/main" id="{7D34E809-AB9A-437B-B6CF-573B0B77E85E}"/>
              </a:ext>
            </a:extLst>
          </p:cNvPr>
          <p:cNvGrpSpPr/>
          <p:nvPr/>
        </p:nvGrpSpPr>
        <p:grpSpPr>
          <a:xfrm>
            <a:off x="1109454" y="556475"/>
            <a:ext cx="9973091" cy="5920525"/>
            <a:chOff x="-113416" y="656520"/>
            <a:chExt cx="7468320" cy="4433568"/>
          </a:xfrm>
        </p:grpSpPr>
        <p:pic>
          <p:nvPicPr>
            <p:cNvPr id="9" name="Picture 8">
              <a:extLst>
                <a:ext uri="{FF2B5EF4-FFF2-40B4-BE49-F238E27FC236}">
                  <a16:creationId xmlns:a16="http://schemas.microsoft.com/office/drawing/2014/main" id="{6C474D3F-451B-475C-8B19-C0851391342F}"/>
                </a:ext>
              </a:extLst>
            </p:cNvPr>
            <p:cNvPicPr>
              <a:picLocks noChangeAspect="1"/>
            </p:cNvPicPr>
            <p:nvPr/>
          </p:nvPicPr>
          <p:blipFill>
            <a:blip r:embed="rId3"/>
            <a:stretch>
              <a:fillRect/>
            </a:stretch>
          </p:blipFill>
          <p:spPr>
            <a:xfrm>
              <a:off x="-113416" y="1051488"/>
              <a:ext cx="7468320" cy="4038600"/>
            </a:xfrm>
            <a:prstGeom prst="rect">
              <a:avLst/>
            </a:prstGeom>
          </p:spPr>
        </p:pic>
        <p:pic>
          <p:nvPicPr>
            <p:cNvPr id="10" name="Picture 9">
              <a:extLst>
                <a:ext uri="{FF2B5EF4-FFF2-40B4-BE49-F238E27FC236}">
                  <a16:creationId xmlns:a16="http://schemas.microsoft.com/office/drawing/2014/main" id="{A705D82F-8B5E-4BF3-80FC-7B0F66B3784E}"/>
                </a:ext>
              </a:extLst>
            </p:cNvPr>
            <p:cNvPicPr>
              <a:picLocks noChangeAspect="1"/>
            </p:cNvPicPr>
            <p:nvPr/>
          </p:nvPicPr>
          <p:blipFill>
            <a:blip r:embed="rId4"/>
            <a:stretch>
              <a:fillRect/>
            </a:stretch>
          </p:blipFill>
          <p:spPr>
            <a:xfrm>
              <a:off x="1404448" y="656520"/>
              <a:ext cx="4432594" cy="1009839"/>
            </a:xfrm>
            <a:prstGeom prst="rect">
              <a:avLst/>
            </a:prstGeom>
          </p:spPr>
        </p:pic>
        <p:sp>
          <p:nvSpPr>
            <p:cNvPr id="11" name="TextBox 10">
              <a:extLst>
                <a:ext uri="{FF2B5EF4-FFF2-40B4-BE49-F238E27FC236}">
                  <a16:creationId xmlns:a16="http://schemas.microsoft.com/office/drawing/2014/main" id="{F0B39681-866C-49F7-836F-90D32E53ABF1}"/>
                </a:ext>
              </a:extLst>
            </p:cNvPr>
            <p:cNvSpPr txBox="1"/>
            <p:nvPr/>
          </p:nvSpPr>
          <p:spPr>
            <a:xfrm>
              <a:off x="2642878" y="810427"/>
              <a:ext cx="2308906" cy="6222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CÁCH CHƠI</a:t>
              </a:r>
            </a:p>
          </p:txBody>
        </p:sp>
      </p:grpSp>
      <p:pic>
        <p:nvPicPr>
          <p:cNvPr id="4" name="Picture 3">
            <a:extLst>
              <a:ext uri="{FF2B5EF4-FFF2-40B4-BE49-F238E27FC236}">
                <a16:creationId xmlns:a16="http://schemas.microsoft.com/office/drawing/2014/main" id="{D8EAEFF3-BD07-4FCB-9B8F-65D3150A9FF6}"/>
              </a:ext>
            </a:extLst>
          </p:cNvPr>
          <p:cNvPicPr>
            <a:picLocks noChangeAspect="1"/>
          </p:cNvPicPr>
          <p:nvPr/>
        </p:nvPicPr>
        <p:blipFill>
          <a:blip r:embed="rId5"/>
          <a:stretch>
            <a:fillRect/>
          </a:stretch>
        </p:blipFill>
        <p:spPr>
          <a:xfrm rot="1553868">
            <a:off x="3372419" y="4631889"/>
            <a:ext cx="2467586" cy="2819400"/>
          </a:xfrm>
          <a:prstGeom prst="rect">
            <a:avLst/>
          </a:prstGeom>
        </p:spPr>
      </p:pic>
      <p:pic>
        <p:nvPicPr>
          <p:cNvPr id="5" name="Picture 4">
            <a:extLst>
              <a:ext uri="{FF2B5EF4-FFF2-40B4-BE49-F238E27FC236}">
                <a16:creationId xmlns:a16="http://schemas.microsoft.com/office/drawing/2014/main" id="{61708E03-D803-4580-90D8-56C146AB4829}"/>
              </a:ext>
            </a:extLst>
          </p:cNvPr>
          <p:cNvPicPr>
            <a:picLocks noChangeAspect="1"/>
          </p:cNvPicPr>
          <p:nvPr/>
        </p:nvPicPr>
        <p:blipFill>
          <a:blip r:embed="rId6"/>
          <a:stretch>
            <a:fillRect/>
          </a:stretch>
        </p:blipFill>
        <p:spPr>
          <a:xfrm>
            <a:off x="5334000" y="5251688"/>
            <a:ext cx="1533886" cy="1894801"/>
          </a:xfrm>
          <a:prstGeom prst="rect">
            <a:avLst/>
          </a:prstGeom>
        </p:spPr>
      </p:pic>
      <p:pic>
        <p:nvPicPr>
          <p:cNvPr id="6" name="Picture 5">
            <a:extLst>
              <a:ext uri="{FF2B5EF4-FFF2-40B4-BE49-F238E27FC236}">
                <a16:creationId xmlns:a16="http://schemas.microsoft.com/office/drawing/2014/main" id="{874CCB74-0DDF-476F-A51D-022647DF1A11}"/>
              </a:ext>
            </a:extLst>
          </p:cNvPr>
          <p:cNvPicPr>
            <a:picLocks noChangeAspect="1"/>
          </p:cNvPicPr>
          <p:nvPr/>
        </p:nvPicPr>
        <p:blipFill>
          <a:blip r:embed="rId7"/>
          <a:stretch>
            <a:fillRect/>
          </a:stretch>
        </p:blipFill>
        <p:spPr>
          <a:xfrm rot="19814567">
            <a:off x="6545974" y="4831819"/>
            <a:ext cx="2325893" cy="2431160"/>
          </a:xfrm>
          <a:prstGeom prst="rect">
            <a:avLst/>
          </a:prstGeom>
        </p:spPr>
      </p:pic>
      <p:sp>
        <p:nvSpPr>
          <p:cNvPr id="12" name="TextBox 11">
            <a:extLst>
              <a:ext uri="{FF2B5EF4-FFF2-40B4-BE49-F238E27FC236}">
                <a16:creationId xmlns:a16="http://schemas.microsoft.com/office/drawing/2014/main" id="{989332A6-42DB-43A3-89FC-8A5654C7FEBA}"/>
              </a:ext>
            </a:extLst>
          </p:cNvPr>
          <p:cNvSpPr txBox="1"/>
          <p:nvPr/>
        </p:nvSpPr>
        <p:spPr>
          <a:xfrm>
            <a:off x="1556251" y="2133600"/>
            <a:ext cx="9055556" cy="2836418"/>
          </a:xfrm>
          <a:prstGeom prst="rect">
            <a:avLst/>
          </a:prstGeom>
          <a:noFill/>
        </p:spPr>
        <p:txBody>
          <a:bodyPr wrap="none" lIns="0" tIns="0" rIns="0" bIns="0" rtlCol="0">
            <a:spAutoFit/>
          </a:bodyPr>
          <a:lstStyle/>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a:ln>
                  <a:noFill/>
                </a:ln>
                <a:effectLst/>
                <a:uLnTx/>
                <a:uFillTx/>
                <a:latin typeface="#9Slide02 Noi dung dai"/>
                <a:ea typeface="+mn-ea"/>
                <a:cs typeface="+mn-cs"/>
              </a:rPr>
              <a:t>Trò chơi sẽ có </a:t>
            </a:r>
            <a:r>
              <a:rPr lang="en-US" sz="3600" dirty="0">
                <a:latin typeface="#9Slide02 Noi dung dai"/>
              </a:rPr>
              <a:t>3</a:t>
            </a:r>
            <a:r>
              <a:rPr kumimoji="0" lang="en-US" sz="3600" b="0" i="0" u="none" strike="noStrike" kern="1200" cap="none" spc="0" normalizeH="0" baseline="0" noProof="0" dirty="0" smtClean="0">
                <a:ln>
                  <a:noFill/>
                </a:ln>
                <a:effectLst/>
                <a:uLnTx/>
                <a:uFillTx/>
                <a:latin typeface="#9Slide02 Noi dung dai"/>
                <a:ea typeface="+mn-ea"/>
                <a:cs typeface="+mn-cs"/>
              </a:rPr>
              <a:t> </a:t>
            </a:r>
            <a:r>
              <a:rPr kumimoji="0" lang="en-US" sz="3600" b="0" i="0" u="none" strike="noStrike" kern="1200" cap="none" spc="0" normalizeH="0" baseline="0" noProof="0" dirty="0">
                <a:ln>
                  <a:noFill/>
                </a:ln>
                <a:effectLst/>
                <a:uLnTx/>
                <a:uFillTx/>
                <a:latin typeface="#9Slide02 Noi dung dai"/>
                <a:ea typeface="+mn-ea"/>
                <a:cs typeface="+mn-cs"/>
              </a:rPr>
              <a:t>câu hỏi trắc nghiệm.</a:t>
            </a:r>
          </a:p>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a:ln>
                  <a:noFill/>
                </a:ln>
                <a:effectLst/>
                <a:uLnTx/>
                <a:uFillTx/>
                <a:latin typeface="#9Slide02 Noi dung dai"/>
                <a:ea typeface="+mn-ea"/>
                <a:cs typeface="+mn-cs"/>
              </a:rPr>
              <a:t>Để trả lời các câu hỏi này, em hãy đưa ra</a:t>
            </a:r>
            <a:br>
              <a:rPr kumimoji="0" lang="en-US" sz="3600" b="0" i="0" u="none" strike="noStrike" kern="1200" cap="none" spc="0" normalizeH="0" baseline="0" noProof="0" dirty="0">
                <a:ln>
                  <a:noFill/>
                </a:ln>
                <a:effectLst/>
                <a:uLnTx/>
                <a:uFillTx/>
                <a:latin typeface="#9Slide02 Noi dung dai"/>
                <a:ea typeface="+mn-ea"/>
                <a:cs typeface="+mn-cs"/>
              </a:rPr>
            </a:br>
            <a:r>
              <a:rPr kumimoji="0" lang="en-US" sz="3600" b="0" i="0" u="none" strike="noStrike" kern="1200" cap="none" spc="0" normalizeH="0" baseline="0" noProof="0" dirty="0">
                <a:ln>
                  <a:noFill/>
                </a:ln>
                <a:effectLst/>
                <a:uLnTx/>
                <a:uFillTx/>
                <a:latin typeface="#9Slide02 Noi dung dai"/>
                <a:ea typeface="+mn-ea"/>
                <a:cs typeface="+mn-cs"/>
              </a:rPr>
              <a:t>kí hiệu KÉO - BÚA - BAO chứa đáp án đúng</a:t>
            </a:r>
            <a:br>
              <a:rPr kumimoji="0" lang="en-US" sz="3600" b="0" i="0" u="none" strike="noStrike" kern="1200" cap="none" spc="0" normalizeH="0" baseline="0" noProof="0" dirty="0">
                <a:ln>
                  <a:noFill/>
                </a:ln>
                <a:effectLst/>
                <a:uLnTx/>
                <a:uFillTx/>
                <a:latin typeface="#9Slide02 Noi dung dai"/>
                <a:ea typeface="+mn-ea"/>
                <a:cs typeface="+mn-cs"/>
              </a:rPr>
            </a:br>
            <a:r>
              <a:rPr kumimoji="0" lang="en-US" sz="3600" b="0" i="0" u="none" strike="noStrike" kern="1200" cap="none" spc="0" normalizeH="0" baseline="0" noProof="0" dirty="0">
                <a:ln>
                  <a:noFill/>
                </a:ln>
                <a:effectLst/>
                <a:uLnTx/>
                <a:uFillTx/>
                <a:latin typeface="#9Slide02 Noi dung dai"/>
                <a:ea typeface="+mn-ea"/>
                <a:cs typeface="+mn-cs"/>
              </a:rPr>
              <a:t>mà các em tìm được trước camera nhé!</a:t>
            </a:r>
          </a:p>
        </p:txBody>
      </p:sp>
    </p:spTree>
    <p:extLst>
      <p:ext uri="{BB962C8B-B14F-4D97-AF65-F5344CB8AC3E}">
        <p14:creationId xmlns:p14="http://schemas.microsoft.com/office/powerpoint/2010/main" val="33712195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62000" y="990600"/>
              <a:ext cx="1375762"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CÂU </a:t>
              </a:r>
              <a:r>
                <a:rPr kumimoji="0" lang="en-US" sz="4400" b="0" i="0" u="none" strike="noStrike" kern="1200" cap="none" spc="0" normalizeH="0" baseline="0" noProof="0" dirty="0" smtClean="0">
                  <a:ln>
                    <a:noFill/>
                  </a:ln>
                  <a:solidFill>
                    <a:prstClr val="white"/>
                  </a:solidFill>
                  <a:effectLst/>
                  <a:uLnTx/>
                  <a:uFillTx/>
                  <a:latin typeface="iCiel Cadena" panose="02000503000000020004" pitchFamily="50" charset="0"/>
                  <a:ea typeface="+mn-ea"/>
                  <a:cs typeface="+mn-cs"/>
                </a:rPr>
                <a:t>1</a:t>
              </a:r>
              <a:endParaRPr kumimoji="0" lang="en-US" sz="44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endParaRP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496160" y="545335"/>
            <a:ext cx="7727363" cy="147732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Trong</a:t>
            </a:r>
            <a:r>
              <a:rPr kumimoji="0" lang="en-US" sz="4800" b="0" i="0" u="none" strike="noStrike" kern="1200" cap="none" spc="0" normalizeH="0" noProof="0" dirty="0" smtClean="0">
                <a:ln>
                  <a:noFill/>
                </a:ln>
                <a:effectLst/>
                <a:uLnTx/>
                <a:uFillTx/>
                <a:latin typeface="Times New Roman" panose="02020603050405020304" pitchFamily="18" charset="0"/>
                <a:cs typeface="Times New Roman" panose="02020603050405020304" pitchFamily="18" charset="0"/>
              </a:rPr>
              <a:t> các từ sau, từ nào là từ chỉ sự vật?</a:t>
            </a:r>
            <a:endParaRPr kumimoji="0" lang="en-US" sz="4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noProof="0" dirty="0" smtClean="0">
                  <a:solidFill>
                    <a:schemeClr val="tx1"/>
                  </a:solidFill>
                  <a:latin typeface="#9Slide02 Tieu de dai"/>
                </a:rPr>
                <a:t>Quả bóng đá</a:t>
              </a:r>
              <a:endParaRPr kumimoji="0" lang="en-US" sz="3400" b="0" i="0" u="none" strike="noStrike" kern="1200" cap="none" spc="0" normalizeH="0" baseline="0" noProof="0" dirty="0">
                <a:ln>
                  <a:noFill/>
                </a:ln>
                <a:solidFill>
                  <a:schemeClr val="tx1"/>
                </a:solidFill>
                <a:effectLst/>
                <a:uLnTx/>
                <a:uFillTx/>
                <a:latin typeface="#9Slide02 Tieu de dai"/>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noProof="0" dirty="0" smtClean="0">
                  <a:solidFill>
                    <a:schemeClr val="tx1"/>
                  </a:solidFill>
                  <a:latin typeface="#9Slide02 Tieu de dai"/>
                </a:rPr>
                <a:t>Nhanh nhẹn</a:t>
              </a:r>
              <a:endParaRPr kumimoji="0" lang="en-US" sz="3400" b="0" i="0" u="none" strike="noStrike" kern="1200" cap="none" spc="0" normalizeH="0" baseline="0" noProof="0" dirty="0">
                <a:ln>
                  <a:noFill/>
                </a:ln>
                <a:solidFill>
                  <a:schemeClr val="tx1"/>
                </a:solidFill>
                <a:effectLst/>
                <a:uLnTx/>
                <a:uFillTx/>
                <a:latin typeface="#9Slide02 Tieu de dai"/>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noProof="0" dirty="0" smtClean="0">
                  <a:solidFill>
                    <a:schemeClr val="tx1"/>
                  </a:solidFill>
                  <a:latin typeface="#9Slide02 Tieu de dai"/>
                </a:rPr>
                <a:t>Đá bóng</a:t>
              </a:r>
              <a:endParaRPr kumimoji="0" lang="en-US" sz="3400" b="0" i="0" u="none" strike="noStrike" kern="1200" cap="none" spc="0" normalizeH="0" baseline="0" noProof="0" dirty="0">
                <a:ln>
                  <a:noFill/>
                </a:ln>
                <a:solidFill>
                  <a:schemeClr val="tx1"/>
                </a:solidFill>
                <a:effectLst/>
                <a:uLnTx/>
                <a:uFillTx/>
                <a:latin typeface="#9Slide02 Tieu de dai"/>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8" name="Picture 27">
            <a:hlinkClick r:id="" action="ppaction://media"/>
            <a:extLst>
              <a:ext uri="{FF2B5EF4-FFF2-40B4-BE49-F238E27FC236}">
                <a16:creationId xmlns:a16="http://schemas.microsoft.com/office/drawing/2014/main" id="{769C2967-327D-4BCC-9E9A-DE3AC025031A}"/>
              </a:ext>
            </a:extLst>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212209" y="9192881"/>
            <a:ext cx="5767582" cy="1511767"/>
          </a:xfrm>
          <a:prstGeom prst="rect">
            <a:avLst/>
          </a:prstGeom>
        </p:spPr>
      </p:pic>
    </p:spTree>
    <p:extLst>
      <p:ext uri="{BB962C8B-B14F-4D97-AF65-F5344CB8AC3E}">
        <p14:creationId xmlns:p14="http://schemas.microsoft.com/office/powerpoint/2010/main" val="201560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84803" y="1515"/>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CÂU </a:t>
              </a:r>
              <a:r>
                <a:rPr kumimoji="0" lang="en-US" sz="4400" b="0" i="0" u="none" strike="noStrike" kern="1200" cap="none" spc="0" normalizeH="0" baseline="0" noProof="0" dirty="0" smtClean="0">
                  <a:ln>
                    <a:noFill/>
                  </a:ln>
                  <a:solidFill>
                    <a:prstClr val="white"/>
                  </a:solidFill>
                  <a:effectLst/>
                  <a:uLnTx/>
                  <a:uFillTx/>
                  <a:latin typeface="iCiel Cadena" panose="02000503000000020004" pitchFamily="50" charset="0"/>
                  <a:ea typeface="+mn-ea"/>
                  <a:cs typeface="+mn-cs"/>
                </a:rPr>
                <a:t>2</a:t>
              </a:r>
              <a:endParaRPr kumimoji="0" lang="en-US" sz="44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endParaRPr>
            </a:p>
          </p:txBody>
        </p:sp>
      </p:gr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dirty="0" smtClean="0">
                  <a:solidFill>
                    <a:schemeClr val="tx1"/>
                  </a:solidFill>
                  <a:latin typeface="#9Slide02 Tieu de dai"/>
                </a:rPr>
                <a:t>Vợt cầu lông</a:t>
              </a:r>
              <a:endParaRPr kumimoji="0" lang="en-US" sz="3400" b="0" i="0" u="none" strike="noStrike" kern="1200" cap="none" spc="0" normalizeH="0" baseline="0" noProof="0" dirty="0">
                <a:ln>
                  <a:noFill/>
                </a:ln>
                <a:solidFill>
                  <a:schemeClr val="tx1"/>
                </a:solidFill>
                <a:effectLst/>
                <a:uLnTx/>
                <a:uFillTx/>
                <a:latin typeface="#9Slide02 Tieu de dai"/>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noProof="0" dirty="0" smtClean="0">
                  <a:solidFill>
                    <a:schemeClr val="tx1"/>
                  </a:solidFill>
                  <a:latin typeface="#9Slide02 Tieu de dai"/>
                </a:rPr>
                <a:t>Đá cầu</a:t>
              </a:r>
              <a:endParaRPr kumimoji="0" lang="en-US" sz="3400" b="0" i="0" u="none" strike="noStrike" kern="1200" cap="none" spc="0" normalizeH="0" baseline="0" noProof="0" dirty="0">
                <a:ln>
                  <a:noFill/>
                </a:ln>
                <a:solidFill>
                  <a:schemeClr val="tx1"/>
                </a:solidFill>
                <a:effectLst/>
                <a:uLnTx/>
                <a:uFillTx/>
                <a:latin typeface="#9Slide02 Tieu de dai"/>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dirty="0" smtClean="0">
                  <a:solidFill>
                    <a:schemeClr val="tx1"/>
                  </a:solidFill>
                  <a:latin typeface="#9Slide02 Tieu de dai"/>
                </a:rPr>
                <a:t>Khéo léo</a:t>
              </a:r>
              <a:endParaRPr kumimoji="0" lang="en-US" sz="3400" b="0" i="0" u="none" strike="noStrike" kern="1200" cap="none" spc="0" normalizeH="0" baseline="0" noProof="0" dirty="0">
                <a:ln>
                  <a:noFill/>
                </a:ln>
                <a:solidFill>
                  <a:schemeClr val="tx1"/>
                </a:solidFill>
                <a:effectLst/>
                <a:uLnTx/>
                <a:uFillTx/>
                <a:latin typeface="#9Slide02 Tieu de dai"/>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stretch>
            <a:fillRect/>
          </a:stretch>
        </p:blipFill>
        <p:spPr>
          <a:xfrm>
            <a:off x="3135455" y="9192881"/>
            <a:ext cx="5921091" cy="1511767"/>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2039364" y="3332202"/>
            <a:ext cx="1593385"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Âm thanh</a:t>
            </a:r>
            <a:b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b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kiểm tra đáp án</a:t>
            </a:r>
          </a:p>
        </p:txBody>
      </p:sp>
      <p:sp>
        <p:nvSpPr>
          <p:cNvPr id="28" name="TextBox 27">
            <a:extLst>
              <a:ext uri="{FF2B5EF4-FFF2-40B4-BE49-F238E27FC236}">
                <a16:creationId xmlns:a16="http://schemas.microsoft.com/office/drawing/2014/main" id="{4BB2E70D-186F-492E-8822-5944E17F7F00}"/>
              </a:ext>
            </a:extLst>
          </p:cNvPr>
          <p:cNvSpPr txBox="1"/>
          <p:nvPr/>
        </p:nvSpPr>
        <p:spPr>
          <a:xfrm>
            <a:off x="4033042" y="608081"/>
            <a:ext cx="6869115" cy="1477328"/>
          </a:xfrm>
          <a:prstGeom prst="rect">
            <a:avLst/>
          </a:prstGeom>
          <a:noFill/>
        </p:spPr>
        <p:txBody>
          <a:bodyPr wrap="square" lIns="0" tIns="0" rIns="0" bIns="0" rtlCol="0">
            <a:spAutoFit/>
          </a:bodyPr>
          <a:lstStyle/>
          <a:p>
            <a:pPr algn="ctr"/>
            <a:r>
              <a:rPr lang="en-US" sz="4800" dirty="0" smtClean="0">
                <a:latin typeface="Times New Roman" panose="02020603050405020304" pitchFamily="18" charset="0"/>
                <a:cs typeface="Times New Roman" panose="02020603050405020304" pitchFamily="18" charset="0"/>
              </a:rPr>
              <a:t>Trong các từ sau, từ nào chỉ hoạt động?</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956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72000">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14:bounceEnd="72000">
                                          <p:cBhvr additive="base">
                                            <p:cTn id="17"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18" dur="1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72000">
                                      <p:stCondLst>
                                        <p:cond delay="800"/>
                                      </p:stCondLst>
                                      <p:childTnLst>
                                        <p:set>
                                          <p:cBhvr>
                                            <p:cTn id="20" dur="1" fill="hold">
                                              <p:stCondLst>
                                                <p:cond delay="0"/>
                                              </p:stCondLst>
                                            </p:cTn>
                                            <p:tgtEl>
                                              <p:spTgt spid="26"/>
                                            </p:tgtEl>
                                            <p:attrNameLst>
                                              <p:attrName>style.visibility</p:attrName>
                                            </p:attrNameLst>
                                          </p:cBhvr>
                                          <p:to>
                                            <p:strVal val="visible"/>
                                          </p:to>
                                        </p:set>
                                        <p:anim calcmode="lin" valueType="num" p14:bounceEnd="72000">
                                          <p:cBhvr additive="base">
                                            <p:cTn id="21"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1500"/>
                                      </p:stCondLst>
                                      <p:childTnLst>
                                        <p:set>
                                          <p:cBhvr>
                                            <p:cTn id="24" dur="1" fill="hold">
                                              <p:stCondLst>
                                                <p:cond delay="0"/>
                                              </p:stCondLst>
                                            </p:cTn>
                                            <p:tgtEl>
                                              <p:spTgt spid="27"/>
                                            </p:tgtEl>
                                            <p:attrNameLst>
                                              <p:attrName>style.visibility</p:attrName>
                                            </p:attrNameLst>
                                          </p:cBhvr>
                                          <p:to>
                                            <p:strVal val="visible"/>
                                          </p:to>
                                        </p:set>
                                        <p:anim calcmode="lin" valueType="num" p14:bounceEnd="72000">
                                          <p:cBhvr additive="base">
                                            <p:cTn id="25"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1" fill="hold" grpId="0" nodeType="withEffect" p14:presetBounceEnd="78000">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14:bounceEnd="78000">
                                          <p:cBhvr additive="base">
                                            <p:cTn id="29" dur="1500" fill="hold"/>
                                            <p:tgtEl>
                                              <p:spTgt spid="28"/>
                                            </p:tgtEl>
                                            <p:attrNameLst>
                                              <p:attrName>ppt_x</p:attrName>
                                            </p:attrNameLst>
                                          </p:cBhvr>
                                          <p:tavLst>
                                            <p:tav tm="0">
                                              <p:val>
                                                <p:strVal val="#ppt_x"/>
                                              </p:val>
                                            </p:tav>
                                            <p:tav tm="100000">
                                              <p:val>
                                                <p:strVal val="#ppt_x"/>
                                              </p:val>
                                            </p:tav>
                                          </p:tavLst>
                                        </p:anim>
                                        <p:anim calcmode="lin" valueType="num" p14:bounceEnd="78000">
                                          <p:cBhvr additive="base">
                                            <p:cTn id="30" dur="15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6" grpId="0" animBg="1"/>
          <p:bldP spid="6" grpId="1" animBg="1"/>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1500" fill="hold"/>
                                            <p:tgtEl>
                                              <p:spTgt spid="25"/>
                                            </p:tgtEl>
                                            <p:attrNameLst>
                                              <p:attrName>ppt_x</p:attrName>
                                            </p:attrNameLst>
                                          </p:cBhvr>
                                          <p:tavLst>
                                            <p:tav tm="0">
                                              <p:val>
                                                <p:strVal val="#ppt_x"/>
                                              </p:val>
                                            </p:tav>
                                            <p:tav tm="100000">
                                              <p:val>
                                                <p:strVal val="#ppt_x"/>
                                              </p:val>
                                            </p:tav>
                                          </p:tavLst>
                                        </p:anim>
                                        <p:anim calcmode="lin" valueType="num">
                                          <p:cBhvr additive="base">
                                            <p:cTn id="18" dur="1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80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1500" fill="hold"/>
                                            <p:tgtEl>
                                              <p:spTgt spid="26"/>
                                            </p:tgtEl>
                                            <p:attrNameLst>
                                              <p:attrName>ppt_x</p:attrName>
                                            </p:attrNameLst>
                                          </p:cBhvr>
                                          <p:tavLst>
                                            <p:tav tm="0">
                                              <p:val>
                                                <p:strVal val="#ppt_x"/>
                                              </p:val>
                                            </p:tav>
                                            <p:tav tm="100000">
                                              <p:val>
                                                <p:strVal val="#ppt_x"/>
                                              </p:val>
                                            </p:tav>
                                          </p:tavLst>
                                        </p:anim>
                                        <p:anim calcmode="lin" valueType="num">
                                          <p:cBhvr additive="base">
                                            <p:cTn id="22" dur="1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150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1500" fill="hold"/>
                                            <p:tgtEl>
                                              <p:spTgt spid="27"/>
                                            </p:tgtEl>
                                            <p:attrNameLst>
                                              <p:attrName>ppt_x</p:attrName>
                                            </p:attrNameLst>
                                          </p:cBhvr>
                                          <p:tavLst>
                                            <p:tav tm="0">
                                              <p:val>
                                                <p:strVal val="#ppt_x"/>
                                              </p:val>
                                            </p:tav>
                                            <p:tav tm="100000">
                                              <p:val>
                                                <p:strVal val="#ppt_x"/>
                                              </p:val>
                                            </p:tav>
                                          </p:tavLst>
                                        </p:anim>
                                        <p:anim calcmode="lin" valueType="num">
                                          <p:cBhvr additive="base">
                                            <p:cTn id="26" dur="1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1500" fill="hold"/>
                                            <p:tgtEl>
                                              <p:spTgt spid="28"/>
                                            </p:tgtEl>
                                            <p:attrNameLst>
                                              <p:attrName>ppt_x</p:attrName>
                                            </p:attrNameLst>
                                          </p:cBhvr>
                                          <p:tavLst>
                                            <p:tav tm="0">
                                              <p:val>
                                                <p:strVal val="#ppt_x"/>
                                              </p:val>
                                            </p:tav>
                                            <p:tav tm="100000">
                                              <p:val>
                                                <p:strVal val="#ppt_x"/>
                                              </p:val>
                                            </p:tav>
                                          </p:tavLst>
                                        </p:anim>
                                        <p:anim calcmode="lin" valueType="num">
                                          <p:cBhvr additive="base">
                                            <p:cTn id="30" dur="15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6" grpId="0" animBg="1"/>
          <p:bldP spid="6" grpId="1" animBg="1"/>
          <p:bldP spid="28"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84803" y="1515"/>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603494" y="990600"/>
              <a:ext cx="1692772"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CÂU </a:t>
              </a:r>
              <a:r>
                <a:rPr lang="en-US" sz="4400" noProof="0" dirty="0">
                  <a:solidFill>
                    <a:prstClr val="white"/>
                  </a:solidFill>
                  <a:latin typeface="iCiel Cadena" panose="02000503000000020004" pitchFamily="50" charset="0"/>
                </a:rPr>
                <a:t>3</a:t>
              </a:r>
              <a:endParaRPr kumimoji="0" lang="en-US" sz="44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endParaRPr>
            </a:p>
          </p:txBody>
        </p:sp>
      </p:gr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dirty="0" smtClean="0">
                  <a:solidFill>
                    <a:prstClr val="black"/>
                  </a:solidFill>
                  <a:latin typeface="#9Slide02 Tieu de dai"/>
                </a:rPr>
                <a:t>Cầu lông là môn thể thao.</a:t>
              </a:r>
              <a:endParaRPr kumimoji="0" lang="en-US" sz="3400" b="0" i="0" u="none" strike="noStrike" kern="1200" cap="none" spc="0" normalizeH="0" baseline="0" noProof="0" dirty="0">
                <a:ln>
                  <a:noFill/>
                </a:ln>
                <a:solidFill>
                  <a:prstClr val="black"/>
                </a:solidFill>
                <a:effectLst/>
                <a:uLnTx/>
                <a:uFillTx/>
                <a:latin typeface="#9Slide02 Tieu de dai"/>
                <a:ea typeface="+mn-ea"/>
                <a:cs typeface="+mn-cs"/>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dirty="0" smtClean="0">
                  <a:solidFill>
                    <a:prstClr val="black"/>
                  </a:solidFill>
                  <a:latin typeface="#9Slide02 Tieu de dai"/>
                </a:rPr>
                <a:t>Chúng em chơi cầu lông.</a:t>
              </a:r>
              <a:endParaRPr kumimoji="0" lang="en-US" sz="3400" b="0" i="0" u="none" strike="noStrike" kern="1200" cap="none" spc="0" normalizeH="0" baseline="0" noProof="0" dirty="0">
                <a:ln>
                  <a:noFill/>
                </a:ln>
                <a:solidFill>
                  <a:prstClr val="black"/>
                </a:solidFill>
                <a:effectLst/>
                <a:uLnTx/>
                <a:uFillTx/>
                <a:latin typeface="#9Slide02 Tieu de dai"/>
                <a:ea typeface="+mn-ea"/>
                <a:cs typeface="+mn-cs"/>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dirty="0" smtClean="0">
                  <a:solidFill>
                    <a:prstClr val="black"/>
                  </a:solidFill>
                  <a:latin typeface="#9Slide02 Tieu de dai"/>
                </a:rPr>
                <a:t>Em rất thích môn cầu lông.</a:t>
              </a:r>
              <a:endParaRPr kumimoji="0" lang="en-US" sz="3400" b="0" i="0" u="none" strike="noStrike" kern="1200" cap="none" spc="0" normalizeH="0" baseline="0" noProof="0" dirty="0">
                <a:ln>
                  <a:noFill/>
                </a:ln>
                <a:solidFill>
                  <a:prstClr val="black"/>
                </a:solidFill>
                <a:effectLst/>
                <a:uLnTx/>
                <a:uFillTx/>
                <a:latin typeface="#9Slide02 Tieu de dai"/>
                <a:ea typeface="+mn-ea"/>
                <a:cs typeface="+mn-cs"/>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stretch>
            <a:fillRect/>
          </a:stretch>
        </p:blipFill>
        <p:spPr>
          <a:xfrm>
            <a:off x="3135455" y="9192881"/>
            <a:ext cx="5921091" cy="1511767"/>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2039364" y="3332202"/>
            <a:ext cx="1593385"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Âm thanh</a:t>
            </a:r>
            <a:b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b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kiểm tra đáp án</a:t>
            </a:r>
          </a:p>
        </p:txBody>
      </p:sp>
      <p:sp>
        <p:nvSpPr>
          <p:cNvPr id="28" name="TextBox 27">
            <a:extLst>
              <a:ext uri="{FF2B5EF4-FFF2-40B4-BE49-F238E27FC236}">
                <a16:creationId xmlns:a16="http://schemas.microsoft.com/office/drawing/2014/main" id="{4BB2E70D-186F-492E-8822-5944E17F7F00}"/>
              </a:ext>
            </a:extLst>
          </p:cNvPr>
          <p:cNvSpPr txBox="1"/>
          <p:nvPr/>
        </p:nvSpPr>
        <p:spPr>
          <a:xfrm>
            <a:off x="3864076" y="962858"/>
            <a:ext cx="7274054"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4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nào là câu nêu hoạt động?</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7118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72000">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14:bounceEnd="72000">
                                          <p:cBhvr additive="base">
                                            <p:cTn id="17"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18" dur="1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72000">
                                      <p:stCondLst>
                                        <p:cond delay="800"/>
                                      </p:stCondLst>
                                      <p:childTnLst>
                                        <p:set>
                                          <p:cBhvr>
                                            <p:cTn id="20" dur="1" fill="hold">
                                              <p:stCondLst>
                                                <p:cond delay="0"/>
                                              </p:stCondLst>
                                            </p:cTn>
                                            <p:tgtEl>
                                              <p:spTgt spid="26"/>
                                            </p:tgtEl>
                                            <p:attrNameLst>
                                              <p:attrName>style.visibility</p:attrName>
                                            </p:attrNameLst>
                                          </p:cBhvr>
                                          <p:to>
                                            <p:strVal val="visible"/>
                                          </p:to>
                                        </p:set>
                                        <p:anim calcmode="lin" valueType="num" p14:bounceEnd="72000">
                                          <p:cBhvr additive="base">
                                            <p:cTn id="21"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1500"/>
                                      </p:stCondLst>
                                      <p:childTnLst>
                                        <p:set>
                                          <p:cBhvr>
                                            <p:cTn id="24" dur="1" fill="hold">
                                              <p:stCondLst>
                                                <p:cond delay="0"/>
                                              </p:stCondLst>
                                            </p:cTn>
                                            <p:tgtEl>
                                              <p:spTgt spid="27"/>
                                            </p:tgtEl>
                                            <p:attrNameLst>
                                              <p:attrName>style.visibility</p:attrName>
                                            </p:attrNameLst>
                                          </p:cBhvr>
                                          <p:to>
                                            <p:strVal val="visible"/>
                                          </p:to>
                                        </p:set>
                                        <p:anim calcmode="lin" valueType="num" p14:bounceEnd="72000">
                                          <p:cBhvr additive="base">
                                            <p:cTn id="25"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1" fill="hold" grpId="0" nodeType="withEffect" p14:presetBounceEnd="78000">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14:bounceEnd="78000">
                                          <p:cBhvr additive="base">
                                            <p:cTn id="29" dur="1500" fill="hold"/>
                                            <p:tgtEl>
                                              <p:spTgt spid="28"/>
                                            </p:tgtEl>
                                            <p:attrNameLst>
                                              <p:attrName>ppt_x</p:attrName>
                                            </p:attrNameLst>
                                          </p:cBhvr>
                                          <p:tavLst>
                                            <p:tav tm="0">
                                              <p:val>
                                                <p:strVal val="#ppt_x"/>
                                              </p:val>
                                            </p:tav>
                                            <p:tav tm="100000">
                                              <p:val>
                                                <p:strVal val="#ppt_x"/>
                                              </p:val>
                                            </p:tav>
                                          </p:tavLst>
                                        </p:anim>
                                        <p:anim calcmode="lin" valueType="num" p14:bounceEnd="78000">
                                          <p:cBhvr additive="base">
                                            <p:cTn id="30" dur="15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6" grpId="0" animBg="1"/>
          <p:bldP spid="6" grpId="1" animBg="1"/>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1500" fill="hold"/>
                                            <p:tgtEl>
                                              <p:spTgt spid="25"/>
                                            </p:tgtEl>
                                            <p:attrNameLst>
                                              <p:attrName>ppt_x</p:attrName>
                                            </p:attrNameLst>
                                          </p:cBhvr>
                                          <p:tavLst>
                                            <p:tav tm="0">
                                              <p:val>
                                                <p:strVal val="#ppt_x"/>
                                              </p:val>
                                            </p:tav>
                                            <p:tav tm="100000">
                                              <p:val>
                                                <p:strVal val="#ppt_x"/>
                                              </p:val>
                                            </p:tav>
                                          </p:tavLst>
                                        </p:anim>
                                        <p:anim calcmode="lin" valueType="num">
                                          <p:cBhvr additive="base">
                                            <p:cTn id="18" dur="1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80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1500" fill="hold"/>
                                            <p:tgtEl>
                                              <p:spTgt spid="26"/>
                                            </p:tgtEl>
                                            <p:attrNameLst>
                                              <p:attrName>ppt_x</p:attrName>
                                            </p:attrNameLst>
                                          </p:cBhvr>
                                          <p:tavLst>
                                            <p:tav tm="0">
                                              <p:val>
                                                <p:strVal val="#ppt_x"/>
                                              </p:val>
                                            </p:tav>
                                            <p:tav tm="100000">
                                              <p:val>
                                                <p:strVal val="#ppt_x"/>
                                              </p:val>
                                            </p:tav>
                                          </p:tavLst>
                                        </p:anim>
                                        <p:anim calcmode="lin" valueType="num">
                                          <p:cBhvr additive="base">
                                            <p:cTn id="22" dur="1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150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1500" fill="hold"/>
                                            <p:tgtEl>
                                              <p:spTgt spid="27"/>
                                            </p:tgtEl>
                                            <p:attrNameLst>
                                              <p:attrName>ppt_x</p:attrName>
                                            </p:attrNameLst>
                                          </p:cBhvr>
                                          <p:tavLst>
                                            <p:tav tm="0">
                                              <p:val>
                                                <p:strVal val="#ppt_x"/>
                                              </p:val>
                                            </p:tav>
                                            <p:tav tm="100000">
                                              <p:val>
                                                <p:strVal val="#ppt_x"/>
                                              </p:val>
                                            </p:tav>
                                          </p:tavLst>
                                        </p:anim>
                                        <p:anim calcmode="lin" valueType="num">
                                          <p:cBhvr additive="base">
                                            <p:cTn id="26" dur="1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1500" fill="hold"/>
                                            <p:tgtEl>
                                              <p:spTgt spid="28"/>
                                            </p:tgtEl>
                                            <p:attrNameLst>
                                              <p:attrName>ppt_x</p:attrName>
                                            </p:attrNameLst>
                                          </p:cBhvr>
                                          <p:tavLst>
                                            <p:tav tm="0">
                                              <p:val>
                                                <p:strVal val="#ppt_x"/>
                                              </p:val>
                                            </p:tav>
                                            <p:tav tm="100000">
                                              <p:val>
                                                <p:strVal val="#ppt_x"/>
                                              </p:val>
                                            </p:tav>
                                          </p:tavLst>
                                        </p:anim>
                                        <p:anim calcmode="lin" valueType="num">
                                          <p:cBhvr additive="base">
                                            <p:cTn id="30" dur="15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6" grpId="0" animBg="1"/>
          <p:bldP spid="6" grpId="1" animBg="1"/>
          <p:bldP spid="2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a:extLst>
              <a:ext uri="{FF2B5EF4-FFF2-40B4-BE49-F238E27FC236}">
                <a16:creationId xmlns:a16="http://schemas.microsoft.com/office/drawing/2014/main" id="{7517A938-F323-49E9-A14B-938518F72785}"/>
              </a:ext>
            </a:extLst>
          </p:cNvPr>
          <p:cNvPicPr>
            <a:picLocks noChangeAspect="1"/>
          </p:cNvPicPr>
          <p:nvPr>
            <p:custDataLst>
              <p:tags r:id="rId1"/>
            </p:custDataLst>
          </p:nvPr>
        </p:nvPicPr>
        <p:blipFill>
          <a:blip r:embed="rId4"/>
          <a:stretch>
            <a:fillRect/>
          </a:stretch>
        </p:blipFill>
        <p:spPr>
          <a:xfrm>
            <a:off x="1140643" y="-66698"/>
            <a:ext cx="10231703" cy="6159009"/>
          </a:xfrm>
          <a:prstGeom prst="rect">
            <a:avLst/>
          </a:prstGeom>
        </p:spPr>
      </p:pic>
      <p:sp>
        <p:nvSpPr>
          <p:cNvPr id="2" name="TextBox 1">
            <a:extLst>
              <a:ext uri="{FF2B5EF4-FFF2-40B4-BE49-F238E27FC236}">
                <a16:creationId xmlns:a16="http://schemas.microsoft.com/office/drawing/2014/main" id="{0A8C572E-A315-436C-824C-93875C1693F0}"/>
              </a:ext>
            </a:extLst>
          </p:cNvPr>
          <p:cNvSpPr txBox="1"/>
          <p:nvPr/>
        </p:nvSpPr>
        <p:spPr>
          <a:xfrm>
            <a:off x="2249950" y="2354503"/>
            <a:ext cx="7777114" cy="26161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Luyện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tập</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Mở rộng vốn từ về hoạt động thể thao, vui chơi; Câu nêu hoạt </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475789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50089522-4BE5-4325-9591-CF4C0037A389}"/>
              </a:ext>
            </a:extLst>
          </p:cNvPr>
          <p:cNvSpPr>
            <a:spLocks noGrp="1"/>
          </p:cNvSpPr>
          <p:nvPr>
            <p:ph type="title" idx="4294967295"/>
          </p:nvPr>
        </p:nvSpPr>
        <p:spPr>
          <a:xfrm>
            <a:off x="840625" y="721519"/>
            <a:ext cx="10271125" cy="752475"/>
          </a:xfrm>
        </p:spPr>
        <p:txBody>
          <a:bodyPr/>
          <a:lstStyle/>
          <a:p>
            <a:r>
              <a:rPr lang="en-US" sz="4000" dirty="0"/>
              <a:t>1. </a:t>
            </a:r>
            <a:r>
              <a:rPr lang="en-US" sz="4000" dirty="0" err="1"/>
              <a:t>Nói</a:t>
            </a:r>
            <a:r>
              <a:rPr lang="en-US" sz="4000" dirty="0"/>
              <a:t> </a:t>
            </a:r>
            <a:r>
              <a:rPr lang="en-US" sz="4000" dirty="0" err="1"/>
              <a:t>tên</a:t>
            </a:r>
            <a:r>
              <a:rPr lang="en-US" sz="4000" dirty="0"/>
              <a:t> </a:t>
            </a:r>
            <a:r>
              <a:rPr lang="en-US" sz="4000" dirty="0" err="1"/>
              <a:t>các</a:t>
            </a:r>
            <a:r>
              <a:rPr lang="en-US" sz="4000" dirty="0"/>
              <a:t> </a:t>
            </a:r>
            <a:r>
              <a:rPr lang="en-US" sz="4000" dirty="0" err="1"/>
              <a:t>dụng</a:t>
            </a:r>
            <a:r>
              <a:rPr lang="en-US" sz="4000" dirty="0"/>
              <a:t> </a:t>
            </a:r>
            <a:r>
              <a:rPr lang="en-US" sz="4000" dirty="0" err="1"/>
              <a:t>cụ</a:t>
            </a:r>
            <a:r>
              <a:rPr lang="en-US" sz="4000" dirty="0"/>
              <a:t> </a:t>
            </a:r>
            <a:r>
              <a:rPr lang="en-US" sz="4000" dirty="0" err="1"/>
              <a:t>thể</a:t>
            </a:r>
            <a:r>
              <a:rPr lang="en-US" sz="4000" dirty="0"/>
              <a:t> </a:t>
            </a:r>
            <a:r>
              <a:rPr lang="en-US" sz="4000" dirty="0" err="1"/>
              <a:t>thao</a:t>
            </a:r>
            <a:r>
              <a:rPr lang="en-US" sz="4000" dirty="0"/>
              <a:t> </a:t>
            </a:r>
            <a:r>
              <a:rPr lang="en-US" sz="4000" dirty="0" err="1"/>
              <a:t>sau</a:t>
            </a:r>
            <a:r>
              <a:rPr lang="en-US" sz="4000" dirty="0"/>
              <a:t>:</a:t>
            </a:r>
          </a:p>
        </p:txBody>
      </p:sp>
      <p:pic>
        <p:nvPicPr>
          <p:cNvPr id="4" name="Picture 3">
            <a:extLst>
              <a:ext uri="{FF2B5EF4-FFF2-40B4-BE49-F238E27FC236}">
                <a16:creationId xmlns:a16="http://schemas.microsoft.com/office/drawing/2014/main" id="{2367AAFB-B1F5-484C-80B5-B8C3AA6820F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558" b="92035" l="19226" r="38051">
                        <a14:foregroundMark x1="29907" y1="52212" x2="28705" y2="49558"/>
                        <a14:foregroundMark x1="34446" y1="80531" x2="38051" y2="80088"/>
                        <a14:foregroundMark x1="27904" y1="73009" x2="25100" y2="83186"/>
                        <a14:foregroundMark x1="20694" y1="81416" x2="19359" y2="82301"/>
                        <a14:foregroundMark x1="21896" y1="88053" x2="21896" y2="92035"/>
                        <a14:foregroundMark x1="29105" y1="86283" x2="29105" y2="86283"/>
                        <a14:foregroundMark x1="30841" y1="78761" x2="31642" y2="80531"/>
                        <a14:foregroundMark x1="30040" y1="78761" x2="30040" y2="78761"/>
                      </a14:backgroundRemoval>
                    </a14:imgEffect>
                  </a14:imgLayer>
                </a14:imgProps>
              </a:ext>
            </a:extLst>
          </a:blip>
          <a:srcRect l="18786" t="47012" r="61197" b="5128"/>
          <a:stretch/>
        </p:blipFill>
        <p:spPr>
          <a:xfrm>
            <a:off x="1866485" y="2592151"/>
            <a:ext cx="2085975" cy="1580317"/>
          </a:xfrm>
          <a:prstGeom prst="rect">
            <a:avLst/>
          </a:prstGeom>
        </p:spPr>
      </p:pic>
      <p:sp>
        <p:nvSpPr>
          <p:cNvPr id="8" name="Rectangle: Rounded Corners 7">
            <a:extLst>
              <a:ext uri="{FF2B5EF4-FFF2-40B4-BE49-F238E27FC236}">
                <a16:creationId xmlns:a16="http://schemas.microsoft.com/office/drawing/2014/main" id="{9929B3B5-5DD3-4828-80DC-C1923469B0D8}"/>
              </a:ext>
            </a:extLst>
          </p:cNvPr>
          <p:cNvSpPr/>
          <p:nvPr/>
        </p:nvSpPr>
        <p:spPr>
          <a:xfrm>
            <a:off x="1866485" y="4703647"/>
            <a:ext cx="2222379" cy="11739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Cambria" panose="02040503050406030204" pitchFamily="18" charset="0"/>
                <a:ea typeface="Cambria" panose="02040503050406030204" pitchFamily="18" charset="0"/>
                <a:cs typeface="Arial-Rounded" panose="020B0500000000000000" pitchFamily="34" charset="0"/>
              </a:rPr>
              <a:t>Vợt</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bóng</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bàn</a:t>
            </a:r>
            <a:r>
              <a:rPr lang="en-US" sz="2400" b="1" dirty="0">
                <a:latin typeface="Cambria" panose="02040503050406030204" pitchFamily="18" charset="0"/>
                <a:ea typeface="Cambria" panose="02040503050406030204" pitchFamily="18" charset="0"/>
                <a:cs typeface="Arial-Rounded" panose="020B0500000000000000" pitchFamily="34" charset="0"/>
              </a:rPr>
              <a:t>, </a:t>
            </a:r>
          </a:p>
          <a:p>
            <a:pPr algn="ctr"/>
            <a:r>
              <a:rPr lang="en-US" sz="2400" b="1" dirty="0" err="1">
                <a:latin typeface="Cambria" panose="02040503050406030204" pitchFamily="18" charset="0"/>
                <a:ea typeface="Cambria" panose="02040503050406030204" pitchFamily="18" charset="0"/>
                <a:cs typeface="Arial-Rounded" panose="020B0500000000000000" pitchFamily="34" charset="0"/>
              </a:rPr>
              <a:t>quả</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bóng</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bàn</a:t>
            </a:r>
            <a:endParaRPr lang="en-US" sz="2400" b="1" dirty="0">
              <a:latin typeface="Cambria" panose="02040503050406030204" pitchFamily="18" charset="0"/>
              <a:ea typeface="Cambria" panose="02040503050406030204" pitchFamily="18" charset="0"/>
              <a:cs typeface="Arial-Rounded" panose="020B0500000000000000" pitchFamily="34" charset="0"/>
            </a:endParaRPr>
          </a:p>
        </p:txBody>
      </p:sp>
      <p:pic>
        <p:nvPicPr>
          <p:cNvPr id="25" name="Picture 24">
            <a:extLst>
              <a:ext uri="{FF2B5EF4-FFF2-40B4-BE49-F238E27FC236}">
                <a16:creationId xmlns:a16="http://schemas.microsoft.com/office/drawing/2014/main" id="{4BD17323-101C-430E-B585-F10BC4CAD1B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9381" b="96903" l="54740" r="66355">
                        <a14:foregroundMark x1="61816" y1="40265" x2="61816" y2="40265"/>
                        <a14:foregroundMark x1="65421" y1="94248" x2="65421" y2="94248"/>
                        <a14:foregroundMark x1="65955" y1="92478" x2="65955" y2="92478"/>
                        <a14:foregroundMark x1="62350" y1="96018" x2="62350" y2="96018"/>
                        <a14:foregroundMark x1="58478" y1="96903" x2="58211" y2="96903"/>
                        <a14:foregroundMark x1="54873" y1="52212" x2="54873" y2="52212"/>
                        <a14:foregroundMark x1="66355" y1="50885" x2="66355" y2="50885"/>
                      </a14:backgroundRemoval>
                    </a14:imgEffect>
                  </a14:imgLayer>
                </a14:imgProps>
              </a:ext>
            </a:extLst>
          </a:blip>
          <a:srcRect l="53426" t="35560" r="32681"/>
          <a:stretch/>
        </p:blipFill>
        <p:spPr>
          <a:xfrm>
            <a:off x="5271672" y="1836524"/>
            <a:ext cx="1867315" cy="2744353"/>
          </a:xfrm>
          <a:prstGeom prst="rect">
            <a:avLst/>
          </a:prstGeom>
        </p:spPr>
      </p:pic>
      <p:pic>
        <p:nvPicPr>
          <p:cNvPr id="26" name="Picture 25">
            <a:extLst>
              <a:ext uri="{FF2B5EF4-FFF2-40B4-BE49-F238E27FC236}">
                <a16:creationId xmlns:a16="http://schemas.microsoft.com/office/drawing/2014/main" id="{B341CB46-2892-4344-8057-EF33D1BE3C2D}"/>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46903" b="89381" l="81175" r="94259">
                        <a14:foregroundMark x1="88919" y1="53982" x2="88919" y2="53982"/>
                        <a14:foregroundMark x1="87850" y1="49558" x2="90788" y2="78319"/>
                        <a14:foregroundMark x1="84513" y1="60177" x2="84780" y2="81416"/>
                        <a14:foregroundMark x1="84780" y1="81416" x2="88385" y2="81858"/>
                        <a14:foregroundMark x1="91589" y1="61062" x2="91589" y2="77434"/>
                        <a14:foregroundMark x1="89586" y1="54867" x2="83979" y2="54425"/>
                        <a14:foregroundMark x1="83979" y1="54425" x2="81842" y2="69469"/>
                        <a14:foregroundMark x1="81842" y1="69469" x2="81842" y2="74336"/>
                        <a14:foregroundMark x1="85447" y1="89823" x2="87984" y2="89823"/>
                        <a14:foregroundMark x1="90254" y1="50885" x2="87049" y2="48673"/>
                        <a14:foregroundMark x1="92924" y1="57080" x2="93324" y2="60177"/>
                        <a14:foregroundMark x1="93591" y1="74779" x2="93458" y2="74779"/>
                        <a14:foregroundMark x1="93858" y1="70796" x2="93858" y2="70796"/>
                        <a14:foregroundMark x1="85848" y1="50000" x2="84513" y2="49115"/>
                        <a14:foregroundMark x1="81308" y1="60619" x2="81308" y2="61062"/>
                        <a14:foregroundMark x1="94259" y1="70354" x2="94259" y2="70354"/>
                        <a14:foregroundMark x1="81709" y1="79204" x2="81308" y2="69027"/>
                        <a14:foregroundMark x1="89186" y1="55310" x2="89186" y2="55310"/>
                      </a14:backgroundRemoval>
                    </a14:imgEffect>
                  </a14:imgLayer>
                </a14:imgProps>
              </a:ext>
            </a:extLst>
          </a:blip>
          <a:srcRect l="80297" t="41989" r="4714" b="5994"/>
          <a:stretch/>
        </p:blipFill>
        <p:spPr>
          <a:xfrm>
            <a:off x="8661239" y="1836524"/>
            <a:ext cx="1867315" cy="2053206"/>
          </a:xfrm>
          <a:prstGeom prst="rect">
            <a:avLst/>
          </a:prstGeom>
        </p:spPr>
      </p:pic>
      <p:sp>
        <p:nvSpPr>
          <p:cNvPr id="27" name="Oval 26">
            <a:extLst>
              <a:ext uri="{FF2B5EF4-FFF2-40B4-BE49-F238E27FC236}">
                <a16:creationId xmlns:a16="http://schemas.microsoft.com/office/drawing/2014/main" id="{2992D651-1E9E-478F-9498-BFBCAA98DF12}"/>
              </a:ext>
            </a:extLst>
          </p:cNvPr>
          <p:cNvSpPr/>
          <p:nvPr/>
        </p:nvSpPr>
        <p:spPr>
          <a:xfrm>
            <a:off x="942975" y="1947069"/>
            <a:ext cx="552450" cy="51038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t>1</a:t>
            </a:r>
          </a:p>
        </p:txBody>
      </p:sp>
      <p:sp>
        <p:nvSpPr>
          <p:cNvPr id="28" name="Oval 27">
            <a:extLst>
              <a:ext uri="{FF2B5EF4-FFF2-40B4-BE49-F238E27FC236}">
                <a16:creationId xmlns:a16="http://schemas.microsoft.com/office/drawing/2014/main" id="{39A90B77-4CFF-43AD-808A-3E0C2AD00DEF}"/>
              </a:ext>
            </a:extLst>
          </p:cNvPr>
          <p:cNvSpPr/>
          <p:nvPr/>
        </p:nvSpPr>
        <p:spPr>
          <a:xfrm>
            <a:off x="4512170" y="1939528"/>
            <a:ext cx="552450" cy="51038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t>2</a:t>
            </a:r>
          </a:p>
        </p:txBody>
      </p:sp>
      <p:sp>
        <p:nvSpPr>
          <p:cNvPr id="29" name="Oval 28">
            <a:extLst>
              <a:ext uri="{FF2B5EF4-FFF2-40B4-BE49-F238E27FC236}">
                <a16:creationId xmlns:a16="http://schemas.microsoft.com/office/drawing/2014/main" id="{B363EAEB-2681-40A2-8397-C3EFBD7458CE}"/>
              </a:ext>
            </a:extLst>
          </p:cNvPr>
          <p:cNvSpPr/>
          <p:nvPr/>
        </p:nvSpPr>
        <p:spPr>
          <a:xfrm>
            <a:off x="8108789" y="1939527"/>
            <a:ext cx="552450" cy="51038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t>3</a:t>
            </a:r>
          </a:p>
        </p:txBody>
      </p:sp>
      <p:sp>
        <p:nvSpPr>
          <p:cNvPr id="30" name="Rectangle: Rounded Corners 29">
            <a:extLst>
              <a:ext uri="{FF2B5EF4-FFF2-40B4-BE49-F238E27FC236}">
                <a16:creationId xmlns:a16="http://schemas.microsoft.com/office/drawing/2014/main" id="{8AB5DF03-D9FE-46BD-9CDA-B1B9E71066D3}"/>
              </a:ext>
            </a:extLst>
          </p:cNvPr>
          <p:cNvSpPr/>
          <p:nvPr/>
        </p:nvSpPr>
        <p:spPr>
          <a:xfrm>
            <a:off x="5271672" y="4703647"/>
            <a:ext cx="2222379" cy="11739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Cambria" panose="02040503050406030204" pitchFamily="18" charset="0"/>
                <a:ea typeface="Cambria" panose="02040503050406030204" pitchFamily="18" charset="0"/>
                <a:cs typeface="Arial-Rounded" panose="020B0500000000000000" pitchFamily="34" charset="0"/>
              </a:rPr>
              <a:t>Vợt</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cầu</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lông</a:t>
            </a:r>
            <a:r>
              <a:rPr lang="en-US" sz="2400" b="1" dirty="0">
                <a:latin typeface="Cambria" panose="02040503050406030204" pitchFamily="18" charset="0"/>
                <a:ea typeface="Cambria" panose="02040503050406030204" pitchFamily="18" charset="0"/>
                <a:cs typeface="Arial-Rounded" panose="020B0500000000000000" pitchFamily="34" charset="0"/>
              </a:rPr>
              <a:t>, </a:t>
            </a:r>
          </a:p>
          <a:p>
            <a:pPr algn="ctr"/>
            <a:r>
              <a:rPr lang="en-US" sz="2400" b="1" dirty="0" err="1">
                <a:latin typeface="Cambria" panose="02040503050406030204" pitchFamily="18" charset="0"/>
                <a:ea typeface="Cambria" panose="02040503050406030204" pitchFamily="18" charset="0"/>
                <a:cs typeface="Arial-Rounded" panose="020B0500000000000000" pitchFamily="34" charset="0"/>
              </a:rPr>
              <a:t>quả</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cầu</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lông</a:t>
            </a:r>
            <a:endParaRPr lang="en-US" sz="2400" b="1" dirty="0">
              <a:latin typeface="Cambria" panose="02040503050406030204" pitchFamily="18" charset="0"/>
              <a:ea typeface="Cambria" panose="02040503050406030204" pitchFamily="18" charset="0"/>
              <a:cs typeface="Arial-Rounded" panose="020B0500000000000000" pitchFamily="34" charset="0"/>
            </a:endParaRPr>
          </a:p>
        </p:txBody>
      </p:sp>
      <p:sp>
        <p:nvSpPr>
          <p:cNvPr id="31" name="Rectangle: Rounded Corners 30">
            <a:extLst>
              <a:ext uri="{FF2B5EF4-FFF2-40B4-BE49-F238E27FC236}">
                <a16:creationId xmlns:a16="http://schemas.microsoft.com/office/drawing/2014/main" id="{23B1C77D-F62A-44D3-B419-66EFF6882EB9}"/>
              </a:ext>
            </a:extLst>
          </p:cNvPr>
          <p:cNvSpPr/>
          <p:nvPr/>
        </p:nvSpPr>
        <p:spPr>
          <a:xfrm>
            <a:off x="8483706" y="4703647"/>
            <a:ext cx="2222379" cy="11739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Cambria" panose="02040503050406030204" pitchFamily="18" charset="0"/>
                <a:ea typeface="Cambria" panose="02040503050406030204" pitchFamily="18" charset="0"/>
                <a:cs typeface="Arial-Rounded" panose="020B0500000000000000" pitchFamily="34" charset="0"/>
              </a:rPr>
              <a:t>Quả</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bóng</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đá</a:t>
            </a:r>
            <a:endParaRPr lang="en-US" sz="2400" b="1" dirty="0">
              <a:latin typeface="Cambria" panose="02040503050406030204" pitchFamily="18" charset="0"/>
              <a:ea typeface="Cambria" panose="02040503050406030204" pitchFamily="18" charset="0"/>
              <a:cs typeface="Arial-Rounded" panose="020B0500000000000000" pitchFamily="34" charset="0"/>
            </a:endParaRPr>
          </a:p>
        </p:txBody>
      </p:sp>
      <p:cxnSp>
        <p:nvCxnSpPr>
          <p:cNvPr id="3" name="Straight Connector 2"/>
          <p:cNvCxnSpPr/>
          <p:nvPr/>
        </p:nvCxnSpPr>
        <p:spPr>
          <a:xfrm>
            <a:off x="1495425" y="1430591"/>
            <a:ext cx="69882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832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0" grpId="0" animBg="1"/>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SHAPE_LOCKS" val="959"/>
</p:tagLst>
</file>

<file path=ppt/tags/tag11.xml><?xml version="1.0" encoding="utf-8"?>
<p:tagLst xmlns:a="http://schemas.openxmlformats.org/drawingml/2006/main" xmlns:r="http://schemas.openxmlformats.org/officeDocument/2006/relationships" xmlns:p="http://schemas.openxmlformats.org/presentationml/2006/main">
  <p:tag name="SHAPE_LOCKS" val="16"/>
</p:tagLst>
</file>

<file path=ppt/tags/tag12.xml><?xml version="1.0" encoding="utf-8"?>
<p:tagLst xmlns:a="http://schemas.openxmlformats.org/drawingml/2006/main" xmlns:r="http://schemas.openxmlformats.org/officeDocument/2006/relationships" xmlns:p="http://schemas.openxmlformats.org/presentationml/2006/main">
  <p:tag name="SHAPE_LOCKS" val="16"/>
</p:tagLst>
</file>

<file path=ppt/tags/tag13.xml><?xml version="1.0" encoding="utf-8"?>
<p:tagLst xmlns:a="http://schemas.openxmlformats.org/drawingml/2006/main" xmlns:r="http://schemas.openxmlformats.org/officeDocument/2006/relationships" xmlns:p="http://schemas.openxmlformats.org/presentationml/2006/main">
  <p:tag name="SHAPE_LOCKS" val="959"/>
</p:tagLst>
</file>

<file path=ppt/tags/tag14.xml><?xml version="1.0" encoding="utf-8"?>
<p:tagLst xmlns:a="http://schemas.openxmlformats.org/drawingml/2006/main" xmlns:r="http://schemas.openxmlformats.org/officeDocument/2006/relationships" xmlns:p="http://schemas.openxmlformats.org/presentationml/2006/main">
  <p:tag name="SHAPE_LOCKS" val="16"/>
</p:tagLst>
</file>

<file path=ppt/tags/tag15.xml><?xml version="1.0" encoding="utf-8"?>
<p:tagLst xmlns:a="http://schemas.openxmlformats.org/drawingml/2006/main" xmlns:r="http://schemas.openxmlformats.org/officeDocument/2006/relationships" xmlns:p="http://schemas.openxmlformats.org/presentationml/2006/main">
  <p:tag name="SHAPE_LOCKS" val="16"/>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作者QQ：1801380800">
  <a:themeElements>
    <a:clrScheme name="LvyhTools保存的主题色-20171122-202719">
      <a:dk1>
        <a:srgbClr val="000000"/>
      </a:dk1>
      <a:lt1>
        <a:srgbClr val="FFFFFF"/>
      </a:lt1>
      <a:dk2>
        <a:srgbClr val="778495"/>
      </a:dk2>
      <a:lt2>
        <a:srgbClr val="F0F0F0"/>
      </a:lt2>
      <a:accent1>
        <a:srgbClr val="4BB0A8"/>
      </a:accent1>
      <a:accent2>
        <a:srgbClr val="05A45C"/>
      </a:accent2>
      <a:accent3>
        <a:srgbClr val="DBB88D"/>
      </a:accent3>
      <a:accent4>
        <a:srgbClr val="C3807D"/>
      </a:accent4>
      <a:accent5>
        <a:srgbClr val="4BB0A8"/>
      </a:accent5>
      <a:accent6>
        <a:srgbClr val="05A45C"/>
      </a:accent6>
      <a:hlink>
        <a:srgbClr val="4276AA"/>
      </a:hlink>
      <a:folHlink>
        <a:srgbClr val="BFBFBF"/>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0">
          <a:noFill/>
        </a:ln>
      </a:spPr>
      <a:bodyPr rot="0" spcFirstLastPara="0" vertOverflow="overflow" horzOverflow="overflow" vert="horz" wrap="square" lIns="91440" tIns="45720" rIns="91440" bIns="45720" numCol="1" spcCol="0" rtlCol="0" fromWordArt="0" anchor="ctr" anchorCtr="0" forceAA="0" compatLnSpc="1">
        <a:norm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K Daily Seasonal Calendar by Slidesgo">
  <a:themeElements>
    <a:clrScheme name="Simple Light">
      <a:dk1>
        <a:srgbClr val="191919"/>
      </a:dk1>
      <a:lt1>
        <a:srgbClr val="EFEFEF"/>
      </a:lt1>
      <a:dk2>
        <a:srgbClr val="C1EBE1"/>
      </a:dk2>
      <a:lt2>
        <a:srgbClr val="018685"/>
      </a:lt2>
      <a:accent1>
        <a:srgbClr val="085E5C"/>
      </a:accent1>
      <a:accent2>
        <a:srgbClr val="FFE28D"/>
      </a:accent2>
      <a:accent3>
        <a:srgbClr val="FFAD55"/>
      </a:accent3>
      <a:accent4>
        <a:srgbClr val="69230A"/>
      </a:accent4>
      <a:accent5>
        <a:srgbClr val="F8BDBE"/>
      </a:accent5>
      <a:accent6>
        <a:srgbClr val="FFFFFF"/>
      </a:accent6>
      <a:hlink>
        <a:srgbClr val="085E5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5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8.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739</TotalTime>
  <Words>720</Words>
  <Application>Microsoft Office PowerPoint</Application>
  <PresentationFormat>Widescreen</PresentationFormat>
  <Paragraphs>109</Paragraphs>
  <Slides>25</Slides>
  <Notes>18</Notes>
  <HiddenSlides>0</HiddenSlides>
  <MMClips>7</MMClips>
  <ScaleCrop>false</ScaleCrop>
  <HeadingPairs>
    <vt:vector size="6" baseType="variant">
      <vt:variant>
        <vt:lpstr>Fonts Used</vt:lpstr>
      </vt:variant>
      <vt:variant>
        <vt:i4>16</vt:i4>
      </vt:variant>
      <vt:variant>
        <vt:lpstr>Theme</vt:lpstr>
      </vt:variant>
      <vt:variant>
        <vt:i4>10</vt:i4>
      </vt:variant>
      <vt:variant>
        <vt:lpstr>Slide Titles</vt:lpstr>
      </vt:variant>
      <vt:variant>
        <vt:i4>25</vt:i4>
      </vt:variant>
    </vt:vector>
  </HeadingPairs>
  <TitlesOfParts>
    <vt:vector size="51" baseType="lpstr">
      <vt:lpstr>微软雅黑</vt:lpstr>
      <vt:lpstr>宋体</vt:lpstr>
      <vt:lpstr>#9Slide02 Noi dung dai</vt:lpstr>
      <vt:lpstr>#9Slide02 Tieu de dai</vt:lpstr>
      <vt:lpstr>Arial</vt:lpstr>
      <vt:lpstr>Arial-Rounded</vt:lpstr>
      <vt:lpstr>Calibri</vt:lpstr>
      <vt:lpstr>Calibri Light</vt:lpstr>
      <vt:lpstr>Cambria</vt:lpstr>
      <vt:lpstr>等线</vt:lpstr>
      <vt:lpstr>等线 Light</vt:lpstr>
      <vt:lpstr>iCiel Cadena</vt:lpstr>
      <vt:lpstr>Montserrat</vt:lpstr>
      <vt:lpstr>Sofia</vt:lpstr>
      <vt:lpstr>Times New Roman</vt:lpstr>
      <vt:lpstr>浪漫雅圆</vt:lpstr>
      <vt:lpstr>Office Theme</vt:lpstr>
      <vt:lpstr>Pre-K Daily Seasonal Calendar by Slidesgo</vt:lpstr>
      <vt:lpstr>1_Office Theme</vt:lpstr>
      <vt:lpstr>2_Office Theme</vt:lpstr>
      <vt:lpstr>3_Office Theme</vt:lpstr>
      <vt:lpstr>4_Office Theme</vt:lpstr>
      <vt:lpstr>5_Office Theme</vt:lpstr>
      <vt:lpstr>1_Office 主题​​</vt:lpstr>
      <vt:lpstr>2_Office 主题​​</vt:lpstr>
      <vt:lpstr>作者QQ：1801380800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Nói tên các dụng cụ thể thao sau:</vt:lpstr>
      <vt:lpstr>PowerPoint Presentation</vt:lpstr>
      <vt:lpstr>2. Dựa vào tranh và gợi ý dưới tranh, nói tên các trò chơi dân gian.</vt:lpstr>
      <vt:lpstr>2. Dựa vào tranh và gợi ý dưới tranh, nói tên các trò chơi dân gian.</vt:lpstr>
      <vt:lpstr>Bịt mắt bắt dê</vt:lpstr>
      <vt:lpstr>Nêu từ chỉ hoạt động có trong trò chơi</vt:lpstr>
      <vt:lpstr>2. Dựa vào tranh và gợi ý dưới tranh, nói tên các trò chơi dân gian.</vt:lpstr>
      <vt:lpstr>PowerPoint Presentation</vt:lpstr>
      <vt:lpstr>2. Dựa vào tranh và gợi ý dưới tranh, nói tên các trò chơi dân gian.</vt:lpstr>
      <vt:lpstr>PowerPoint Presentation</vt:lpstr>
      <vt:lpstr>2. Dựa vào tranh và gợi ý dưới tranh, nói tên các trò chơi dân gian.</vt:lpstr>
      <vt:lpstr>PowerPoint Presentation</vt:lpstr>
      <vt:lpstr>2. Dựa vào tranh và gợi ý dưới tranh, nói tên các trò chơi dân gian.</vt:lpstr>
      <vt:lpstr>3. Đặt câu về hoạt động trong mỗi tranh.</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phuong dung lê</dc:creator>
  <cp:lastModifiedBy>HP</cp:lastModifiedBy>
  <cp:revision>28</cp:revision>
  <dcterms:created xsi:type="dcterms:W3CDTF">2021-09-22T04:32:09Z</dcterms:created>
  <dcterms:modified xsi:type="dcterms:W3CDTF">2022-02-22T09:01:43Z</dcterms:modified>
</cp:coreProperties>
</file>