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60" r:id="rId3"/>
    <p:sldId id="258" r:id="rId4"/>
    <p:sldId id="259" r:id="rId5"/>
    <p:sldId id="288" r:id="rId6"/>
    <p:sldId id="290" r:id="rId7"/>
    <p:sldId id="285" r:id="rId8"/>
    <p:sldId id="294" r:id="rId9"/>
    <p:sldId id="295" r:id="rId10"/>
    <p:sldId id="299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hien 3813" initials="M3" lastIdx="1" clrIdx="0">
    <p:extLst>
      <p:ext uri="{19B8F6BF-5375-455C-9EA6-DF929625EA0E}">
        <p15:presenceInfo xmlns:p15="http://schemas.microsoft.com/office/powerpoint/2012/main" userId="6c3cb549d11be6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08EE-B50F-4E01-91A9-A680A0216A5E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BE405-937E-498E-9666-530B5BAC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3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391D-7BFD-489E-8F3D-02B5D42CE17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5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2037-D7FB-4A0B-8FBC-13831C82CAC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mp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m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image" Target="../media/image28.tmp"/><Relationship Id="rId3" Type="http://schemas.openxmlformats.org/officeDocument/2006/relationships/image" Target="../media/image19.png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18.png"/><Relationship Id="rId16" Type="http://schemas.openxmlformats.org/officeDocument/2006/relationships/image" Target="../media/image31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5" Type="http://schemas.openxmlformats.org/officeDocument/2006/relationships/image" Target="../media/image30.tmp"/><Relationship Id="rId10" Type="http://schemas.openxmlformats.org/officeDocument/2006/relationships/image" Target="../media/image25.tmp"/><Relationship Id="rId4" Type="http://schemas.microsoft.com/office/2007/relationships/hdphoto" Target="../media/hdphoto1.wdp"/><Relationship Id="rId9" Type="http://schemas.openxmlformats.org/officeDocument/2006/relationships/image" Target="../media/image24.tmp"/><Relationship Id="rId14" Type="http://schemas.openxmlformats.org/officeDocument/2006/relationships/image" Target="../media/image2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78" y="4056614"/>
            <a:ext cx="1763780" cy="27310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" y="3008099"/>
            <a:ext cx="2214884" cy="3779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24" y="4637153"/>
            <a:ext cx="1625603" cy="1820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C5DEA-D52F-45F2-B0B0-8CEEB60B66CD}"/>
              </a:ext>
            </a:extLst>
          </p:cNvPr>
          <p:cNvSpPr/>
          <p:nvPr/>
        </p:nvSpPr>
        <p:spPr>
          <a:xfrm>
            <a:off x="-183760" y="519996"/>
            <a:ext cx="123790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</a:rPr>
              <a:t>Chào</a:t>
            </a:r>
            <a:r>
              <a:rPr kumimoji="0" lang="en-US" sz="5400" b="1" i="0" u="none" strike="noStrike" kern="1200" cap="none" spc="0" normalizeH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</a:rPr>
              <a:t> mừng các 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đến với tiết học môn Tự nhiên và Xã hội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4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245A1-F0C4-47AD-8E12-AF0D727E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6"/>
            <a:ext cx="12192000" cy="6915852"/>
          </a:xfrm>
          <a:prstGeom prst="rect">
            <a:avLst/>
          </a:prstGeom>
        </p:spPr>
      </p:pic>
      <p:sp>
        <p:nvSpPr>
          <p:cNvPr id="78" name="矩形 21">
            <a:extLst>
              <a:ext uri="{FF2B5EF4-FFF2-40B4-BE49-F238E27FC236}">
                <a16:creationId xmlns:a16="http://schemas.microsoft.com/office/drawing/2014/main" id="{A895238E-A5A5-44F5-A85D-A16128605CF7}"/>
              </a:ext>
            </a:extLst>
          </p:cNvPr>
          <p:cNvSpPr/>
          <p:nvPr/>
        </p:nvSpPr>
        <p:spPr>
          <a:xfrm>
            <a:off x="3397765" y="1509803"/>
            <a:ext cx="7242751" cy="97609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80" name="六边形 23">
            <a:extLst>
              <a:ext uri="{FF2B5EF4-FFF2-40B4-BE49-F238E27FC236}">
                <a16:creationId xmlns:a16="http://schemas.microsoft.com/office/drawing/2014/main" id="{4F964A91-2856-4799-9B6E-C8FB5A2096BE}"/>
              </a:ext>
            </a:extLst>
          </p:cNvPr>
          <p:cNvSpPr/>
          <p:nvPr/>
        </p:nvSpPr>
        <p:spPr>
          <a:xfrm>
            <a:off x="1030936" y="2157519"/>
            <a:ext cx="1586689" cy="136815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Củng</a:t>
            </a:r>
            <a:r>
              <a:rPr lang="en-US" altLang="zh-CN" sz="32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cố</a:t>
            </a:r>
            <a:endParaRPr lang="en-US" altLang="zh-CN" sz="32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1" name="直接箭头连接符 24">
            <a:extLst>
              <a:ext uri="{FF2B5EF4-FFF2-40B4-BE49-F238E27FC236}">
                <a16:creationId xmlns:a16="http://schemas.microsoft.com/office/drawing/2014/main" id="{B6133B29-9697-40CE-8F16-33D86C66E391}"/>
              </a:ext>
            </a:extLst>
          </p:cNvPr>
          <p:cNvCxnSpPr>
            <a:cxnSpLocks/>
            <a:stCxn id="80" idx="0"/>
            <a:endCxn id="78" idx="1"/>
          </p:cNvCxnSpPr>
          <p:nvPr/>
        </p:nvCxnSpPr>
        <p:spPr>
          <a:xfrm flipV="1">
            <a:off x="2617625" y="1997850"/>
            <a:ext cx="780140" cy="84374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25">
            <a:extLst>
              <a:ext uri="{FF2B5EF4-FFF2-40B4-BE49-F238E27FC236}">
                <a16:creationId xmlns:a16="http://schemas.microsoft.com/office/drawing/2014/main" id="{9876BE74-BBD4-43DD-8AB6-CD2DFB1AA3CF}"/>
              </a:ext>
            </a:extLst>
          </p:cNvPr>
          <p:cNvCxnSpPr>
            <a:cxnSpLocks/>
            <a:stCxn id="80" idx="0"/>
            <a:endCxn id="84" idx="1"/>
          </p:cNvCxnSpPr>
          <p:nvPr/>
        </p:nvCxnSpPr>
        <p:spPr>
          <a:xfrm>
            <a:off x="2617625" y="2841595"/>
            <a:ext cx="780140" cy="989808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2172A19-2C4A-410B-A518-CAF6BD7451F3}"/>
              </a:ext>
            </a:extLst>
          </p:cNvPr>
          <p:cNvSpPr txBox="1"/>
          <p:nvPr/>
        </p:nvSpPr>
        <p:spPr>
          <a:xfrm>
            <a:off x="3746149" y="1751875"/>
            <a:ext cx="6545982" cy="596584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4" name="矩形 28">
            <a:extLst>
              <a:ext uri="{FF2B5EF4-FFF2-40B4-BE49-F238E27FC236}">
                <a16:creationId xmlns:a16="http://schemas.microsoft.com/office/drawing/2014/main" id="{B6AD661C-B382-42BA-9AA5-5FAB9CE93F9A}"/>
              </a:ext>
            </a:extLst>
          </p:cNvPr>
          <p:cNvSpPr/>
          <p:nvPr/>
        </p:nvSpPr>
        <p:spPr>
          <a:xfrm>
            <a:off x="3397765" y="3183687"/>
            <a:ext cx="7242751" cy="12954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16A5CEA-5635-4879-8619-FB493E75E1EA}"/>
              </a:ext>
            </a:extLst>
          </p:cNvPr>
          <p:cNvSpPr txBox="1"/>
          <p:nvPr/>
        </p:nvSpPr>
        <p:spPr>
          <a:xfrm>
            <a:off x="3896139" y="3367187"/>
            <a:ext cx="6519343" cy="1004709"/>
          </a:xfrm>
          <a:prstGeom prst="rect">
            <a:avLst/>
          </a:prstGeom>
          <a:solidFill>
            <a:srgbClr val="92D050"/>
          </a:solidFill>
        </p:spPr>
        <p:txBody>
          <a:bodyPr wrap="square" lIns="91451" tIns="45725" rIns="91451" bIns="457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Kể tên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 loại cây 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 con vật 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nhà bạn có. </a:t>
            </a:r>
            <a:endParaRPr lang="en-US" altLang="zh-CN" sz="2400" dirty="0" smtClean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Nêu 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nơi sống, lợi ích của chúng?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80" grpId="0" animBg="1"/>
          <p:bldP spid="83" grpId="0"/>
          <p:bldP spid="84" grpId="0" animBg="1"/>
          <p:bldP spid="8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8" grpId="0" animBg="1"/>
          <p:bldP spid="80" grpId="0" animBg="1"/>
          <p:bldP spid="83" grpId="0"/>
          <p:bldP spid="84" grpId="0" animBg="1"/>
          <p:bldP spid="8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">
            <a:extLst>
              <a:ext uri="{FF2B5EF4-FFF2-40B4-BE49-F238E27FC236}">
                <a16:creationId xmlns:a16="http://schemas.microsoft.com/office/drawing/2014/main" id="{9B76ECFB-824C-439D-850F-41D36C88AA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D51DA8F8-4F8D-4365-8FAC-3B97B0C3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55A392C7-202F-4521-A870-4F3C7373E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55A05B7C-35A9-48FE-956A-5EF34DD2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22048C50-2EDA-4083-ACE7-AB2F9807B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57BE5E6-24CF-4455-AF04-CB2CF4CB67A9}"/>
              </a:ext>
            </a:extLst>
          </p:cNvPr>
          <p:cNvSpPr/>
          <p:nvPr/>
        </p:nvSpPr>
        <p:spPr>
          <a:xfrm>
            <a:off x="1937308" y="2198708"/>
            <a:ext cx="91390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Xin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chào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em</a:t>
            </a:r>
            <a:r>
              <a:rPr lang="en-US" sz="6000" b="1" dirty="0">
                <a:ln/>
                <a:solidFill>
                  <a:schemeClr val="accent4"/>
                </a:solidFill>
              </a:rPr>
              <a:t>,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hẹn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gặp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lại</a:t>
            </a:r>
            <a:endParaRPr lang="en-U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4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95895-E860-4C55-B9D0-34E4972F8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" y="14074"/>
            <a:ext cx="11760590" cy="6794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EC7FF-199E-4AAE-AE31-42EB79B9369C}"/>
              </a:ext>
            </a:extLst>
          </p:cNvPr>
          <p:cNvSpPr/>
          <p:nvPr/>
        </p:nvSpPr>
        <p:spPr>
          <a:xfrm>
            <a:off x="2774351" y="2828668"/>
            <a:ext cx="6161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9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871063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78" y="4056614"/>
            <a:ext cx="1763780" cy="2731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9" y="7081"/>
            <a:ext cx="1686564" cy="16906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4" y="2678301"/>
            <a:ext cx="2214884" cy="3779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95" y="4511782"/>
            <a:ext cx="1625603" cy="1820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C5DEA-D52F-45F2-B0B0-8CEEB60B66CD}"/>
              </a:ext>
            </a:extLst>
          </p:cNvPr>
          <p:cNvSpPr/>
          <p:nvPr/>
        </p:nvSpPr>
        <p:spPr>
          <a:xfrm>
            <a:off x="3993611" y="249536"/>
            <a:ext cx="37727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TỰ NHIÊN VÀ XÃ 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HỘI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40740-F960-42FA-A6EB-6FDA4AD9B05D}"/>
              </a:ext>
            </a:extLst>
          </p:cNvPr>
          <p:cNvSpPr/>
          <p:nvPr/>
        </p:nvSpPr>
        <p:spPr>
          <a:xfrm>
            <a:off x="901626" y="1000853"/>
            <a:ext cx="105898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Ôn tập và đánh giá </a:t>
            </a:r>
          </a:p>
          <a:p>
            <a:pPr algn="ctr"/>
            <a:r>
              <a:rPr lang="en-US" sz="5400" b="1" spc="50" dirty="0" smtClean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thực vật và động vật (Tiết 1)</a:t>
            </a:r>
            <a:endParaRPr lang="en-US" sz="5400" b="1" spc="5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3420110"/>
            <a:ext cx="12219940" cy="345059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资源 1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29" y="654685"/>
            <a:ext cx="3449320" cy="3449320"/>
          </a:xfrm>
          <a:prstGeom prst="rect">
            <a:avLst/>
          </a:prstGeom>
        </p:spPr>
      </p:pic>
      <p:pic>
        <p:nvPicPr>
          <p:cNvPr id="5" name="图片 4" descr="资源 2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387" y="-48075"/>
            <a:ext cx="5017135" cy="3638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00486" y="4104005"/>
            <a:ext cx="950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 smtClean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Em </a:t>
            </a:r>
            <a:r>
              <a:rPr lang="vi-VN" altLang="zh-CN" sz="48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đã học được gì về chủ đề Thực vật và động vật?</a:t>
            </a:r>
            <a:endParaRPr lang="zh-CN" altLang="en-US" sz="48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0AC8FF2-F2D4-400E-BE08-EC2B66F8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262"/>
            <a:ext cx="12258262" cy="693818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73B098D-A508-43BC-AF13-C8F3110BCBC4}"/>
              </a:ext>
            </a:extLst>
          </p:cNvPr>
          <p:cNvGrpSpPr/>
          <p:nvPr/>
        </p:nvGrpSpPr>
        <p:grpSpPr>
          <a:xfrm>
            <a:off x="2205" y="111352"/>
            <a:ext cx="12187592" cy="909999"/>
            <a:chOff x="0" y="466102"/>
            <a:chExt cx="12190413" cy="91021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CC1FA0B-A9B9-4B94-BF75-7697BACA44B4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CA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63C97-B3DB-4C5D-B4EF-7DC70D02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445" y="466102"/>
              <a:ext cx="9292491" cy="80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Dựa</a:t>
              </a:r>
              <a:r>
                <a:rPr lang="en-US" altLang="zh-CN" sz="2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vào</a:t>
              </a:r>
              <a:r>
                <a:rPr lang="en-US" altLang="zh-CN" sz="2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gợi</a:t>
              </a:r>
              <a:r>
                <a:rPr lang="en-US" altLang="zh-CN" sz="2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ý</a:t>
              </a:r>
              <a:r>
                <a:rPr lang="vi-VN" altLang="zh-CN" sz="2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dưới đây, em hãy giới thiệu </a:t>
              </a:r>
              <a:r>
                <a:rPr lang="en-US" altLang="zh-CN" sz="26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với </a:t>
              </a:r>
              <a:r>
                <a:rPr lang="vi-VN" altLang="zh-CN" sz="26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các </a:t>
              </a:r>
              <a:r>
                <a:rPr lang="vi-VN" altLang="zh-CN" sz="2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bạn trong nhóm về môi trường sống của thực vật, động vật.</a:t>
              </a:r>
              <a:endParaRPr lang="zh-CN" altLang="en-US" sz="2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C11D0C-8DAD-4D7D-B66E-5073DCC8A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8713"/>
            <a:ext cx="6045874" cy="4791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03A2338-76B8-4C54-99D0-90192F0D3B4E}"/>
              </a:ext>
            </a:extLst>
          </p:cNvPr>
          <p:cNvSpPr/>
          <p:nvPr/>
        </p:nvSpPr>
        <p:spPr>
          <a:xfrm>
            <a:off x="1457740" y="1484245"/>
            <a:ext cx="4558748" cy="109993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9E5E001-7718-418B-A51A-ED2E6BD747A7}"/>
              </a:ext>
            </a:extLst>
          </p:cNvPr>
          <p:cNvSpPr/>
          <p:nvPr/>
        </p:nvSpPr>
        <p:spPr>
          <a:xfrm>
            <a:off x="318050" y="1221051"/>
            <a:ext cx="5777950" cy="135504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và thực vật đều có điểm giống nhau 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đều có môi trường 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cạn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môi trường sống</a:t>
            </a:r>
            <a:r>
              <a:rPr lang="vi-VN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972B1-8012-490B-847C-E1931450BA4F}"/>
              </a:ext>
            </a:extLst>
          </p:cNvPr>
          <p:cNvGrpSpPr/>
          <p:nvPr/>
        </p:nvGrpSpPr>
        <p:grpSpPr>
          <a:xfrm>
            <a:off x="225286" y="3923058"/>
            <a:ext cx="5632176" cy="2259805"/>
            <a:chOff x="304798" y="3498990"/>
            <a:chExt cx="5711690" cy="22598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619A6D-7301-442B-9878-3F1F5DBB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3348" y="3498990"/>
              <a:ext cx="275314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14C7BD-9B3B-4D6E-9FFB-C8700A3F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98" y="3498990"/>
              <a:ext cx="295855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8A212259-37EC-4CEF-AF06-287300657C07}"/>
              </a:ext>
            </a:extLst>
          </p:cNvPr>
          <p:cNvSpPr/>
          <p:nvPr/>
        </p:nvSpPr>
        <p:spPr>
          <a:xfrm>
            <a:off x="636105" y="2878421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</a:t>
            </a: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có</a:t>
            </a: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sống trên cạn, vừa có thể sống dưới nước.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06E4C-48D1-494D-9D11-5E50E73A9856}"/>
              </a:ext>
            </a:extLst>
          </p:cNvPr>
          <p:cNvGrpSpPr/>
          <p:nvPr/>
        </p:nvGrpSpPr>
        <p:grpSpPr>
          <a:xfrm>
            <a:off x="6202017" y="2902853"/>
            <a:ext cx="5720818" cy="3280010"/>
            <a:chOff x="6049452" y="2553950"/>
            <a:chExt cx="4746948" cy="32561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E54EB18-772A-41FF-A65E-CEBC84C4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9452" y="2561810"/>
              <a:ext cx="2790825" cy="16383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10ACE6-6BA3-4703-844F-C0D6E5864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61303" y="2553950"/>
              <a:ext cx="2535097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6B72FF-A81C-48F5-ACE6-DD6512ED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6407" y="4146110"/>
              <a:ext cx="2891019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3DC1959A-2EB8-45B0-A843-C71228C015BF}"/>
              </a:ext>
            </a:extLst>
          </p:cNvPr>
          <p:cNvSpPr/>
          <p:nvPr/>
        </p:nvSpPr>
        <p:spPr>
          <a:xfrm>
            <a:off x="6805004" y="1957396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Con vật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vừa có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accent4">
                    <a:lumMod val="50000"/>
                  </a:schemeClr>
                </a:solidFill>
              </a:rPr>
              <a:t>thể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</a:rPr>
              <a:t>sống trên cạn, vừa có thể sống dưới nước.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C2713-30A8-49A9-B312-BA8842A9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65AAB-D10C-47F2-9EA1-C888F267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8" b="97878" l="5000" r="94630">
                        <a14:foregroundMark x1="6111" y1="265" x2="1111" y2="10080"/>
                        <a14:foregroundMark x1="1111" y1="10080" x2="370" y2="44562"/>
                        <a14:foregroundMark x1="370" y1="44562" x2="5370" y2="31830"/>
                        <a14:foregroundMark x1="5370" y1="31830" x2="4815" y2="58090"/>
                        <a14:foregroundMark x1="4815" y1="58090" x2="7222" y2="82759"/>
                        <a14:foregroundMark x1="7222" y1="82759" x2="5370" y2="76393"/>
                        <a14:foregroundMark x1="4630" y1="5040" x2="2963" y2="26260"/>
                        <a14:foregroundMark x1="2963" y1="26260" x2="4815" y2="53050"/>
                        <a14:foregroundMark x1="4815" y1="53050" x2="8148" y2="62599"/>
                        <a14:foregroundMark x1="8148" y1="62599" x2="8704" y2="73740"/>
                        <a14:foregroundMark x1="8704" y1="73740" x2="7222" y2="84615"/>
                        <a14:foregroundMark x1="7222" y1="84615" x2="20185" y2="94430"/>
                        <a14:foregroundMark x1="20185" y1="94430" x2="14259" y2="90451"/>
                        <a14:foregroundMark x1="14259" y1="90451" x2="19259" y2="99204"/>
                        <a14:foregroundMark x1="19259" y1="99204" x2="31852" y2="97613"/>
                        <a14:foregroundMark x1="31852" y1="97613" x2="40926" y2="97613"/>
                        <a14:foregroundMark x1="40926" y1="97613" x2="59815" y2="94960"/>
                        <a14:foregroundMark x1="59815" y1="94960" x2="70556" y2="95225"/>
                        <a14:foregroundMark x1="70556" y1="95225" x2="88519" y2="93634"/>
                        <a14:foregroundMark x1="88519" y1="93634" x2="94815" y2="78515"/>
                        <a14:foregroundMark x1="94815" y1="78515" x2="94074" y2="60477"/>
                        <a14:foregroundMark x1="94074" y1="60477" x2="96111" y2="35279"/>
                        <a14:foregroundMark x1="96111" y1="35279" x2="92778" y2="25199"/>
                        <a14:foregroundMark x1="92778" y1="25199" x2="75926" y2="3183"/>
                        <a14:foregroundMark x1="75926" y1="3183" x2="17778" y2="265"/>
                        <a14:foregroundMark x1="17778" y1="265" x2="8148" y2="4775"/>
                        <a14:foregroundMark x1="8148" y1="4775" x2="5000" y2="17772"/>
                        <a14:foregroundMark x1="5000" y1="17772" x2="3889" y2="29973"/>
                        <a14:foregroundMark x1="3889" y1="29973" x2="7778" y2="67639"/>
                        <a14:foregroundMark x1="7778" y1="67639" x2="6667" y2="79045"/>
                        <a14:foregroundMark x1="6667" y1="79045" x2="16852" y2="73740"/>
                        <a14:foregroundMark x1="16852" y1="73740" x2="43889" y2="15119"/>
                        <a14:foregroundMark x1="43889" y1="15119" x2="27037" y2="22016"/>
                        <a14:foregroundMark x1="27037" y1="22016" x2="43333" y2="36870"/>
                        <a14:foregroundMark x1="43333" y1="36870" x2="25185" y2="55968"/>
                        <a14:foregroundMark x1="25185" y1="55968" x2="75370" y2="69496"/>
                        <a14:foregroundMark x1="75370" y1="69496" x2="71296" y2="50133"/>
                        <a14:foregroundMark x1="71296" y1="50133" x2="77407" y2="43501"/>
                        <a14:foregroundMark x1="77407" y1="43501" x2="79074" y2="29443"/>
                        <a14:foregroundMark x1="79074" y1="29443" x2="84074" y2="49602"/>
                        <a14:foregroundMark x1="84074" y1="49602" x2="70741" y2="9284"/>
                        <a14:foregroundMark x1="70741" y1="9284" x2="51852" y2="37401"/>
                        <a14:foregroundMark x1="51852" y1="37401" x2="53704" y2="18833"/>
                        <a14:foregroundMark x1="53704" y1="18833" x2="52963" y2="36074"/>
                        <a14:foregroundMark x1="52963" y1="36074" x2="62407" y2="5040"/>
                        <a14:foregroundMark x1="62407" y1="5040" x2="45556" y2="28647"/>
                        <a14:foregroundMark x1="45556" y1="28647" x2="44630" y2="7958"/>
                        <a14:foregroundMark x1="44630" y1="7958" x2="30741" y2="60212"/>
                        <a14:foregroundMark x1="30741" y1="60212" x2="16667" y2="70027"/>
                        <a14:foregroundMark x1="16667" y1="70027" x2="41481" y2="72944"/>
                        <a14:foregroundMark x1="41481" y1="72944" x2="52593" y2="65517"/>
                        <a14:foregroundMark x1="52593" y1="65517" x2="45556" y2="82493"/>
                        <a14:foregroundMark x1="45556" y1="82493" x2="73704" y2="77984"/>
                        <a14:foregroundMark x1="73704" y1="77984" x2="78148" y2="66048"/>
                        <a14:foregroundMark x1="78148" y1="66048" x2="76481" y2="84881"/>
                        <a14:foregroundMark x1="76481" y1="84881" x2="91667" y2="72414"/>
                        <a14:foregroundMark x1="91667" y1="72414" x2="69630" y2="63660"/>
                        <a14:foregroundMark x1="69630" y1="63660" x2="50926" y2="37931"/>
                        <a14:foregroundMark x1="50926" y1="37931" x2="33333" y2="73210"/>
                        <a14:foregroundMark x1="33333" y1="73210" x2="48519" y2="27851"/>
                        <a14:foregroundMark x1="48519" y1="27851" x2="18889" y2="48806"/>
                        <a14:foregroundMark x1="18889" y1="48806" x2="34074" y2="26790"/>
                        <a14:foregroundMark x1="34074" y1="26790" x2="26481" y2="11936"/>
                        <a14:foregroundMark x1="26481" y1="11936" x2="21667" y2="32891"/>
                        <a14:foregroundMark x1="21667" y1="32891" x2="31852" y2="4775"/>
                        <a14:foregroundMark x1="31852" y1="4775" x2="15000" y2="18037"/>
                        <a14:foregroundMark x1="15000" y1="18037" x2="18704" y2="33687"/>
                        <a14:foregroundMark x1="18704" y1="33687" x2="25370" y2="10080"/>
                        <a14:foregroundMark x1="25370" y1="10080" x2="15000" y2="24934"/>
                        <a14:foregroundMark x1="15000" y1="24934" x2="11852" y2="60477"/>
                        <a14:foregroundMark x1="11852" y1="60477" x2="35185" y2="40849"/>
                        <a14:foregroundMark x1="35185" y1="40849" x2="32407" y2="20955"/>
                        <a14:foregroundMark x1="32407" y1="20955" x2="53519" y2="1326"/>
                        <a14:foregroundMark x1="53519" y1="1326" x2="61667" y2="0"/>
                        <a14:foregroundMark x1="61667" y1="0" x2="77222" y2="2918"/>
                        <a14:foregroundMark x1="77222" y1="2918" x2="86481" y2="11406"/>
                        <a14:foregroundMark x1="86481" y1="11406" x2="94630" y2="84615"/>
                        <a14:foregroundMark x1="94630" y1="84615" x2="82222" y2="80902"/>
                        <a14:foregroundMark x1="82222" y1="80902" x2="89259" y2="67905"/>
                        <a14:foregroundMark x1="89259" y1="67905" x2="82407" y2="48276"/>
                        <a14:foregroundMark x1="82407" y1="48276" x2="82407" y2="63395"/>
                        <a14:foregroundMark x1="82407" y1="63395" x2="69074" y2="59416"/>
                        <a14:foregroundMark x1="69074" y1="59416" x2="80926" y2="45623"/>
                        <a14:foregroundMark x1="80926" y1="45623" x2="64630" y2="70027"/>
                        <a14:foregroundMark x1="64630" y1="70027" x2="84630" y2="34218"/>
                        <a14:foregroundMark x1="84630" y1="34218" x2="78519" y2="49072"/>
                        <a14:foregroundMark x1="78519" y1="49072" x2="68148" y2="18302"/>
                        <a14:foregroundMark x1="68148" y1="18302" x2="54444" y2="48541"/>
                        <a14:foregroundMark x1="54444" y1="48541" x2="51667" y2="14854"/>
                        <a14:foregroundMark x1="51667" y1="14854" x2="41852" y2="36870"/>
                        <a14:foregroundMark x1="91667" y1="28382" x2="75741" y2="15650"/>
                        <a14:foregroundMark x1="75741" y1="15650" x2="19630" y2="5305"/>
                        <a14:foregroundMark x1="19630" y1="5305" x2="5370" y2="23077"/>
                        <a14:foregroundMark x1="5370" y1="23077" x2="2407" y2="39523"/>
                        <a14:foregroundMark x1="2407" y1="39523" x2="16667" y2="80637"/>
                        <a14:foregroundMark x1="16667" y1="80637" x2="18889" y2="92573"/>
                        <a14:foregroundMark x1="18889" y1="92573" x2="28704" y2="90716"/>
                        <a14:foregroundMark x1="28704" y1="90716" x2="64074" y2="93103"/>
                        <a14:foregroundMark x1="64074" y1="93103" x2="64259" y2="80902"/>
                        <a14:foregroundMark x1="64259" y1="80902" x2="35741" y2="91247"/>
                        <a14:foregroundMark x1="35741" y1="91247" x2="84259" y2="73475"/>
                        <a14:foregroundMark x1="84259" y1="73475" x2="75185" y2="88064"/>
                        <a14:foregroundMark x1="75185" y1="88064" x2="83704" y2="83024"/>
                        <a14:foregroundMark x1="83704" y1="83024" x2="74074" y2="74271"/>
                        <a14:foregroundMark x1="74074" y1="74271" x2="70926" y2="99204"/>
                        <a14:foregroundMark x1="70926" y1="99204" x2="82963" y2="97613"/>
                        <a14:foregroundMark x1="82963" y1="97613" x2="83333" y2="97878"/>
                        <a14:foregroundMark x1="80185" y1="2918" x2="40370" y2="3979"/>
                        <a14:foregroundMark x1="40370" y1="3979" x2="67037" y2="6101"/>
                        <a14:foregroundMark x1="67037" y1="6101" x2="78704" y2="2918"/>
                        <a14:foregroundMark x1="78704" y1="2918" x2="80185" y2="6366"/>
                        <a14:foregroundMark x1="18889" y1="79310" x2="23704" y2="86472"/>
                        <a14:foregroundMark x1="23704" y1="86472" x2="21852" y2="81698"/>
                        <a14:backgroundMark x1="99815" y1="67109" x2="96537" y2="73094"/>
                        <a14:backgroundMark x1="91574" y1="87796" x2="90926" y2="93369"/>
                        <a14:backgroundMark x1="90926" y1="93369" x2="88333" y2="98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1" y="1298713"/>
            <a:ext cx="7924805" cy="4770782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DBA39AF-C338-471F-B9F2-9160908C75B6}"/>
              </a:ext>
            </a:extLst>
          </p:cNvPr>
          <p:cNvCxnSpPr/>
          <p:nvPr/>
        </p:nvCxnSpPr>
        <p:spPr>
          <a:xfrm>
            <a:off x="2160104" y="357802"/>
            <a:ext cx="9753600" cy="371061"/>
          </a:xfrm>
          <a:prstGeom prst="bentConnector3">
            <a:avLst>
              <a:gd name="adj1" fmla="val 924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F0FF8B-E5E2-4FA7-948F-E06946504680}"/>
              </a:ext>
            </a:extLst>
          </p:cNvPr>
          <p:cNvSpPr txBox="1"/>
          <p:nvPr/>
        </p:nvSpPr>
        <p:spPr>
          <a:xfrm>
            <a:off x="3127513" y="145772"/>
            <a:ext cx="836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môi trường sống cho cây và các con vật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C77275-E2D3-4DBA-949B-58CF02CD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2" y="3022160"/>
            <a:ext cx="1286054" cy="15332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F1B798-CF0C-4D15-9DFB-F0DA3C908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59" y="4331778"/>
            <a:ext cx="2788654" cy="23142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53C14B-A19E-4A2E-BFBE-37F2C03C9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11" y="4154245"/>
            <a:ext cx="1492900" cy="1739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E22AA8-AB9A-4F98-A3ED-0F2670F09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1" y="2707272"/>
            <a:ext cx="1492901" cy="14469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ED5A56-0F95-41DB-BE37-FC022A17F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2" y="2867568"/>
            <a:ext cx="2612145" cy="1533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4640BB-E8B3-4889-9FA9-B91CF4E10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4" y="4648920"/>
            <a:ext cx="1835269" cy="17749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3FACF-AA95-4574-A15A-B0831D9B3D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" y="4930832"/>
            <a:ext cx="2239622" cy="149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2F666B-FDFE-47CE-B11C-EAF21C789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" y="2487460"/>
            <a:ext cx="2248999" cy="2161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D8174E-593E-4F14-B0E8-54E72DF4D3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4" y="2707272"/>
            <a:ext cx="2508757" cy="1600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85EEEE-F6C6-4C8C-AD7F-BBCE58A60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9058" y="4400785"/>
            <a:ext cx="1988551" cy="2260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5ED66E-02BE-40F1-BD36-EE75C430DF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9" y="1073423"/>
            <a:ext cx="3935888" cy="1533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47F2CC-0654-4753-9B44-DF86695076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9" y="1071037"/>
            <a:ext cx="3822365" cy="153321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CFAAB0-9484-405B-8931-966819354F73}"/>
              </a:ext>
            </a:extLst>
          </p:cNvPr>
          <p:cNvCxnSpPr/>
          <p:nvPr/>
        </p:nvCxnSpPr>
        <p:spPr>
          <a:xfrm>
            <a:off x="6480313" y="1678621"/>
            <a:ext cx="0" cy="474529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245A1-F0C4-47AD-8E12-AF0D727E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6"/>
            <a:ext cx="12192000" cy="691585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C4015A6-BDCC-49E5-AC61-2A943A605908}"/>
              </a:ext>
            </a:extLst>
          </p:cNvPr>
          <p:cNvGrpSpPr/>
          <p:nvPr/>
        </p:nvGrpSpPr>
        <p:grpSpPr>
          <a:xfrm>
            <a:off x="2189722" y="2648559"/>
            <a:ext cx="8546365" cy="3594547"/>
            <a:chOff x="2189722" y="2648559"/>
            <a:chExt cx="8546365" cy="3594547"/>
          </a:xfrm>
        </p:grpSpPr>
        <p:sp>
          <p:nvSpPr>
            <p:cNvPr id="4" name="椭圆 31">
              <a:extLst>
                <a:ext uri="{FF2B5EF4-FFF2-40B4-BE49-F238E27FC236}">
                  <a16:creationId xmlns:a16="http://schemas.microsoft.com/office/drawing/2014/main" id="{723F0144-6F29-482E-B16A-C316FBE20ED6}"/>
                </a:ext>
              </a:extLst>
            </p:cNvPr>
            <p:cNvSpPr/>
            <p:nvPr/>
          </p:nvSpPr>
          <p:spPr>
            <a:xfrm>
              <a:off x="2189722" y="2904401"/>
              <a:ext cx="8546365" cy="33387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rgbClr val="BDF5F2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Để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thực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động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ta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cần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phải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xả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bừa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bãi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ý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thức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bỏ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nơi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quy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định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.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5">
              <a:extLst>
                <a:ext uri="{FF2B5EF4-FFF2-40B4-BE49-F238E27FC236}">
                  <a16:creationId xmlns:a16="http://schemas.microsoft.com/office/drawing/2014/main" id="{E0FBF4F1-11A8-4E33-AE18-54C4E3182D04}"/>
                </a:ext>
              </a:extLst>
            </p:cNvPr>
            <p:cNvGrpSpPr/>
            <p:nvPr/>
          </p:nvGrpSpPr>
          <p:grpSpPr>
            <a:xfrm>
              <a:off x="2189722" y="2648559"/>
              <a:ext cx="886884" cy="937684"/>
              <a:chOff x="5181601" y="2120900"/>
              <a:chExt cx="665163" cy="703263"/>
            </a:xfrm>
            <a:solidFill>
              <a:srgbClr val="82D1C9"/>
            </a:solidFill>
          </p:grpSpPr>
          <p:sp>
            <p:nvSpPr>
              <p:cNvPr id="6" name="Freeform 540">
                <a:extLst>
                  <a:ext uri="{FF2B5EF4-FFF2-40B4-BE49-F238E27FC236}">
                    <a16:creationId xmlns:a16="http://schemas.microsoft.com/office/drawing/2014/main" id="{FD42B514-D14C-4E81-A2F5-B2EEF9AC7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Freeform 541">
                <a:extLst>
                  <a:ext uri="{FF2B5EF4-FFF2-40B4-BE49-F238E27FC236}">
                    <a16:creationId xmlns:a16="http://schemas.microsoft.com/office/drawing/2014/main" id="{C3645F48-A099-4D61-9B2D-955E39039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Freeform 542">
                <a:extLst>
                  <a:ext uri="{FF2B5EF4-FFF2-40B4-BE49-F238E27FC236}">
                    <a16:creationId xmlns:a16="http://schemas.microsoft.com/office/drawing/2014/main" id="{806B19CD-8A0A-4E90-AC49-7F1B812D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" name="Freeform 543">
                <a:extLst>
                  <a:ext uri="{FF2B5EF4-FFF2-40B4-BE49-F238E27FC236}">
                    <a16:creationId xmlns:a16="http://schemas.microsoft.com/office/drawing/2014/main" id="{9136FC32-696E-4E50-AAF4-49EA308B7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Freeform 544">
                <a:extLst>
                  <a:ext uri="{FF2B5EF4-FFF2-40B4-BE49-F238E27FC236}">
                    <a16:creationId xmlns:a16="http://schemas.microsoft.com/office/drawing/2014/main" id="{1DB5D2D7-A5F4-4771-8788-9966605E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Freeform 545">
                <a:extLst>
                  <a:ext uri="{FF2B5EF4-FFF2-40B4-BE49-F238E27FC236}">
                    <a16:creationId xmlns:a16="http://schemas.microsoft.com/office/drawing/2014/main" id="{8C2C1860-1BE8-46A3-91EC-5CDF9D4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" name="Freeform 546">
                <a:extLst>
                  <a:ext uri="{FF2B5EF4-FFF2-40B4-BE49-F238E27FC236}">
                    <a16:creationId xmlns:a16="http://schemas.microsoft.com/office/drawing/2014/main" id="{75B52795-7956-450A-A174-CF2D4ED85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3" name="Freeform 547">
                <a:extLst>
                  <a:ext uri="{FF2B5EF4-FFF2-40B4-BE49-F238E27FC236}">
                    <a16:creationId xmlns:a16="http://schemas.microsoft.com/office/drawing/2014/main" id="{30731060-CFA4-427C-8826-AFDE8353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Freeform 548">
                <a:extLst>
                  <a:ext uri="{FF2B5EF4-FFF2-40B4-BE49-F238E27FC236}">
                    <a16:creationId xmlns:a16="http://schemas.microsoft.com/office/drawing/2014/main" id="{2993BA59-94FC-4A0E-9425-EE8BE02F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Freeform 549">
                <a:extLst>
                  <a:ext uri="{FF2B5EF4-FFF2-40B4-BE49-F238E27FC236}">
                    <a16:creationId xmlns:a16="http://schemas.microsoft.com/office/drawing/2014/main" id="{753AD46B-0665-4FCF-829C-6C4220C0D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550">
                <a:extLst>
                  <a:ext uri="{FF2B5EF4-FFF2-40B4-BE49-F238E27FC236}">
                    <a16:creationId xmlns:a16="http://schemas.microsoft.com/office/drawing/2014/main" id="{3B5D3D58-8FED-41F8-935A-DB525FC39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551">
                <a:extLst>
                  <a:ext uri="{FF2B5EF4-FFF2-40B4-BE49-F238E27FC236}">
                    <a16:creationId xmlns:a16="http://schemas.microsoft.com/office/drawing/2014/main" id="{139F2E1D-451C-4B1A-AD07-5B225884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552">
                <a:extLst>
                  <a:ext uri="{FF2B5EF4-FFF2-40B4-BE49-F238E27FC236}">
                    <a16:creationId xmlns:a16="http://schemas.microsoft.com/office/drawing/2014/main" id="{C828EA5B-C933-4B91-A815-B54D3490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553">
                <a:extLst>
                  <a:ext uri="{FF2B5EF4-FFF2-40B4-BE49-F238E27FC236}">
                    <a16:creationId xmlns:a16="http://schemas.microsoft.com/office/drawing/2014/main" id="{44A57E0E-9477-4F2E-81A2-8E76791E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Freeform 554">
                <a:extLst>
                  <a:ext uri="{FF2B5EF4-FFF2-40B4-BE49-F238E27FC236}">
                    <a16:creationId xmlns:a16="http://schemas.microsoft.com/office/drawing/2014/main" id="{706C8DEC-0207-471E-98C1-6001A8675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555">
                <a:extLst>
                  <a:ext uri="{FF2B5EF4-FFF2-40B4-BE49-F238E27FC236}">
                    <a16:creationId xmlns:a16="http://schemas.microsoft.com/office/drawing/2014/main" id="{9A4141D3-75D1-423A-9115-01036937F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 556">
                <a:extLst>
                  <a:ext uri="{FF2B5EF4-FFF2-40B4-BE49-F238E27FC236}">
                    <a16:creationId xmlns:a16="http://schemas.microsoft.com/office/drawing/2014/main" id="{AFBF4E53-1611-4443-9E84-F587F1FC0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Freeform 557">
                <a:extLst>
                  <a:ext uri="{FF2B5EF4-FFF2-40B4-BE49-F238E27FC236}">
                    <a16:creationId xmlns:a16="http://schemas.microsoft.com/office/drawing/2014/main" id="{A55D5378-4BC6-4EB8-A7F0-A1EEA656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558">
                <a:extLst>
                  <a:ext uri="{FF2B5EF4-FFF2-40B4-BE49-F238E27FC236}">
                    <a16:creationId xmlns:a16="http://schemas.microsoft.com/office/drawing/2014/main" id="{D125FE2D-2625-4E08-BD4A-18B4DC46A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Freeform 559">
                <a:extLst>
                  <a:ext uri="{FF2B5EF4-FFF2-40B4-BE49-F238E27FC236}">
                    <a16:creationId xmlns:a16="http://schemas.microsoft.com/office/drawing/2014/main" id="{982C3C53-3FFF-4CBC-A15A-4D9E4475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Freeform 560">
                <a:extLst>
                  <a:ext uri="{FF2B5EF4-FFF2-40B4-BE49-F238E27FC236}">
                    <a16:creationId xmlns:a16="http://schemas.microsoft.com/office/drawing/2014/main" id="{D3D8DF61-A892-4FE6-B2B5-4623A91BF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Freeform 561">
                <a:extLst>
                  <a:ext uri="{FF2B5EF4-FFF2-40B4-BE49-F238E27FC236}">
                    <a16:creationId xmlns:a16="http://schemas.microsoft.com/office/drawing/2014/main" id="{A22F1B5E-23D9-4010-BD01-9E2850283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8" name="Freeform 562">
                <a:extLst>
                  <a:ext uri="{FF2B5EF4-FFF2-40B4-BE49-F238E27FC236}">
                    <a16:creationId xmlns:a16="http://schemas.microsoft.com/office/drawing/2014/main" id="{9B8BA628-EBA2-4517-B649-48327891B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Freeform 563">
                <a:extLst>
                  <a:ext uri="{FF2B5EF4-FFF2-40B4-BE49-F238E27FC236}">
                    <a16:creationId xmlns:a16="http://schemas.microsoft.com/office/drawing/2014/main" id="{C0EA9D4C-3566-4310-AA9E-408F3396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Freeform 564">
                <a:extLst>
                  <a:ext uri="{FF2B5EF4-FFF2-40B4-BE49-F238E27FC236}">
                    <a16:creationId xmlns:a16="http://schemas.microsoft.com/office/drawing/2014/main" id="{2C99C336-4315-4546-9BDB-4208A1A21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Freeform 565">
                <a:extLst>
                  <a:ext uri="{FF2B5EF4-FFF2-40B4-BE49-F238E27FC236}">
                    <a16:creationId xmlns:a16="http://schemas.microsoft.com/office/drawing/2014/main" id="{98265E98-6E1C-4C79-8063-632915804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Freeform 566">
                <a:extLst>
                  <a:ext uri="{FF2B5EF4-FFF2-40B4-BE49-F238E27FC236}">
                    <a16:creationId xmlns:a16="http://schemas.microsoft.com/office/drawing/2014/main" id="{81910AE1-8521-46CD-A27F-4F608F7A3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Freeform 567">
                <a:extLst>
                  <a:ext uri="{FF2B5EF4-FFF2-40B4-BE49-F238E27FC236}">
                    <a16:creationId xmlns:a16="http://schemas.microsoft.com/office/drawing/2014/main" id="{577FED32-7BEC-47F1-8E94-979CF5E8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Freeform 568">
                <a:extLst>
                  <a:ext uri="{FF2B5EF4-FFF2-40B4-BE49-F238E27FC236}">
                    <a16:creationId xmlns:a16="http://schemas.microsoft.com/office/drawing/2014/main" id="{9B1CC7C6-4DF5-474A-9DD9-4D93CBD7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Freeform 569">
                <a:extLst>
                  <a:ext uri="{FF2B5EF4-FFF2-40B4-BE49-F238E27FC236}">
                    <a16:creationId xmlns:a16="http://schemas.microsoft.com/office/drawing/2014/main" id="{F64BD6B5-203B-476F-BB81-C8CB6316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Freeform 570">
                <a:extLst>
                  <a:ext uri="{FF2B5EF4-FFF2-40B4-BE49-F238E27FC236}">
                    <a16:creationId xmlns:a16="http://schemas.microsoft.com/office/drawing/2014/main" id="{22A071DB-4753-4101-A7B4-BE52DE35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7" name="Freeform 571">
                <a:extLst>
                  <a:ext uri="{FF2B5EF4-FFF2-40B4-BE49-F238E27FC236}">
                    <a16:creationId xmlns:a16="http://schemas.microsoft.com/office/drawing/2014/main" id="{D9E2D3BF-B228-4F43-BC28-242638504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Freeform 572">
                <a:extLst>
                  <a:ext uri="{FF2B5EF4-FFF2-40B4-BE49-F238E27FC236}">
                    <a16:creationId xmlns:a16="http://schemas.microsoft.com/office/drawing/2014/main" id="{25F0DD2C-FE37-48C6-9D90-B5BDFBBAB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Freeform 573">
                <a:extLst>
                  <a:ext uri="{FF2B5EF4-FFF2-40B4-BE49-F238E27FC236}">
                    <a16:creationId xmlns:a16="http://schemas.microsoft.com/office/drawing/2014/main" id="{E59CCEF2-1B47-45B0-9AAB-CB93E5E6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Freeform 574">
                <a:extLst>
                  <a:ext uri="{FF2B5EF4-FFF2-40B4-BE49-F238E27FC236}">
                    <a16:creationId xmlns:a16="http://schemas.microsoft.com/office/drawing/2014/main" id="{F30D2B1A-8288-4850-A873-9DD844F3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Freeform 575">
                <a:extLst>
                  <a:ext uri="{FF2B5EF4-FFF2-40B4-BE49-F238E27FC236}">
                    <a16:creationId xmlns:a16="http://schemas.microsoft.com/office/drawing/2014/main" id="{6CAF62BB-7A3A-4D98-9324-710BAD5DA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Freeform 576">
                <a:extLst>
                  <a:ext uri="{FF2B5EF4-FFF2-40B4-BE49-F238E27FC236}">
                    <a16:creationId xmlns:a16="http://schemas.microsoft.com/office/drawing/2014/main" id="{F2D8FFCA-9172-4920-A494-131BC6EF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Freeform 577">
                <a:extLst>
                  <a:ext uri="{FF2B5EF4-FFF2-40B4-BE49-F238E27FC236}">
                    <a16:creationId xmlns:a16="http://schemas.microsoft.com/office/drawing/2014/main" id="{63ACF49C-1BDD-448A-B586-8B69CE2A2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Freeform 578">
                <a:extLst>
                  <a:ext uri="{FF2B5EF4-FFF2-40B4-BE49-F238E27FC236}">
                    <a16:creationId xmlns:a16="http://schemas.microsoft.com/office/drawing/2014/main" id="{B1852061-AEE7-49C0-AF32-A05339929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Freeform 579">
                <a:extLst>
                  <a:ext uri="{FF2B5EF4-FFF2-40B4-BE49-F238E27FC236}">
                    <a16:creationId xmlns:a16="http://schemas.microsoft.com/office/drawing/2014/main" id="{213AA4A0-60CA-47B2-B794-8CED30EFE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6" name="Freeform 580">
                <a:extLst>
                  <a:ext uri="{FF2B5EF4-FFF2-40B4-BE49-F238E27FC236}">
                    <a16:creationId xmlns:a16="http://schemas.microsoft.com/office/drawing/2014/main" id="{587B1438-8DCF-4181-A024-0A2E11DB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Freeform 581">
                <a:extLst>
                  <a:ext uri="{FF2B5EF4-FFF2-40B4-BE49-F238E27FC236}">
                    <a16:creationId xmlns:a16="http://schemas.microsoft.com/office/drawing/2014/main" id="{0DCF50D6-9955-409A-8D22-1EADA212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8" name="Freeform 582">
                <a:extLst>
                  <a:ext uri="{FF2B5EF4-FFF2-40B4-BE49-F238E27FC236}">
                    <a16:creationId xmlns:a16="http://schemas.microsoft.com/office/drawing/2014/main" id="{ED854EAD-C2F3-4744-A552-1F0F74604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Freeform 583">
                <a:extLst>
                  <a:ext uri="{FF2B5EF4-FFF2-40B4-BE49-F238E27FC236}">
                    <a16:creationId xmlns:a16="http://schemas.microsoft.com/office/drawing/2014/main" id="{914A7DF3-063B-4B4B-BC71-A93249D5C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Freeform 584">
                <a:extLst>
                  <a:ext uri="{FF2B5EF4-FFF2-40B4-BE49-F238E27FC236}">
                    <a16:creationId xmlns:a16="http://schemas.microsoft.com/office/drawing/2014/main" id="{230884EF-C072-425F-A635-6BEE2160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Freeform 585">
                <a:extLst>
                  <a:ext uri="{FF2B5EF4-FFF2-40B4-BE49-F238E27FC236}">
                    <a16:creationId xmlns:a16="http://schemas.microsoft.com/office/drawing/2014/main" id="{C1701974-2162-4215-AB47-8F3BFECD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Freeform 586">
                <a:extLst>
                  <a:ext uri="{FF2B5EF4-FFF2-40B4-BE49-F238E27FC236}">
                    <a16:creationId xmlns:a16="http://schemas.microsoft.com/office/drawing/2014/main" id="{1D78511C-98CC-4EC3-92BF-BD4E1E1B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3" name="Freeform 587">
                <a:extLst>
                  <a:ext uri="{FF2B5EF4-FFF2-40B4-BE49-F238E27FC236}">
                    <a16:creationId xmlns:a16="http://schemas.microsoft.com/office/drawing/2014/main" id="{F8CECB94-1CBB-4BC4-BADB-41157575F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Freeform 588">
                <a:extLst>
                  <a:ext uri="{FF2B5EF4-FFF2-40B4-BE49-F238E27FC236}">
                    <a16:creationId xmlns:a16="http://schemas.microsoft.com/office/drawing/2014/main" id="{73395701-3FB3-4CD5-8577-0B382CC8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5" name="Freeform 589">
                <a:extLst>
                  <a:ext uri="{FF2B5EF4-FFF2-40B4-BE49-F238E27FC236}">
                    <a16:creationId xmlns:a16="http://schemas.microsoft.com/office/drawing/2014/main" id="{A03A58E3-A431-4160-9FEB-B8191BCCB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Freeform 590">
                <a:extLst>
                  <a:ext uri="{FF2B5EF4-FFF2-40B4-BE49-F238E27FC236}">
                    <a16:creationId xmlns:a16="http://schemas.microsoft.com/office/drawing/2014/main" id="{59284B9D-6079-4EA8-AFBB-FEAF71E7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Freeform 591">
                <a:extLst>
                  <a:ext uri="{FF2B5EF4-FFF2-40B4-BE49-F238E27FC236}">
                    <a16:creationId xmlns:a16="http://schemas.microsoft.com/office/drawing/2014/main" id="{8D5E0ED2-FECB-45FC-B3BA-942E637B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Freeform 592">
                <a:extLst>
                  <a:ext uri="{FF2B5EF4-FFF2-40B4-BE49-F238E27FC236}">
                    <a16:creationId xmlns:a16="http://schemas.microsoft.com/office/drawing/2014/main" id="{651C3DC6-33E3-45B5-B311-3A638F69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Freeform 593">
                <a:extLst>
                  <a:ext uri="{FF2B5EF4-FFF2-40B4-BE49-F238E27FC236}">
                    <a16:creationId xmlns:a16="http://schemas.microsoft.com/office/drawing/2014/main" id="{B58B6251-B697-4D50-AC5F-ED919B780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Freeform 594">
                <a:extLst>
                  <a:ext uri="{FF2B5EF4-FFF2-40B4-BE49-F238E27FC236}">
                    <a16:creationId xmlns:a16="http://schemas.microsoft.com/office/drawing/2014/main" id="{9FD7070D-15E8-45F4-8DA8-F7C9C56C8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Freeform 595">
                <a:extLst>
                  <a:ext uri="{FF2B5EF4-FFF2-40B4-BE49-F238E27FC236}">
                    <a16:creationId xmlns:a16="http://schemas.microsoft.com/office/drawing/2014/main" id="{2118BDAE-2280-4C24-B2B1-EE2DD5BC1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Freeform 596">
                <a:extLst>
                  <a:ext uri="{FF2B5EF4-FFF2-40B4-BE49-F238E27FC236}">
                    <a16:creationId xmlns:a16="http://schemas.microsoft.com/office/drawing/2014/main" id="{4C2B5366-05C7-469A-8B7A-B697F9762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3" name="Freeform 597">
                <a:extLst>
                  <a:ext uri="{FF2B5EF4-FFF2-40B4-BE49-F238E27FC236}">
                    <a16:creationId xmlns:a16="http://schemas.microsoft.com/office/drawing/2014/main" id="{6D0AEA7A-5857-4AAA-B798-88C9452E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Freeform 598">
                <a:extLst>
                  <a:ext uri="{FF2B5EF4-FFF2-40B4-BE49-F238E27FC236}">
                    <a16:creationId xmlns:a16="http://schemas.microsoft.com/office/drawing/2014/main" id="{5379972C-C996-4A3A-BF76-1015A5E1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Freeform 599">
                <a:extLst>
                  <a:ext uri="{FF2B5EF4-FFF2-40B4-BE49-F238E27FC236}">
                    <a16:creationId xmlns:a16="http://schemas.microsoft.com/office/drawing/2014/main" id="{D1AA622F-00B1-43B2-8C16-8D99FF93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Freeform 600">
                <a:extLst>
                  <a:ext uri="{FF2B5EF4-FFF2-40B4-BE49-F238E27FC236}">
                    <a16:creationId xmlns:a16="http://schemas.microsoft.com/office/drawing/2014/main" id="{05AC7D82-3AEF-4FAA-A293-CA6E727A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Freeform 601">
                <a:extLst>
                  <a:ext uri="{FF2B5EF4-FFF2-40B4-BE49-F238E27FC236}">
                    <a16:creationId xmlns:a16="http://schemas.microsoft.com/office/drawing/2014/main" id="{2FF2C320-9C37-40B0-A8ED-B43BDB01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Freeform 602">
                <a:extLst>
                  <a:ext uri="{FF2B5EF4-FFF2-40B4-BE49-F238E27FC236}">
                    <a16:creationId xmlns:a16="http://schemas.microsoft.com/office/drawing/2014/main" id="{E590B8EB-F1A3-444E-8B75-D005C1720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Freeform 603">
                <a:extLst>
                  <a:ext uri="{FF2B5EF4-FFF2-40B4-BE49-F238E27FC236}">
                    <a16:creationId xmlns:a16="http://schemas.microsoft.com/office/drawing/2014/main" id="{D71CD42A-B5D3-4A89-91A2-37622CD6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0" name="Freeform 604">
                <a:extLst>
                  <a:ext uri="{FF2B5EF4-FFF2-40B4-BE49-F238E27FC236}">
                    <a16:creationId xmlns:a16="http://schemas.microsoft.com/office/drawing/2014/main" id="{3118EF32-BF3C-420A-887F-A8E350AA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Freeform 605">
                <a:extLst>
                  <a:ext uri="{FF2B5EF4-FFF2-40B4-BE49-F238E27FC236}">
                    <a16:creationId xmlns:a16="http://schemas.microsoft.com/office/drawing/2014/main" id="{1B9263A9-6F33-42DF-8EB9-F7EBF1821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Freeform 606">
                <a:extLst>
                  <a:ext uri="{FF2B5EF4-FFF2-40B4-BE49-F238E27FC236}">
                    <a16:creationId xmlns:a16="http://schemas.microsoft.com/office/drawing/2014/main" id="{84702C18-D7DE-4702-92CF-449850289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303826-4448-409B-8180-FFD241433094}"/>
              </a:ext>
            </a:extLst>
          </p:cNvPr>
          <p:cNvGrpSpPr/>
          <p:nvPr/>
        </p:nvGrpSpPr>
        <p:grpSpPr>
          <a:xfrm>
            <a:off x="1754351" y="119270"/>
            <a:ext cx="9011478" cy="2149872"/>
            <a:chOff x="1754351" y="119270"/>
            <a:chExt cx="9011478" cy="2149872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840AC9A-7C5C-4B60-9864-2CD366E7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351" y="119270"/>
              <a:ext cx="9011478" cy="2149872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04A1D92-2A6F-44C0-BE2E-DB1D8D4E1585}"/>
                </a:ext>
              </a:extLst>
            </p:cNvPr>
            <p:cNvSpPr txBox="1"/>
            <p:nvPr/>
          </p:nvSpPr>
          <p:spPr>
            <a:xfrm>
              <a:off x="4545350" y="859540"/>
              <a:ext cx="5672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Để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bảo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môi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trường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của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động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thực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phải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làm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gì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277</Words>
  <Application>Microsoft Office PowerPoint</Application>
  <PresentationFormat>Widescreen</PresentationFormat>
  <Paragraphs>26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17</cp:revision>
  <dcterms:created xsi:type="dcterms:W3CDTF">2020-02-24T05:47:59Z</dcterms:created>
  <dcterms:modified xsi:type="dcterms:W3CDTF">2022-02-12T14:45:53Z</dcterms:modified>
</cp:coreProperties>
</file>