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93" r:id="rId2"/>
  </p:sldMasterIdLst>
  <p:notesMasterIdLst>
    <p:notesMasterId r:id="rId21"/>
  </p:notesMasterIdLst>
  <p:sldIdLst>
    <p:sldId id="432" r:id="rId3"/>
    <p:sldId id="267" r:id="rId4"/>
    <p:sldId id="431" r:id="rId5"/>
    <p:sldId id="430" r:id="rId6"/>
    <p:sldId id="404" r:id="rId7"/>
    <p:sldId id="423" r:id="rId8"/>
    <p:sldId id="429" r:id="rId9"/>
    <p:sldId id="427" r:id="rId10"/>
    <p:sldId id="349" r:id="rId11"/>
    <p:sldId id="350" r:id="rId12"/>
    <p:sldId id="351" r:id="rId13"/>
    <p:sldId id="352" r:id="rId14"/>
    <p:sldId id="261" r:id="rId15"/>
    <p:sldId id="263" r:id="rId16"/>
    <p:sldId id="353" r:id="rId17"/>
    <p:sldId id="354" r:id="rId18"/>
    <p:sldId id="281" r:id="rId19"/>
    <p:sldId id="417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379837"/>
    <a:srgbClr val="99FFCC"/>
    <a:srgbClr val="00CC66"/>
    <a:srgbClr val="FFFF00"/>
    <a:srgbClr val="336600"/>
    <a:srgbClr val="008047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 cô kích chuột vào hình tương ứng sẽ hiện lên kết quả (tên hình)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 chuột vào tên hình -&gt; tên hình sẽ biến mất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50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 cô kích chuột vào màn hình để bắt đầu trò chơi.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 chuột vào đĩa bay để di chuyển tới hành tinh ghé thăm, kích chuột vào tên hành tinh sẽ di chuyển đến slide có câu hỏi tương ứng.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Tại slide câu hỏi, kích chuột vào màn hình hiện đáp án (đối với câu trả lời ngắn)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khi HS trả lời đúng câu hỏi, kích vào hình ảnh người ngoài hành tinh để quay về slide chính.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khi hoàn thành các câu hỏi, kích vào “NGÔI NHÀ” để chuyển đến slide kết của trò chơi.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12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8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F3B5-9DD2-44B0-BC4E-76596BEE669C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14F9-DFA8-4165-BCD8-7A46F4E9D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9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827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5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74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80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73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86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09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4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4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679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406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91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331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888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154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548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003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6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3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402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2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545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750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691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5FFBF3B5-9DD2-44B0-BC4E-76596BEE669C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12/14/2021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F3214F9-DFA8-4165-BCD8-7A46F4E9D3B7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9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5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57" r:id="rId21"/>
    <p:sldLayoutId id="2147483764" r:id="rId22"/>
    <p:sldLayoutId id="2147483772" r:id="rId23"/>
    <p:sldLayoutId id="214748364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09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5.xml"/><Relationship Id="rId3" Type="http://schemas.openxmlformats.org/officeDocument/2006/relationships/image" Target="../media/image36.jpg"/><Relationship Id="rId7" Type="http://schemas.openxmlformats.org/officeDocument/2006/relationships/slide" Target="slide11.xml"/><Relationship Id="rId12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microsoft.com/office/2007/relationships/hdphoto" Target="../media/hdphoto6.wdp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slide" Target="slide13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image" Target="../media/image46.jp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3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3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g"/><Relationship Id="rId7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62.png"/><Relationship Id="rId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control" Target="../activeX/activeX2.xml"/><Relationship Id="rId7" Type="http://schemas.openxmlformats.org/officeDocument/2006/relationships/image" Target="../media/image2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4" Type="http://schemas.openxmlformats.org/officeDocument/2006/relationships/control" Target="../activeX/activeX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0.png"/><Relationship Id="rId21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04" y="3428617"/>
            <a:ext cx="9142810" cy="1352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Chào mừng các em </a:t>
            </a:r>
            <a:b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72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đến với tiết học Toán</a:t>
            </a:r>
            <a:endParaRPr lang="en-US" sz="72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6BED97-1088-4DF2-962B-BE99F211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2934545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1018171" y="1161675"/>
            <a:ext cx="919091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Kim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</a:t>
            </a:r>
            <a:r>
              <a:rPr lang="es-MX" sz="1600" b="1" dirty="0" err="1">
                <a:latin typeface="UTM Avo" panose="02040603050506020204" pitchFamily="18" charset="0"/>
              </a:rPr>
              <a:t>Mộc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3167434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</a:t>
            </a:r>
            <a:r>
              <a:rPr lang="es-MX" sz="1600" b="1" dirty="0" err="1">
                <a:latin typeface="UTM Avo" panose="02040603050506020204" pitchFamily="18" charset="0"/>
              </a:rPr>
              <a:t>Hỏa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7A2A1-39BC-4E06-A505-48FB61498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1135" y1="55959" x2="31135" y2="55959"/>
                        <a14:foregroundMark x1="30607" y1="53368" x2="30607" y2="53368"/>
                        <a14:foregroundMark x1="28496" y1="56477" x2="28496" y2="56477"/>
                        <a14:foregroundMark x1="26649" y1="54404" x2="26649" y2="54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181" y="4008663"/>
            <a:ext cx="4490713" cy="2286829"/>
          </a:xfrm>
          <a:prstGeom prst="rect">
            <a:avLst/>
          </a:prstGeom>
        </p:spPr>
      </p:pic>
      <p:sp>
        <p:nvSpPr>
          <p:cNvPr id="15" name="Elipse 10">
            <a:hlinkClick r:id="rId12" action="ppaction://hlinksldjump"/>
            <a:extLst>
              <a:ext uri="{FF2B5EF4-FFF2-40B4-BE49-F238E27FC236}">
                <a16:creationId xmlns:a16="http://schemas.microsoft.com/office/drawing/2014/main" id="{0689325D-FA93-499A-9425-647B0D12A0DF}"/>
              </a:ext>
            </a:extLst>
          </p:cNvPr>
          <p:cNvSpPr/>
          <p:nvPr/>
        </p:nvSpPr>
        <p:spPr>
          <a:xfrm>
            <a:off x="4356499" y="4702077"/>
            <a:ext cx="1044076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</a:t>
            </a:r>
            <a:r>
              <a:rPr lang="es-MX" sz="1600" b="1" dirty="0" err="1">
                <a:latin typeface="UTM Avo" panose="02040603050506020204" pitchFamily="18" charset="0"/>
              </a:rPr>
              <a:t>mộc</a:t>
            </a:r>
            <a:endParaRPr lang="es-MX" sz="1600" b="1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hlinkClick r:id="rId13" action="ppaction://hlinksldjump"/>
            <a:extLst>
              <a:ext uri="{FF2B5EF4-FFF2-40B4-BE49-F238E27FC236}">
                <a16:creationId xmlns:a16="http://schemas.microsoft.com/office/drawing/2014/main" id="{F0E75FE0-71B8-4C88-B65D-023F81E0BD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1607" y="5627934"/>
            <a:ext cx="695469" cy="6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8 -0.48542 0.08789 -0.48519 0.09818 -0.48403 C 0.10039 -0.4838 0.10248 -0.48287 0.10469 -0.48218 C 0.10612 -0.48172 0.10743 -0.48033 0.10886 -0.48033 L 0.23855 -0.47824 C 0.24102 -0.47894 0.24987 -0.48102 0.25248 -0.48218 C 0.25365 -0.48264 0.25456 -0.4838 0.25573 -0.48403 C 0.25821 -0.48449 0.26068 -0.48403 0.26329 -0.4840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77 -0.46366 L 0.40977 -0.4632 C 0.41302 -0.45903 0.41693 -0.45394 0.42071 -0.44908 C 0.42253 -0.44722 0.42487 -0.44607 0.42657 -0.44422 C 0.428 -0.44236 0.428 -0.43982 0.4293 -0.43866 C 0.43295 -0.43496 0.43698 -0.43125 0.44089 -0.42755 L 0.44649 -0.42222 C 0.45365 -0.40834 0.44401 -0.4257 0.45508 -0.41158 C 0.45638 -0.40972 0.45638 -0.40787 0.45782 -0.40602 C 0.46133 -0.40232 0.46563 -0.39861 0.46927 -0.3956 L 0.47487 -0.39005 L 0.48086 -0.38449 C 0.48737 -0.37199 0.47865 -0.3875 0.48946 -0.37199 C 0.49063 -0.37014 0.49089 -0.36829 0.49219 -0.36644 C 0.49948 -0.35533 0.49545 -0.36273 0.50378 -0.35347 C 0.50586 -0.35162 0.5073 -0.34885 0.50925 -0.34699 C 0.50925 -0.3463 0.52357 -0.33334 0.52644 -0.33033 L 0.53217 -0.32547 C 0.53334 -0.32361 0.5336 -0.32176 0.5349 -0.31991 C 0.53855 -0.31621 0.54649 -0.3088 0.54649 -0.30926 C 0.55144 -0.29954 0.5474 -0.3051 0.56068 -0.2926 L 0.56641 -0.28704 L 0.57214 -0.28148 C 0.57891 -0.26922 0.56941 -0.28472 0.58373 -0.27107 C 0.59206 -0.2632 0.57709 -0.26366 0.59792 -0.25533 L 0.60677 -0.25116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06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77 -0.25116 L 0.43868 -0.026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112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ADE82-8DAB-44DF-822E-42E8B9DD7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18"/>
          <a:stretch/>
        </p:blipFill>
        <p:spPr>
          <a:xfrm>
            <a:off x="0" y="0"/>
            <a:ext cx="12192000" cy="6461896"/>
          </a:xfrm>
          <a:prstGeom prst="rect">
            <a:avLst/>
          </a:prstGeom>
        </p:spPr>
      </p:pic>
      <p:pic>
        <p:nvPicPr>
          <p:cNvPr id="2050" name="Picture 2" descr="Resultado de imagen para marciano 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3675945"/>
            <a:ext cx="2068357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4089202" y="2795843"/>
            <a:ext cx="3911293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A: 6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089202" y="4053555"/>
            <a:ext cx="3911293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B: 5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4089202" y="5228064"/>
            <a:ext cx="3911292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C: 7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91" y="3171545"/>
            <a:ext cx="3279113" cy="30328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FAE3FC-4BB0-41A2-A34A-800AE09D47FD}"/>
              </a:ext>
            </a:extLst>
          </p:cNvPr>
          <p:cNvGrpSpPr/>
          <p:nvPr/>
        </p:nvGrpSpPr>
        <p:grpSpPr>
          <a:xfrm>
            <a:off x="1489878" y="493604"/>
            <a:ext cx="8911422" cy="1808635"/>
            <a:chOff x="1326196" y="203787"/>
            <a:chExt cx="8180148" cy="180863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0972BEF5-DEBE-40A4-87E3-6086CCDF2E51}"/>
                </a:ext>
              </a:extLst>
            </p:cNvPr>
            <p:cNvSpPr/>
            <p:nvPr/>
          </p:nvSpPr>
          <p:spPr>
            <a:xfrm>
              <a:off x="1326196" y="203787"/>
              <a:ext cx="8180148" cy="1561140"/>
            </a:xfrm>
            <a:prstGeom prst="wedgeRoundRectCallout">
              <a:avLst>
                <a:gd name="adj1" fmla="val 21200"/>
                <a:gd name="adj2" fmla="val -46365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5061C1-F476-4D85-8B13-3A6422EF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2368" y="321899"/>
              <a:ext cx="3193819" cy="1346958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7B0CF-ED47-4AFC-894E-0876754D7715}"/>
                </a:ext>
              </a:extLst>
            </p:cNvPr>
            <p:cNvSpPr txBox="1"/>
            <p:nvPr/>
          </p:nvSpPr>
          <p:spPr>
            <a:xfrm>
              <a:off x="4871868" y="442762"/>
              <a:ext cx="4356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bên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76CF4-04AF-40D1-80C1-304E26128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61896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hlinkClick r:id="rId6" action="ppaction://hlinksldjump"/>
            <a:extLst>
              <a:ext uri="{FF2B5EF4-FFF2-40B4-BE49-F238E27FC236}">
                <a16:creationId xmlns:a16="http://schemas.microsoft.com/office/drawing/2014/main" id="{44380C4D-DA77-4447-B58A-7DC9DE32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0C1408-63F5-42FB-84C9-7CC75FBEED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18" name="MALO1">
            <a:extLst>
              <a:ext uri="{FF2B5EF4-FFF2-40B4-BE49-F238E27FC236}">
                <a16:creationId xmlns:a16="http://schemas.microsoft.com/office/drawing/2014/main" id="{3033AFDD-5F3E-4173-ACB2-1628DA910C80}"/>
              </a:ext>
            </a:extLst>
          </p:cNvPr>
          <p:cNvSpPr/>
          <p:nvPr/>
        </p:nvSpPr>
        <p:spPr>
          <a:xfrm>
            <a:off x="4238610" y="2302632"/>
            <a:ext cx="3933840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A: 5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MALO2">
            <a:extLst>
              <a:ext uri="{FF2B5EF4-FFF2-40B4-BE49-F238E27FC236}">
                <a16:creationId xmlns:a16="http://schemas.microsoft.com/office/drawing/2014/main" id="{B3A869E3-F650-4CE3-A818-5C7A599715D3}"/>
              </a:ext>
            </a:extLst>
          </p:cNvPr>
          <p:cNvSpPr/>
          <p:nvPr/>
        </p:nvSpPr>
        <p:spPr>
          <a:xfrm>
            <a:off x="4194809" y="5240718"/>
            <a:ext cx="3933841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C: 3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E3AF3E-4FFD-4750-A168-4928658029C8}"/>
              </a:ext>
            </a:extLst>
          </p:cNvPr>
          <p:cNvGrpSpPr/>
          <p:nvPr/>
        </p:nvGrpSpPr>
        <p:grpSpPr>
          <a:xfrm>
            <a:off x="1537502" y="326766"/>
            <a:ext cx="9263847" cy="1808635"/>
            <a:chOff x="1537503" y="326766"/>
            <a:chExt cx="8180148" cy="18086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19976C-D047-4A98-A832-2CE9C82CD9C9}"/>
                </a:ext>
              </a:extLst>
            </p:cNvPr>
            <p:cNvGrpSpPr/>
            <p:nvPr/>
          </p:nvGrpSpPr>
          <p:grpSpPr>
            <a:xfrm>
              <a:off x="1537503" y="326766"/>
              <a:ext cx="8180148" cy="1808635"/>
              <a:chOff x="1326196" y="203787"/>
              <a:chExt cx="8180148" cy="1808635"/>
            </a:xfrm>
          </p:grpSpPr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3EBD599A-C9BB-4503-AF3E-C70F0F0E6787}"/>
                  </a:ext>
                </a:extLst>
              </p:cNvPr>
              <p:cNvSpPr/>
              <p:nvPr/>
            </p:nvSpPr>
            <p:spPr>
              <a:xfrm>
                <a:off x="1326196" y="203787"/>
                <a:ext cx="8180148" cy="1561140"/>
              </a:xfrm>
              <a:prstGeom prst="wedgeRoundRectCallout">
                <a:avLst>
                  <a:gd name="adj1" fmla="val 21200"/>
                  <a:gd name="adj2" fmla="val -46365"/>
                  <a:gd name="adj3" fmla="val 16667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B7195D-EEEB-4C9C-B9BF-41A9D42EF011}"/>
                  </a:ext>
                </a:extLst>
              </p:cNvPr>
              <p:cNvSpPr txBox="1"/>
              <p:nvPr/>
            </p:nvSpPr>
            <p:spPr>
              <a:xfrm>
                <a:off x="4720428" y="442762"/>
                <a:ext cx="43170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gấp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khúc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mấy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795ACE-93F7-4667-B2F6-8ED3E32B5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6211" y="408407"/>
              <a:ext cx="2956816" cy="1379340"/>
            </a:xfrm>
            <a:prstGeom prst="rect">
              <a:avLst/>
            </a:prstGeom>
          </p:spPr>
        </p:pic>
      </p:grpSp>
      <p:sp>
        <p:nvSpPr>
          <p:cNvPr id="17" name="BUENO">
            <a:extLst>
              <a:ext uri="{FF2B5EF4-FFF2-40B4-BE49-F238E27FC236}">
                <a16:creationId xmlns:a16="http://schemas.microsoft.com/office/drawing/2014/main" id="{31FEFF30-32AE-493D-A217-C266990B2C54}"/>
              </a:ext>
            </a:extLst>
          </p:cNvPr>
          <p:cNvSpPr/>
          <p:nvPr/>
        </p:nvSpPr>
        <p:spPr>
          <a:xfrm>
            <a:off x="4305357" y="3797064"/>
            <a:ext cx="3933840" cy="806451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B: 4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FA61E-C65E-427E-9D2B-E1AFBA637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61896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id="{551804DA-6BC2-49F7-B677-5DAEC0BF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ENO">
            <a:extLst>
              <a:ext uri="{FF2B5EF4-FFF2-40B4-BE49-F238E27FC236}">
                <a16:creationId xmlns:a16="http://schemas.microsoft.com/office/drawing/2014/main" id="{68A6578E-1A7E-45A5-8A2E-3ACB49AF66A9}"/>
              </a:ext>
            </a:extLst>
          </p:cNvPr>
          <p:cNvSpPr/>
          <p:nvPr/>
        </p:nvSpPr>
        <p:spPr>
          <a:xfrm>
            <a:off x="3995619" y="2883129"/>
            <a:ext cx="4259381" cy="1319285"/>
          </a:xfrm>
          <a:prstGeom prst="roundRect">
            <a:avLst/>
          </a:prstGeom>
          <a:solidFill>
            <a:srgbClr val="99FF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Gồm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3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: AB,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BC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, CD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577CCD-CC08-4EC9-9D4B-6F25A64CAB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2972310"/>
            <a:ext cx="3772877" cy="34895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1CA8A-1DBD-442C-AE29-0E0D2218B5DC}"/>
              </a:ext>
            </a:extLst>
          </p:cNvPr>
          <p:cNvGrpSpPr/>
          <p:nvPr/>
        </p:nvGrpSpPr>
        <p:grpSpPr>
          <a:xfrm>
            <a:off x="1682051" y="429206"/>
            <a:ext cx="8827898" cy="1811620"/>
            <a:chOff x="1649602" y="484542"/>
            <a:chExt cx="8180148" cy="18116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C3231B-73E1-4A86-94F5-682E10B3E78E}"/>
                </a:ext>
              </a:extLst>
            </p:cNvPr>
            <p:cNvGrpSpPr/>
            <p:nvPr/>
          </p:nvGrpSpPr>
          <p:grpSpPr>
            <a:xfrm>
              <a:off x="1649602" y="484542"/>
              <a:ext cx="8180148" cy="1811620"/>
              <a:chOff x="1377670" y="171197"/>
              <a:chExt cx="8180148" cy="1811620"/>
            </a:xfrm>
          </p:grpSpPr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D966767D-8623-4F7D-B6CC-88DC078E4266}"/>
                  </a:ext>
                </a:extLst>
              </p:cNvPr>
              <p:cNvSpPr/>
              <p:nvPr/>
            </p:nvSpPr>
            <p:spPr>
              <a:xfrm>
                <a:off x="1377670" y="171197"/>
                <a:ext cx="8180148" cy="1561140"/>
              </a:xfrm>
              <a:prstGeom prst="wedgeRoundRectCallout">
                <a:avLst>
                  <a:gd name="adj1" fmla="val 21200"/>
                  <a:gd name="adj2" fmla="val -46365"/>
                  <a:gd name="adj3" fmla="val 16667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262B80-4F99-4445-B380-5B63CAF857CB}"/>
                  </a:ext>
                </a:extLst>
              </p:cNvPr>
              <p:cNvSpPr txBox="1"/>
              <p:nvPr/>
            </p:nvSpPr>
            <p:spPr>
              <a:xfrm>
                <a:off x="4075327" y="413157"/>
                <a:ext cx="53262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gấp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khúc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gồm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B70E34-64A8-4DC2-9810-B9A12247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8261" y="573722"/>
              <a:ext cx="2388998" cy="138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ED438-9CB3-450F-BB33-938AB2F1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60"/>
            <a:ext cx="12192000" cy="6453233"/>
          </a:xfrm>
          <a:prstGeom prst="rect">
            <a:avLst/>
          </a:prstGeom>
        </p:spPr>
      </p:pic>
      <p:pic>
        <p:nvPicPr>
          <p:cNvPr id="8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id="{DF5CDE70-26DF-44CE-B6D5-97EAE7A4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38159F-C55B-4A7B-803F-EFC8128CA1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67" y="3507646"/>
            <a:ext cx="2987041" cy="27627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B263AD-709F-4BC7-836A-7780836A8013}"/>
              </a:ext>
            </a:extLst>
          </p:cNvPr>
          <p:cNvGrpSpPr/>
          <p:nvPr/>
        </p:nvGrpSpPr>
        <p:grpSpPr>
          <a:xfrm>
            <a:off x="1976138" y="404767"/>
            <a:ext cx="8939511" cy="1878804"/>
            <a:chOff x="1976139" y="587599"/>
            <a:chExt cx="8180148" cy="18788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D0716F-0207-45C3-AF39-51B8AAF10323}"/>
                </a:ext>
              </a:extLst>
            </p:cNvPr>
            <p:cNvGrpSpPr/>
            <p:nvPr/>
          </p:nvGrpSpPr>
          <p:grpSpPr>
            <a:xfrm>
              <a:off x="1976139" y="587599"/>
              <a:ext cx="8180148" cy="1878804"/>
              <a:chOff x="1377670" y="171198"/>
              <a:chExt cx="8180148" cy="1470494"/>
            </a:xfrm>
          </p:grpSpPr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B740CFF7-B9B8-421E-AFC7-F8472F04A24A}"/>
                  </a:ext>
                </a:extLst>
              </p:cNvPr>
              <p:cNvSpPr/>
              <p:nvPr/>
            </p:nvSpPr>
            <p:spPr>
              <a:xfrm>
                <a:off x="1377670" y="171198"/>
                <a:ext cx="8180148" cy="1418757"/>
              </a:xfrm>
              <a:prstGeom prst="wedgeRoundRectCallout">
                <a:avLst>
                  <a:gd name="adj1" fmla="val 21200"/>
                  <a:gd name="adj2" fmla="val -46365"/>
                  <a:gd name="adj3" fmla="val 16667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6AAE15-CF52-4395-8289-BD5070C0A3D9}"/>
                  </a:ext>
                </a:extLst>
              </p:cNvPr>
              <p:cNvSpPr txBox="1"/>
              <p:nvPr/>
            </p:nvSpPr>
            <p:spPr>
              <a:xfrm>
                <a:off x="4075327" y="413157"/>
                <a:ext cx="5326282" cy="122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gấp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khúc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bên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gồm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đoạn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323827-F5A6-4C89-A9D8-8499F1ABE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35713" y="717045"/>
              <a:ext cx="2674852" cy="1486029"/>
            </a:xfrm>
            <a:prstGeom prst="rect">
              <a:avLst/>
            </a:prstGeom>
          </p:spPr>
        </p:pic>
      </p:grpSp>
      <p:sp>
        <p:nvSpPr>
          <p:cNvPr id="22" name="BUENO">
            <a:extLst>
              <a:ext uri="{FF2B5EF4-FFF2-40B4-BE49-F238E27FC236}">
                <a16:creationId xmlns:a16="http://schemas.microsoft.com/office/drawing/2014/main" id="{33B64027-94B0-4593-9C89-D7DABE9A2CBE}"/>
              </a:ext>
            </a:extLst>
          </p:cNvPr>
          <p:cNvSpPr/>
          <p:nvPr/>
        </p:nvSpPr>
        <p:spPr>
          <a:xfrm>
            <a:off x="3995527" y="2848003"/>
            <a:ext cx="4900732" cy="1319285"/>
          </a:xfrm>
          <a:prstGeom prst="roundRect">
            <a:avLst/>
          </a:prstGeom>
          <a:solidFill>
            <a:srgbClr val="99FF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Gồm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4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: MN, NO,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OP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s-MX" sz="33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PQ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B841-517E-4997-B5A4-0DDD2A5B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7694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35" y="2952385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767436" y="1596427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0" y="4004571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25858" y="231746"/>
            <a:ext cx="8674810" cy="2670512"/>
          </a:xfrm>
          <a:prstGeom prst="cloudCallout">
            <a:avLst>
              <a:gd name="adj1" fmla="val 35520"/>
              <a:gd name="adj2" fmla="val 5602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Chào mừng bạn đã đến hành tinh của chúng mình</a:t>
            </a:r>
            <a:endParaRPr lang="es-CL" sz="3600" b="1" dirty="0">
              <a:ln w="38100">
                <a:noFill/>
              </a:ln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E402F-D61F-4337-9B21-3F536F24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7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1010" y="820544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ĐÂY LÀ MỘT CHUYẾN DU HÀNH TUYỆT VỜI CỦA CHÚNG MÌNH. TẠM BIỆT MỌI NGƯỜI</a:t>
            </a:r>
            <a:endParaRPr lang="es-CL" sz="3600" b="1" dirty="0">
              <a:ln w="12700">
                <a:solidFill>
                  <a:schemeClr val="bg1"/>
                </a:solidFill>
              </a:ln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18" y="2020873"/>
            <a:ext cx="2828316" cy="38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08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97333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830985" y="3429000"/>
            <a:ext cx="653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1901184" y="2315054"/>
            <a:ext cx="875298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Tạm biệt và hẹn gặp lại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ác con ở tiết học sau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586754"/>
            <a:ext cx="9142810" cy="135219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6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0165"/>
            <a:ext cx="13410604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43: Đường thẳng – Đường cong</a:t>
            </a:r>
          </a:p>
          <a:p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Đường gấp khúc – Tiết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CA0DA-B1AB-49A6-9446-15157092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1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DA702F-FE7A-4990-A1C4-B8272C128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35" y="1085293"/>
            <a:ext cx="5169765" cy="3877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0D1AF-A4C8-4DF3-8E66-C685765D9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928" y="1085293"/>
            <a:ext cx="5129737" cy="3877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98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42999C-C852-430C-8238-B2ADB8E54CFA}"/>
              </a:ext>
            </a:extLst>
          </p:cNvPr>
          <p:cNvGrpSpPr/>
          <p:nvPr/>
        </p:nvGrpSpPr>
        <p:grpSpPr>
          <a:xfrm>
            <a:off x="0" y="6309"/>
            <a:ext cx="12192000" cy="6418555"/>
            <a:chOff x="0" y="0"/>
            <a:chExt cx="12192000" cy="64185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59CE69-7910-4863-9042-CF44AF5CCC70}"/>
                </a:ext>
              </a:extLst>
            </p:cNvPr>
            <p:cNvSpPr/>
            <p:nvPr/>
          </p:nvSpPr>
          <p:spPr>
            <a:xfrm>
              <a:off x="0" y="0"/>
              <a:ext cx="12192000" cy="641855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2298F4-1716-4313-BA9D-197FDB0D2325}"/>
                </a:ext>
              </a:extLst>
            </p:cNvPr>
            <p:cNvSpPr/>
            <p:nvPr/>
          </p:nvSpPr>
          <p:spPr>
            <a:xfrm>
              <a:off x="266700" y="235257"/>
              <a:ext cx="11582400" cy="59480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5E25FC-88A8-49F6-8CB1-F4C09BFF48AB}"/>
              </a:ext>
            </a:extLst>
          </p:cNvPr>
          <p:cNvCxnSpPr>
            <a:cxnSpLocks/>
          </p:cNvCxnSpPr>
          <p:nvPr/>
        </p:nvCxnSpPr>
        <p:spPr>
          <a:xfrm flipV="1">
            <a:off x="1590338" y="2756535"/>
            <a:ext cx="3276552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CB7E9D-B3CB-4ECA-840B-BCDDC8DF87DD}"/>
              </a:ext>
            </a:extLst>
          </p:cNvPr>
          <p:cNvSpPr txBox="1"/>
          <p:nvPr/>
        </p:nvSpPr>
        <p:spPr>
          <a:xfrm>
            <a:off x="1980076" y="2767748"/>
            <a:ext cx="252615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442B59-8C0E-427C-9A39-980AB5AB591F}"/>
              </a:ext>
            </a:extLst>
          </p:cNvPr>
          <p:cNvCxnSpPr>
            <a:cxnSpLocks/>
          </p:cNvCxnSpPr>
          <p:nvPr/>
        </p:nvCxnSpPr>
        <p:spPr>
          <a:xfrm flipV="1">
            <a:off x="1168892" y="3869907"/>
            <a:ext cx="4061668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DD6A69-A47A-494C-ACDD-0057751FACA5}"/>
              </a:ext>
            </a:extLst>
          </p:cNvPr>
          <p:cNvSpPr txBox="1"/>
          <p:nvPr/>
        </p:nvSpPr>
        <p:spPr>
          <a:xfrm>
            <a:off x="1292443" y="335491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9977C1-5A97-4FD9-B6E3-B9AEA8270E0C}"/>
              </a:ext>
            </a:extLst>
          </p:cNvPr>
          <p:cNvSpPr/>
          <p:nvPr/>
        </p:nvSpPr>
        <p:spPr>
          <a:xfrm>
            <a:off x="1421516" y="3803999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FA4329-1A08-40CD-B03C-F9EBD9246025}"/>
              </a:ext>
            </a:extLst>
          </p:cNvPr>
          <p:cNvSpPr txBox="1"/>
          <p:nvPr/>
        </p:nvSpPr>
        <p:spPr>
          <a:xfrm>
            <a:off x="3329423" y="3312997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8CB351-17C9-4B77-AF3F-F0A125C655D7}"/>
              </a:ext>
            </a:extLst>
          </p:cNvPr>
          <p:cNvSpPr/>
          <p:nvPr/>
        </p:nvSpPr>
        <p:spPr>
          <a:xfrm>
            <a:off x="3402136" y="3801327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107B1F-1F3A-4600-90F7-616EDA0FDD01}"/>
              </a:ext>
            </a:extLst>
          </p:cNvPr>
          <p:cNvSpPr txBox="1"/>
          <p:nvPr/>
        </p:nvSpPr>
        <p:spPr>
          <a:xfrm>
            <a:off x="4477109" y="3313555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7E5037-3584-4822-8973-EA8B90C3200A}"/>
              </a:ext>
            </a:extLst>
          </p:cNvPr>
          <p:cNvSpPr/>
          <p:nvPr/>
        </p:nvSpPr>
        <p:spPr>
          <a:xfrm>
            <a:off x="4583980" y="3801327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0AB0FD-607E-470D-81D8-A9E2DE24177D}"/>
              </a:ext>
            </a:extLst>
          </p:cNvPr>
          <p:cNvSpPr txBox="1"/>
          <p:nvPr/>
        </p:nvSpPr>
        <p:spPr>
          <a:xfrm>
            <a:off x="1010019" y="4105165"/>
            <a:ext cx="443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A, B, C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nằm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B20FFF-0864-46C1-8DE5-A017BF2002CF}"/>
              </a:ext>
            </a:extLst>
          </p:cNvPr>
          <p:cNvGrpSpPr/>
          <p:nvPr/>
        </p:nvGrpSpPr>
        <p:grpSpPr>
          <a:xfrm>
            <a:off x="10783813" y="-95756"/>
            <a:ext cx="1564963" cy="2810236"/>
            <a:chOff x="10783813" y="-95756"/>
            <a:chExt cx="1564963" cy="281023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09EA5D1-D6C2-48DC-8303-80DC18437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330548" y="-95756"/>
              <a:ext cx="1018228" cy="172091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E407DF2-3CF1-448F-A7BC-F3C11DE49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9593056" flipH="1">
              <a:off x="10783813" y="108866"/>
              <a:ext cx="1018228" cy="17209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04DA459-35A7-4E85-84BB-C2D6B4D84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48405" y="569607"/>
              <a:ext cx="1344322" cy="2144873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9106AA9-0506-411B-91E5-94CF144F883B}"/>
              </a:ext>
            </a:extLst>
          </p:cNvPr>
          <p:cNvSpPr txBox="1"/>
          <p:nvPr/>
        </p:nvSpPr>
        <p:spPr>
          <a:xfrm>
            <a:off x="573924" y="4936162"/>
            <a:ext cx="525160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A, B, C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162276-09FE-45E1-8A09-C4F268C10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643" y="376138"/>
            <a:ext cx="2533839" cy="1900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1D1180-9C8C-4B09-9572-A61BD7819FB5}"/>
              </a:ext>
            </a:extLst>
          </p:cNvPr>
          <p:cNvCxnSpPr>
            <a:cxnSpLocks/>
          </p:cNvCxnSpPr>
          <p:nvPr/>
        </p:nvCxnSpPr>
        <p:spPr>
          <a:xfrm>
            <a:off x="5972175" y="516117"/>
            <a:ext cx="0" cy="5006527"/>
          </a:xfrm>
          <a:prstGeom prst="line">
            <a:avLst/>
          </a:prstGeom>
          <a:ln w="3810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FA843414-DC28-4CCC-9B10-B92971FB4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491" y="372395"/>
            <a:ext cx="2492647" cy="1884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C120810-9D9D-4335-A102-328C57732A34}"/>
              </a:ext>
            </a:extLst>
          </p:cNvPr>
          <p:cNvSpPr/>
          <p:nvPr/>
        </p:nvSpPr>
        <p:spPr>
          <a:xfrm>
            <a:off x="7291506" y="2375070"/>
            <a:ext cx="3523549" cy="673070"/>
          </a:xfrm>
          <a:custGeom>
            <a:avLst/>
            <a:gdLst>
              <a:gd name="connsiteX0" fmla="*/ 0 w 3523549"/>
              <a:gd name="connsiteY0" fmla="*/ 853460 h 901312"/>
              <a:gd name="connsiteX1" fmla="*/ 600075 w 3523549"/>
              <a:gd name="connsiteY1" fmla="*/ 224810 h 901312"/>
              <a:gd name="connsiteX2" fmla="*/ 1438275 w 3523549"/>
              <a:gd name="connsiteY2" fmla="*/ 624860 h 901312"/>
              <a:gd name="connsiteX3" fmla="*/ 1847850 w 3523549"/>
              <a:gd name="connsiteY3" fmla="*/ 205760 h 901312"/>
              <a:gd name="connsiteX4" fmla="*/ 2838450 w 3523549"/>
              <a:gd name="connsiteY4" fmla="*/ 901085 h 901312"/>
              <a:gd name="connsiteX5" fmla="*/ 3429000 w 3523549"/>
              <a:gd name="connsiteY5" fmla="*/ 120035 h 901312"/>
              <a:gd name="connsiteX6" fmla="*/ 3514725 w 3523549"/>
              <a:gd name="connsiteY6" fmla="*/ 15260 h 90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549" h="901312">
                <a:moveTo>
                  <a:pt x="0" y="853460"/>
                </a:moveTo>
                <a:cubicBezTo>
                  <a:pt x="180181" y="558185"/>
                  <a:pt x="360363" y="262910"/>
                  <a:pt x="600075" y="224810"/>
                </a:cubicBezTo>
                <a:cubicBezTo>
                  <a:pt x="839788" y="186710"/>
                  <a:pt x="1230313" y="628035"/>
                  <a:pt x="1438275" y="624860"/>
                </a:cubicBezTo>
                <a:cubicBezTo>
                  <a:pt x="1646237" y="621685"/>
                  <a:pt x="1614488" y="159722"/>
                  <a:pt x="1847850" y="205760"/>
                </a:cubicBezTo>
                <a:cubicBezTo>
                  <a:pt x="2081213" y="251797"/>
                  <a:pt x="2574925" y="915372"/>
                  <a:pt x="2838450" y="901085"/>
                </a:cubicBezTo>
                <a:cubicBezTo>
                  <a:pt x="3101975" y="886798"/>
                  <a:pt x="3316288" y="267672"/>
                  <a:pt x="3429000" y="120035"/>
                </a:cubicBezTo>
                <a:cubicBezTo>
                  <a:pt x="3541712" y="-27602"/>
                  <a:pt x="3528218" y="-6171"/>
                  <a:pt x="3514725" y="1526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D9DA19-8201-4613-ADF9-EC5F7D2F4005}"/>
              </a:ext>
            </a:extLst>
          </p:cNvPr>
          <p:cNvSpPr txBox="1"/>
          <p:nvPr/>
        </p:nvSpPr>
        <p:spPr>
          <a:xfrm>
            <a:off x="7846266" y="2859089"/>
            <a:ext cx="252615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51A0A30-6B97-49CD-A7AE-0942AF3C3607}"/>
              </a:ext>
            </a:extLst>
          </p:cNvPr>
          <p:cNvCxnSpPr>
            <a:cxnSpLocks/>
          </p:cNvCxnSpPr>
          <p:nvPr/>
        </p:nvCxnSpPr>
        <p:spPr>
          <a:xfrm flipV="1">
            <a:off x="7636125" y="3893248"/>
            <a:ext cx="427598" cy="8240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827B3F-A279-406E-A6F7-7C158B1EFD5A}"/>
              </a:ext>
            </a:extLst>
          </p:cNvPr>
          <p:cNvCxnSpPr>
            <a:cxnSpLocks/>
          </p:cNvCxnSpPr>
          <p:nvPr/>
        </p:nvCxnSpPr>
        <p:spPr>
          <a:xfrm>
            <a:off x="8042924" y="3872972"/>
            <a:ext cx="1014271" cy="6939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6DD828-0728-4C87-A84D-CFC5FC9E3632}"/>
              </a:ext>
            </a:extLst>
          </p:cNvPr>
          <p:cNvCxnSpPr>
            <a:cxnSpLocks/>
          </p:cNvCxnSpPr>
          <p:nvPr/>
        </p:nvCxnSpPr>
        <p:spPr>
          <a:xfrm flipH="1">
            <a:off x="9038145" y="3652842"/>
            <a:ext cx="1186948" cy="89502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CE2A30E-5A6D-42D7-AC66-1E32F19958FF}"/>
              </a:ext>
            </a:extLst>
          </p:cNvPr>
          <p:cNvSpPr txBox="1"/>
          <p:nvPr/>
        </p:nvSpPr>
        <p:spPr>
          <a:xfrm>
            <a:off x="7239354" y="4347685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91DF53-7834-4A0B-8E6C-034F3D1CB369}"/>
              </a:ext>
            </a:extLst>
          </p:cNvPr>
          <p:cNvSpPr txBox="1"/>
          <p:nvPr/>
        </p:nvSpPr>
        <p:spPr>
          <a:xfrm>
            <a:off x="7896289" y="3383273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EA9BE6-12D5-430F-AE31-54F382058CC8}"/>
              </a:ext>
            </a:extLst>
          </p:cNvPr>
          <p:cNvSpPr txBox="1"/>
          <p:nvPr/>
        </p:nvSpPr>
        <p:spPr>
          <a:xfrm>
            <a:off x="8812102" y="4517459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EF1700-6F64-4772-A9D4-3A3342AFA2CD}"/>
              </a:ext>
            </a:extLst>
          </p:cNvPr>
          <p:cNvSpPr/>
          <p:nvPr/>
        </p:nvSpPr>
        <p:spPr>
          <a:xfrm>
            <a:off x="7590734" y="4604781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7F9B03-5244-4F16-AED2-20CC1D9E30D4}"/>
              </a:ext>
            </a:extLst>
          </p:cNvPr>
          <p:cNvSpPr/>
          <p:nvPr/>
        </p:nvSpPr>
        <p:spPr>
          <a:xfrm>
            <a:off x="8012744" y="3825611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0AF29A5-0DC1-44A7-B235-F2CBF54A35CD}"/>
              </a:ext>
            </a:extLst>
          </p:cNvPr>
          <p:cNvSpPr/>
          <p:nvPr/>
        </p:nvSpPr>
        <p:spPr>
          <a:xfrm>
            <a:off x="8961024" y="4451909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BB10A8-1782-499E-A085-D000695D6722}"/>
              </a:ext>
            </a:extLst>
          </p:cNvPr>
          <p:cNvSpPr/>
          <p:nvPr/>
        </p:nvSpPr>
        <p:spPr>
          <a:xfrm>
            <a:off x="10118816" y="3611636"/>
            <a:ext cx="137160" cy="13716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EABF17-084A-4C2A-A8CC-66D9FBBEC3AF}"/>
              </a:ext>
            </a:extLst>
          </p:cNvPr>
          <p:cNvSpPr txBox="1"/>
          <p:nvPr/>
        </p:nvSpPr>
        <p:spPr>
          <a:xfrm>
            <a:off x="10231972" y="3363001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B972F4B-9240-4BDD-A390-1C8758A3E7DA}"/>
              </a:ext>
            </a:extLst>
          </p:cNvPr>
          <p:cNvSpPr txBox="1"/>
          <p:nvPr/>
        </p:nvSpPr>
        <p:spPr>
          <a:xfrm>
            <a:off x="6154109" y="4951825"/>
            <a:ext cx="42183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gấp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khúc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ABCD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B74A809-EE0F-4740-A1D2-F7A280C766D1}"/>
              </a:ext>
            </a:extLst>
          </p:cNvPr>
          <p:cNvSpPr txBox="1"/>
          <p:nvPr/>
        </p:nvSpPr>
        <p:spPr>
          <a:xfrm>
            <a:off x="7890459" y="3380803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038F46-55A5-4CDB-A373-7C4ACA5DA01D}"/>
              </a:ext>
            </a:extLst>
          </p:cNvPr>
          <p:cNvSpPr txBox="1"/>
          <p:nvPr/>
        </p:nvSpPr>
        <p:spPr>
          <a:xfrm>
            <a:off x="8812102" y="4524920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604F12-F725-4030-A188-38873FD7F085}"/>
              </a:ext>
            </a:extLst>
          </p:cNvPr>
          <p:cNvSpPr txBox="1"/>
          <p:nvPr/>
        </p:nvSpPr>
        <p:spPr>
          <a:xfrm>
            <a:off x="6232496" y="5390547"/>
            <a:ext cx="538557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AB, BC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CD.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762B7D-ECD9-4C85-9704-70CCC79282E6}"/>
              </a:ext>
            </a:extLst>
          </p:cNvPr>
          <p:cNvSpPr txBox="1"/>
          <p:nvPr/>
        </p:nvSpPr>
        <p:spPr>
          <a:xfrm>
            <a:off x="10239027" y="5071777"/>
            <a:ext cx="1178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0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5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45" grpId="0"/>
      <p:bldP spid="58" grpId="0" animBg="1"/>
      <p:bldP spid="59" grpId="0"/>
      <p:bldP spid="72" grpId="0"/>
      <p:bldP spid="72" grpId="1"/>
      <p:bldP spid="73" grpId="0"/>
      <p:bldP spid="73" grpId="1"/>
      <p:bldP spid="73" grpId="2"/>
      <p:bldP spid="74" grpId="0"/>
      <p:bldP spid="74" grpId="1"/>
      <p:bldP spid="74" grpId="2"/>
      <p:bldP spid="75" grpId="0" animBg="1"/>
      <p:bldP spid="76" grpId="0" animBg="1"/>
      <p:bldP spid="77" grpId="0" animBg="1"/>
      <p:bldP spid="78" grpId="0" animBg="1"/>
      <p:bldP spid="80" grpId="0"/>
      <p:bldP spid="80" grpId="1"/>
      <p:bldP spid="81" grpId="0"/>
      <p:bldP spid="82" grpId="0"/>
      <p:bldP spid="82" grpId="1"/>
      <p:bldP spid="83" grpId="0"/>
      <p:bldP spid="83" grpId="1"/>
      <p:bldP spid="84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05F39-C5C9-47E5-995C-C6B36B3C2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331139" y="3232673"/>
            <a:ext cx="475596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36282" y="333172"/>
            <a:ext cx="11543886" cy="706942"/>
            <a:chOff x="-5089601" y="382608"/>
            <a:chExt cx="87342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5089600" y="382608"/>
              <a:ext cx="873428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5089601" y="427195"/>
              <a:ext cx="512411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86592" y="1677782"/>
            <a:ext cx="1880831" cy="21482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56EA6-612D-469A-BAD9-1E97A836662F}"/>
              </a:ext>
            </a:extLst>
          </p:cNvPr>
          <p:cNvCxnSpPr>
            <a:cxnSpLocks/>
          </p:cNvCxnSpPr>
          <p:nvPr/>
        </p:nvCxnSpPr>
        <p:spPr>
          <a:xfrm>
            <a:off x="2495607" y="2363788"/>
            <a:ext cx="738286" cy="987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2C2E46-1B67-4351-AC22-B09184A3A1CF}"/>
              </a:ext>
            </a:extLst>
          </p:cNvPr>
          <p:cNvCxnSpPr>
            <a:cxnSpLocks/>
          </p:cNvCxnSpPr>
          <p:nvPr/>
        </p:nvCxnSpPr>
        <p:spPr>
          <a:xfrm flipV="1">
            <a:off x="3236622" y="2165203"/>
            <a:ext cx="1104279" cy="11733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2D5AF4-3561-4D2F-8A18-7BAA16C7265B}"/>
              </a:ext>
            </a:extLst>
          </p:cNvPr>
          <p:cNvCxnSpPr>
            <a:cxnSpLocks/>
          </p:cNvCxnSpPr>
          <p:nvPr/>
        </p:nvCxnSpPr>
        <p:spPr>
          <a:xfrm>
            <a:off x="3113959" y="1861361"/>
            <a:ext cx="1226942" cy="3200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B2AA36-8D75-4339-8CAE-5B7B2538660A}"/>
              </a:ext>
            </a:extLst>
          </p:cNvPr>
          <p:cNvSpPr txBox="1"/>
          <p:nvPr/>
        </p:nvSpPr>
        <p:spPr>
          <a:xfrm>
            <a:off x="1906766" y="2040415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8C430-260C-4ABD-9B5E-DCE7A3264ADE}"/>
              </a:ext>
            </a:extLst>
          </p:cNvPr>
          <p:cNvSpPr txBox="1"/>
          <p:nvPr/>
        </p:nvSpPr>
        <p:spPr>
          <a:xfrm>
            <a:off x="3016230" y="339966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23D4C-D2B7-46D6-BEFF-8C5BE900C8F0}"/>
              </a:ext>
            </a:extLst>
          </p:cNvPr>
          <p:cNvSpPr txBox="1"/>
          <p:nvPr/>
        </p:nvSpPr>
        <p:spPr>
          <a:xfrm>
            <a:off x="4401872" y="2051322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9F25C3-10C8-433B-A83A-567BD531EAD5}"/>
              </a:ext>
            </a:extLst>
          </p:cNvPr>
          <p:cNvSpPr/>
          <p:nvPr/>
        </p:nvSpPr>
        <p:spPr>
          <a:xfrm>
            <a:off x="2406529" y="2297834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B9AD35-1689-4252-940B-7B18A9B33604}"/>
              </a:ext>
            </a:extLst>
          </p:cNvPr>
          <p:cNvSpPr/>
          <p:nvPr/>
        </p:nvSpPr>
        <p:spPr>
          <a:xfrm>
            <a:off x="3156456" y="3257666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46686D-6EE6-4F41-8FC5-6A5D052F675E}"/>
              </a:ext>
            </a:extLst>
          </p:cNvPr>
          <p:cNvSpPr/>
          <p:nvPr/>
        </p:nvSpPr>
        <p:spPr>
          <a:xfrm>
            <a:off x="3045379" y="1795393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84AF39-E09A-4529-B5E9-01BD8EFFC8CF}"/>
              </a:ext>
            </a:extLst>
          </p:cNvPr>
          <p:cNvSpPr/>
          <p:nvPr/>
        </p:nvSpPr>
        <p:spPr>
          <a:xfrm>
            <a:off x="4228608" y="2136765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D0886E-28FF-46D7-9A8A-840A7ACE002D}"/>
              </a:ext>
            </a:extLst>
          </p:cNvPr>
          <p:cNvSpPr txBox="1"/>
          <p:nvPr/>
        </p:nvSpPr>
        <p:spPr>
          <a:xfrm>
            <a:off x="3045379" y="1336353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5E820A-B685-4889-9C43-0D446470268E}"/>
              </a:ext>
            </a:extLst>
          </p:cNvPr>
          <p:cNvSpPr txBox="1"/>
          <p:nvPr/>
        </p:nvSpPr>
        <p:spPr>
          <a:xfrm>
            <a:off x="3016230" y="3399662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EC67E-2CCE-4CAE-A4BC-2E49ADAB3BCC}"/>
              </a:ext>
            </a:extLst>
          </p:cNvPr>
          <p:cNvSpPr txBox="1"/>
          <p:nvPr/>
        </p:nvSpPr>
        <p:spPr>
          <a:xfrm>
            <a:off x="4388889" y="2045787"/>
            <a:ext cx="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558DD4E5-69AF-43CE-9384-D0F9785EEB5C}"/>
              </a:ext>
            </a:extLst>
          </p:cNvPr>
          <p:cNvSpPr/>
          <p:nvPr/>
        </p:nvSpPr>
        <p:spPr>
          <a:xfrm>
            <a:off x="4918785" y="2363788"/>
            <a:ext cx="4758756" cy="1025387"/>
          </a:xfrm>
          <a:prstGeom prst="wedgeRoundRectCallout">
            <a:avLst>
              <a:gd name="adj1" fmla="val 58554"/>
              <a:gd name="adj2" fmla="val -43483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34246-1B44-4261-A334-482B3E7FDC2E}"/>
              </a:ext>
            </a:extLst>
          </p:cNvPr>
          <p:cNvSpPr txBox="1"/>
          <p:nvPr/>
        </p:nvSpPr>
        <p:spPr>
          <a:xfrm>
            <a:off x="4989815" y="2478819"/>
            <a:ext cx="470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gấp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khúc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MNPQ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thẳng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MN, NP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</a:rPr>
              <a:t> PQ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2459EA-186C-4DE3-B119-7E2CC7D754FD}"/>
              </a:ext>
            </a:extLst>
          </p:cNvPr>
          <p:cNvGrpSpPr/>
          <p:nvPr/>
        </p:nvGrpSpPr>
        <p:grpSpPr>
          <a:xfrm>
            <a:off x="654365" y="4659158"/>
            <a:ext cx="3572925" cy="1546273"/>
            <a:chOff x="1139378" y="1250368"/>
            <a:chExt cx="3572925" cy="154627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08A22E-0D8F-4FD2-B4F0-01987871C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4978" y="1316336"/>
              <a:ext cx="884872" cy="10066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23DAE7-8059-4932-B8A9-035B4FBCF5BE}"/>
                </a:ext>
              </a:extLst>
            </p:cNvPr>
            <p:cNvCxnSpPr>
              <a:cxnSpLocks/>
            </p:cNvCxnSpPr>
            <p:nvPr/>
          </p:nvCxnSpPr>
          <p:spPr>
            <a:xfrm>
              <a:off x="2345172" y="1316336"/>
              <a:ext cx="662872" cy="8066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BD93DA-8723-442E-905B-2E5725988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4448" y="1970511"/>
              <a:ext cx="1211084" cy="1429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20F3E4-8F3A-46C6-9D4A-8F5FFAB3662C}"/>
                </a:ext>
              </a:extLst>
            </p:cNvPr>
            <p:cNvSpPr txBox="1"/>
            <p:nvPr/>
          </p:nvSpPr>
          <p:spPr>
            <a:xfrm>
              <a:off x="1139378" y="2365754"/>
              <a:ext cx="711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83B5D9-31E7-4BB6-8AC2-47DCA11282B5}"/>
                </a:ext>
              </a:extLst>
            </p:cNvPr>
            <p:cNvSpPr txBox="1"/>
            <p:nvPr/>
          </p:nvSpPr>
          <p:spPr>
            <a:xfrm>
              <a:off x="2841471" y="2227112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DCF947D-518B-4E66-8725-02CCC43A9E3D}"/>
                </a:ext>
              </a:extLst>
            </p:cNvPr>
            <p:cNvSpPr/>
            <p:nvPr/>
          </p:nvSpPr>
          <p:spPr>
            <a:xfrm>
              <a:off x="1426398" y="2254444"/>
              <a:ext cx="137160" cy="137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8345E1F-4092-4402-83C7-2089E75E53B3}"/>
                </a:ext>
              </a:extLst>
            </p:cNvPr>
            <p:cNvSpPr/>
            <p:nvPr/>
          </p:nvSpPr>
          <p:spPr>
            <a:xfrm>
              <a:off x="2311270" y="1250368"/>
              <a:ext cx="137160" cy="137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7DC55E8-9614-4AAA-8A0D-EAD00B25ED05}"/>
                </a:ext>
              </a:extLst>
            </p:cNvPr>
            <p:cNvSpPr/>
            <p:nvPr/>
          </p:nvSpPr>
          <p:spPr>
            <a:xfrm>
              <a:off x="4117478" y="1918746"/>
              <a:ext cx="137160" cy="137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3CBD81-78D0-4BD2-A543-B27E57BC8BB7}"/>
                </a:ext>
              </a:extLst>
            </p:cNvPr>
            <p:cNvSpPr/>
            <p:nvPr/>
          </p:nvSpPr>
          <p:spPr>
            <a:xfrm>
              <a:off x="2960390" y="2038597"/>
              <a:ext cx="137160" cy="137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99433F-DE42-4DB8-A9FB-E78285CE5D0A}"/>
                </a:ext>
              </a:extLst>
            </p:cNvPr>
            <p:cNvSpPr txBox="1"/>
            <p:nvPr/>
          </p:nvSpPr>
          <p:spPr>
            <a:xfrm>
              <a:off x="4020420" y="2038597"/>
              <a:ext cx="6918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F34A35-5949-455C-9053-518BB7551D25}"/>
                </a:ext>
              </a:extLst>
            </p:cNvPr>
            <p:cNvSpPr txBox="1"/>
            <p:nvPr/>
          </p:nvSpPr>
          <p:spPr>
            <a:xfrm>
              <a:off x="2861130" y="2227112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8A077-47C7-45B2-84E1-6426F76CE069}"/>
              </a:ext>
            </a:extLst>
          </p:cNvPr>
          <p:cNvGrpSpPr/>
          <p:nvPr/>
        </p:nvGrpSpPr>
        <p:grpSpPr>
          <a:xfrm>
            <a:off x="4207585" y="4173229"/>
            <a:ext cx="4202710" cy="2065726"/>
            <a:chOff x="6352873" y="811290"/>
            <a:chExt cx="4202710" cy="206572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CCE3A2F-0816-4A43-9F80-7846DB33C852}"/>
                </a:ext>
              </a:extLst>
            </p:cNvPr>
            <p:cNvCxnSpPr>
              <a:cxnSpLocks/>
            </p:cNvCxnSpPr>
            <p:nvPr/>
          </p:nvCxnSpPr>
          <p:spPr>
            <a:xfrm>
              <a:off x="6615708" y="2367224"/>
              <a:ext cx="1031572" cy="480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6E2E26-438A-4823-A02A-18FFFF603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05186" y="1463322"/>
              <a:ext cx="146465" cy="97933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5B64BA-4BBC-424D-AFC6-2FD4D95A8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186" y="1349414"/>
              <a:ext cx="1103972" cy="138049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CBEA5B9-1AAA-4359-B351-9B4270A3A1D7}"/>
                </a:ext>
              </a:extLst>
            </p:cNvPr>
            <p:cNvSpPr txBox="1"/>
            <p:nvPr/>
          </p:nvSpPr>
          <p:spPr>
            <a:xfrm>
              <a:off x="6352873" y="2432097"/>
              <a:ext cx="711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85D348-1B96-400B-BAA0-3A8AC504839B}"/>
                </a:ext>
              </a:extLst>
            </p:cNvPr>
            <p:cNvSpPr txBox="1"/>
            <p:nvPr/>
          </p:nvSpPr>
          <p:spPr>
            <a:xfrm>
              <a:off x="7462019" y="2446129"/>
              <a:ext cx="711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8198839-4A0D-40F7-9013-55625CF04C56}"/>
                </a:ext>
              </a:extLst>
            </p:cNvPr>
            <p:cNvSpPr txBox="1"/>
            <p:nvPr/>
          </p:nvSpPr>
          <p:spPr>
            <a:xfrm>
              <a:off x="7232476" y="1052086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DC12AE5-16A1-4C11-AD9B-F4E04BF32B69}"/>
                </a:ext>
              </a:extLst>
            </p:cNvPr>
            <p:cNvSpPr/>
            <p:nvPr/>
          </p:nvSpPr>
          <p:spPr>
            <a:xfrm>
              <a:off x="6557169" y="232633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6CA42F-82E7-416A-BFDE-2F2D0935BBFF}"/>
                </a:ext>
              </a:extLst>
            </p:cNvPr>
            <p:cNvSpPr/>
            <p:nvPr/>
          </p:nvSpPr>
          <p:spPr>
            <a:xfrm>
              <a:off x="7578700" y="233766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338560-25B8-4E2C-973C-47707F0F92EA}"/>
                </a:ext>
              </a:extLst>
            </p:cNvPr>
            <p:cNvSpPr/>
            <p:nvPr/>
          </p:nvSpPr>
          <p:spPr>
            <a:xfrm>
              <a:off x="7432453" y="144517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C0546A-833A-4623-8051-36371DBA613B}"/>
                </a:ext>
              </a:extLst>
            </p:cNvPr>
            <p:cNvSpPr txBox="1"/>
            <p:nvPr/>
          </p:nvSpPr>
          <p:spPr>
            <a:xfrm>
              <a:off x="9863700" y="2128249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79DAD28-66B5-4F0E-8F54-575CD08787A4}"/>
                </a:ext>
              </a:extLst>
            </p:cNvPr>
            <p:cNvSpPr txBox="1"/>
            <p:nvPr/>
          </p:nvSpPr>
          <p:spPr>
            <a:xfrm>
              <a:off x="7456430" y="2433975"/>
              <a:ext cx="711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00F97E-85E1-482E-BE5E-D0FE052AD8A7}"/>
                </a:ext>
              </a:extLst>
            </p:cNvPr>
            <p:cNvSpPr txBox="1"/>
            <p:nvPr/>
          </p:nvSpPr>
          <p:spPr>
            <a:xfrm>
              <a:off x="7223671" y="1038008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07B7F21-189D-4D28-BF35-1451028F9982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88" y="1366123"/>
              <a:ext cx="119386" cy="98052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FD68A6C-7292-48D4-80BB-7C5619B3EA7A}"/>
                </a:ext>
              </a:extLst>
            </p:cNvPr>
            <p:cNvSpPr txBox="1"/>
            <p:nvPr/>
          </p:nvSpPr>
          <p:spPr>
            <a:xfrm>
              <a:off x="8421659" y="811290"/>
              <a:ext cx="6918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B90114-BD11-48CF-B39E-5D7430DADF7B}"/>
                </a:ext>
              </a:extLst>
            </p:cNvPr>
            <p:cNvSpPr txBox="1"/>
            <p:nvPr/>
          </p:nvSpPr>
          <p:spPr>
            <a:xfrm>
              <a:off x="8421658" y="842892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I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1FCDE47-6B9F-4871-AA28-FF194CCBE8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2676" y="1366123"/>
              <a:ext cx="773910" cy="9393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B91899F-A13E-4292-9ECF-411D6773E706}"/>
                </a:ext>
              </a:extLst>
            </p:cNvPr>
            <p:cNvCxnSpPr>
              <a:cxnSpLocks/>
            </p:cNvCxnSpPr>
            <p:nvPr/>
          </p:nvCxnSpPr>
          <p:spPr>
            <a:xfrm>
              <a:off x="9486316" y="1348429"/>
              <a:ext cx="481726" cy="87488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942A657-47CB-45BD-A76C-37D6E939B760}"/>
                </a:ext>
              </a:extLst>
            </p:cNvPr>
            <p:cNvSpPr txBox="1"/>
            <p:nvPr/>
          </p:nvSpPr>
          <p:spPr>
            <a:xfrm>
              <a:off x="8441168" y="2358664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K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E973F6-49F7-45D7-BA7D-910B464106E1}"/>
                </a:ext>
              </a:extLst>
            </p:cNvPr>
            <p:cNvSpPr txBox="1"/>
            <p:nvPr/>
          </p:nvSpPr>
          <p:spPr>
            <a:xfrm>
              <a:off x="8421086" y="2358664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K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2A4907A-6ACF-4504-B50D-685670C973A3}"/>
                </a:ext>
              </a:extLst>
            </p:cNvPr>
            <p:cNvSpPr txBox="1"/>
            <p:nvPr/>
          </p:nvSpPr>
          <p:spPr>
            <a:xfrm>
              <a:off x="9381237" y="838282"/>
              <a:ext cx="6918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103E65F-1904-4A18-8BDF-00AC74C60F6A}"/>
                </a:ext>
              </a:extLst>
            </p:cNvPr>
            <p:cNvSpPr txBox="1"/>
            <p:nvPr/>
          </p:nvSpPr>
          <p:spPr>
            <a:xfrm>
              <a:off x="9394486" y="873642"/>
              <a:ext cx="691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7030A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2C09B1-3959-4BBB-B854-AA6874E749EE}"/>
                </a:ext>
              </a:extLst>
            </p:cNvPr>
            <p:cNvSpPr/>
            <p:nvPr/>
          </p:nvSpPr>
          <p:spPr>
            <a:xfrm>
              <a:off x="8508149" y="13080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F114DE-8E1C-4617-B15F-C33846B019E3}"/>
                </a:ext>
              </a:extLst>
            </p:cNvPr>
            <p:cNvSpPr/>
            <p:nvPr/>
          </p:nvSpPr>
          <p:spPr>
            <a:xfrm>
              <a:off x="8630440" y="223006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9DACC11-CB50-41B2-83B9-3BBED3C85C7B}"/>
                </a:ext>
              </a:extLst>
            </p:cNvPr>
            <p:cNvSpPr/>
            <p:nvPr/>
          </p:nvSpPr>
          <p:spPr>
            <a:xfrm>
              <a:off x="9417736" y="132210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B332EB6-E92B-4C70-8506-99DA35C2C9E1}"/>
                </a:ext>
              </a:extLst>
            </p:cNvPr>
            <p:cNvSpPr/>
            <p:nvPr/>
          </p:nvSpPr>
          <p:spPr>
            <a:xfrm>
              <a:off x="9858310" y="210922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7030A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343D4B-9F27-4E21-8D65-144291E0C138}"/>
              </a:ext>
            </a:extLst>
          </p:cNvPr>
          <p:cNvGrpSpPr/>
          <p:nvPr/>
        </p:nvGrpSpPr>
        <p:grpSpPr>
          <a:xfrm>
            <a:off x="8107592" y="4249265"/>
            <a:ext cx="3106550" cy="2036732"/>
            <a:chOff x="2379850" y="4249745"/>
            <a:chExt cx="3226816" cy="226781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D1BDBB0-5210-4215-8B62-C82867DD18E5}"/>
                </a:ext>
              </a:extLst>
            </p:cNvPr>
            <p:cNvCxnSpPr>
              <a:cxnSpLocks/>
            </p:cNvCxnSpPr>
            <p:nvPr/>
          </p:nvCxnSpPr>
          <p:spPr>
            <a:xfrm>
              <a:off x="2945958" y="4912919"/>
              <a:ext cx="900031" cy="635916"/>
            </a:xfrm>
            <a:prstGeom prst="line">
              <a:avLst/>
            </a:prstGeom>
            <a:ln w="57150">
              <a:solidFill>
                <a:srgbClr val="00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C2948E9-3395-407C-B6B1-88F3155F7287}"/>
                </a:ext>
              </a:extLst>
            </p:cNvPr>
            <p:cNvCxnSpPr>
              <a:cxnSpLocks/>
              <a:stCxn id="101" idx="0"/>
              <a:endCxn id="102" idx="0"/>
            </p:cNvCxnSpPr>
            <p:nvPr/>
          </p:nvCxnSpPr>
          <p:spPr>
            <a:xfrm flipV="1">
              <a:off x="3893141" y="4678858"/>
              <a:ext cx="32858" cy="8454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32E6F81-5E40-4D22-A617-84A176E93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1889" y="4726292"/>
              <a:ext cx="1491469" cy="4229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98F9F89-A0B6-459D-BAE8-632A90E4AE8F}"/>
                </a:ext>
              </a:extLst>
            </p:cNvPr>
            <p:cNvSpPr txBox="1"/>
            <p:nvPr/>
          </p:nvSpPr>
          <p:spPr>
            <a:xfrm>
              <a:off x="2379850" y="4711410"/>
              <a:ext cx="711200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CBA0899-D879-4CD9-9F25-4BF83B4F7745}"/>
                </a:ext>
              </a:extLst>
            </p:cNvPr>
            <p:cNvSpPr txBox="1"/>
            <p:nvPr/>
          </p:nvSpPr>
          <p:spPr>
            <a:xfrm>
              <a:off x="3655832" y="5722225"/>
              <a:ext cx="354746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C97690-6E6F-4DEC-A0A5-9B0DD244B187}"/>
                </a:ext>
              </a:extLst>
            </p:cNvPr>
            <p:cNvSpPr txBox="1"/>
            <p:nvPr/>
          </p:nvSpPr>
          <p:spPr>
            <a:xfrm>
              <a:off x="3759750" y="4256063"/>
              <a:ext cx="469658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88CC782-D67D-4B8C-ADF5-B95F19DAC483}"/>
                </a:ext>
              </a:extLst>
            </p:cNvPr>
            <p:cNvSpPr/>
            <p:nvPr/>
          </p:nvSpPr>
          <p:spPr>
            <a:xfrm>
              <a:off x="2901529" y="4851325"/>
              <a:ext cx="137160" cy="13716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F1D0BCA-A99D-427C-8D7F-650ED2BB9F2B}"/>
                </a:ext>
              </a:extLst>
            </p:cNvPr>
            <p:cNvSpPr/>
            <p:nvPr/>
          </p:nvSpPr>
          <p:spPr>
            <a:xfrm>
              <a:off x="3824561" y="5524354"/>
              <a:ext cx="137160" cy="13716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BF3371A-85FF-451B-9B16-92810B5E723A}"/>
                </a:ext>
              </a:extLst>
            </p:cNvPr>
            <p:cNvSpPr/>
            <p:nvPr/>
          </p:nvSpPr>
          <p:spPr>
            <a:xfrm>
              <a:off x="3857419" y="4678858"/>
              <a:ext cx="137160" cy="13716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5CE028E-90A5-4645-8678-68A4F0D8784D}"/>
                </a:ext>
              </a:extLst>
            </p:cNvPr>
            <p:cNvSpPr txBox="1"/>
            <p:nvPr/>
          </p:nvSpPr>
          <p:spPr>
            <a:xfrm>
              <a:off x="3646012" y="5722225"/>
              <a:ext cx="492002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5091FE-1236-423C-B876-70363531036B}"/>
                </a:ext>
              </a:extLst>
            </p:cNvPr>
            <p:cNvSpPr txBox="1"/>
            <p:nvPr/>
          </p:nvSpPr>
          <p:spPr>
            <a:xfrm>
              <a:off x="3730713" y="4256063"/>
              <a:ext cx="431396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0B46B9D-BE62-40A6-81F9-744654DD2939}"/>
                </a:ext>
              </a:extLst>
            </p:cNvPr>
            <p:cNvCxnSpPr>
              <a:cxnSpLocks/>
              <a:stCxn id="109" idx="0"/>
              <a:endCxn id="108" idx="1"/>
            </p:cNvCxnSpPr>
            <p:nvPr/>
          </p:nvCxnSpPr>
          <p:spPr>
            <a:xfrm flipH="1">
              <a:off x="4861139" y="4657712"/>
              <a:ext cx="447277" cy="16028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FC1ADE9-29D3-43CF-86E5-1B33BD7F2203}"/>
                </a:ext>
              </a:extLst>
            </p:cNvPr>
            <p:cNvSpPr txBox="1"/>
            <p:nvPr/>
          </p:nvSpPr>
          <p:spPr>
            <a:xfrm>
              <a:off x="5137008" y="4257186"/>
              <a:ext cx="469658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X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BCD8F6E-C033-48AA-9F14-3CF2450D6D70}"/>
                </a:ext>
              </a:extLst>
            </p:cNvPr>
            <p:cNvSpPr txBox="1"/>
            <p:nvPr/>
          </p:nvSpPr>
          <p:spPr>
            <a:xfrm>
              <a:off x="5134097" y="4249745"/>
              <a:ext cx="469658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X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1205283-5BF6-415C-A1AD-E309805AE554}"/>
                </a:ext>
              </a:extLst>
            </p:cNvPr>
            <p:cNvSpPr txBox="1"/>
            <p:nvPr/>
          </p:nvSpPr>
          <p:spPr>
            <a:xfrm>
              <a:off x="4861139" y="6003513"/>
              <a:ext cx="378698" cy="514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Y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E2AF8DC-158E-4ECF-A318-D380F298EA97}"/>
                </a:ext>
              </a:extLst>
            </p:cNvPr>
            <p:cNvSpPr/>
            <p:nvPr/>
          </p:nvSpPr>
          <p:spPr>
            <a:xfrm>
              <a:off x="5239836" y="4657712"/>
              <a:ext cx="137160" cy="13716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DF06F31-F24F-4C1F-8B98-AD6B75BB0014}"/>
                </a:ext>
              </a:extLst>
            </p:cNvPr>
            <p:cNvSpPr/>
            <p:nvPr/>
          </p:nvSpPr>
          <p:spPr>
            <a:xfrm>
              <a:off x="4800316" y="6097186"/>
              <a:ext cx="137160" cy="137160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8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CC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3" grpId="0"/>
      <p:bldP spid="33" grpId="1"/>
      <p:bldP spid="34" grpId="0"/>
      <p:bldP spid="34" grpId="1"/>
      <p:bldP spid="45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357896" y="167408"/>
            <a:ext cx="11476207" cy="585117"/>
            <a:chOff x="-5089601" y="382608"/>
            <a:chExt cx="8734286" cy="61623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5089600" y="382608"/>
              <a:ext cx="8734285" cy="616234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5089601" y="427195"/>
              <a:ext cx="489120" cy="57164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56EA6-612D-469A-BAD9-1E97A836662F}"/>
              </a:ext>
            </a:extLst>
          </p:cNvPr>
          <p:cNvCxnSpPr>
            <a:cxnSpLocks/>
          </p:cNvCxnSpPr>
          <p:nvPr/>
        </p:nvCxnSpPr>
        <p:spPr>
          <a:xfrm flipV="1">
            <a:off x="711203" y="1316336"/>
            <a:ext cx="884872" cy="10066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2C2E46-1B67-4351-AC22-B09184A3A1CF}"/>
              </a:ext>
            </a:extLst>
          </p:cNvPr>
          <p:cNvCxnSpPr>
            <a:cxnSpLocks/>
          </p:cNvCxnSpPr>
          <p:nvPr/>
        </p:nvCxnSpPr>
        <p:spPr>
          <a:xfrm>
            <a:off x="1561397" y="1316336"/>
            <a:ext cx="662872" cy="8066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2D5AF4-3561-4D2F-8A18-7BAA16C7265B}"/>
              </a:ext>
            </a:extLst>
          </p:cNvPr>
          <p:cNvCxnSpPr>
            <a:cxnSpLocks/>
          </p:cNvCxnSpPr>
          <p:nvPr/>
        </p:nvCxnSpPr>
        <p:spPr>
          <a:xfrm flipV="1">
            <a:off x="2210673" y="1970511"/>
            <a:ext cx="1211084" cy="1429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B2AA36-8D75-4339-8CAE-5B7B2538660A}"/>
              </a:ext>
            </a:extLst>
          </p:cNvPr>
          <p:cNvSpPr txBox="1"/>
          <p:nvPr/>
        </p:nvSpPr>
        <p:spPr>
          <a:xfrm>
            <a:off x="355603" y="2365754"/>
            <a:ext cx="711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8C430-260C-4ABD-9B5E-DCE7A3264ADE}"/>
              </a:ext>
            </a:extLst>
          </p:cNvPr>
          <p:cNvSpPr txBox="1"/>
          <p:nvPr/>
        </p:nvSpPr>
        <p:spPr>
          <a:xfrm>
            <a:off x="1406265" y="814299"/>
            <a:ext cx="73085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23D4C-D2B7-46D6-BEFF-8C5BE900C8F0}"/>
              </a:ext>
            </a:extLst>
          </p:cNvPr>
          <p:cNvSpPr txBox="1"/>
          <p:nvPr/>
        </p:nvSpPr>
        <p:spPr>
          <a:xfrm>
            <a:off x="2057696" y="2227112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9F25C3-10C8-433B-A83A-567BD531EAD5}"/>
              </a:ext>
            </a:extLst>
          </p:cNvPr>
          <p:cNvSpPr/>
          <p:nvPr/>
        </p:nvSpPr>
        <p:spPr>
          <a:xfrm>
            <a:off x="642623" y="22544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B9AD35-1689-4252-940B-7B18A9B33604}"/>
              </a:ext>
            </a:extLst>
          </p:cNvPr>
          <p:cNvSpPr/>
          <p:nvPr/>
        </p:nvSpPr>
        <p:spPr>
          <a:xfrm>
            <a:off x="1527495" y="125036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46686D-6EE6-4F41-8FC5-6A5D052F675E}"/>
              </a:ext>
            </a:extLst>
          </p:cNvPr>
          <p:cNvSpPr/>
          <p:nvPr/>
        </p:nvSpPr>
        <p:spPr>
          <a:xfrm>
            <a:off x="3333703" y="191874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84AF39-E09A-4529-B5E9-01BD8EFFC8CF}"/>
              </a:ext>
            </a:extLst>
          </p:cNvPr>
          <p:cNvSpPr/>
          <p:nvPr/>
        </p:nvSpPr>
        <p:spPr>
          <a:xfrm>
            <a:off x="2176615" y="2038597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D0886E-28FF-46D7-9A8A-840A7ACE002D}"/>
              </a:ext>
            </a:extLst>
          </p:cNvPr>
          <p:cNvSpPr txBox="1"/>
          <p:nvPr/>
        </p:nvSpPr>
        <p:spPr>
          <a:xfrm>
            <a:off x="3236645" y="2038597"/>
            <a:ext cx="691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5E820A-B685-4889-9C43-0D446470268E}"/>
              </a:ext>
            </a:extLst>
          </p:cNvPr>
          <p:cNvSpPr txBox="1"/>
          <p:nvPr/>
        </p:nvSpPr>
        <p:spPr>
          <a:xfrm>
            <a:off x="1420535" y="815160"/>
            <a:ext cx="711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EC67E-2CCE-4CAE-A4BC-2E49ADAB3BCC}"/>
              </a:ext>
            </a:extLst>
          </p:cNvPr>
          <p:cNvSpPr txBox="1"/>
          <p:nvPr/>
        </p:nvSpPr>
        <p:spPr>
          <a:xfrm>
            <a:off x="2077355" y="2227112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2C2304A-F5D3-406E-A3EA-0BA5880D945C}"/>
              </a:ext>
            </a:extLst>
          </p:cNvPr>
          <p:cNvCxnSpPr>
            <a:cxnSpLocks/>
          </p:cNvCxnSpPr>
          <p:nvPr/>
        </p:nvCxnSpPr>
        <p:spPr>
          <a:xfrm>
            <a:off x="4355831" y="2367224"/>
            <a:ext cx="1031572" cy="480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90D0E4-2FC0-468D-9671-5FF4C2DDFD38}"/>
              </a:ext>
            </a:extLst>
          </p:cNvPr>
          <p:cNvCxnSpPr>
            <a:cxnSpLocks/>
          </p:cNvCxnSpPr>
          <p:nvPr/>
        </p:nvCxnSpPr>
        <p:spPr>
          <a:xfrm flipH="1" flipV="1">
            <a:off x="5245309" y="1463322"/>
            <a:ext cx="146465" cy="97933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AB482FF-5E85-4A19-A1FF-8C76DEEABC6F}"/>
              </a:ext>
            </a:extLst>
          </p:cNvPr>
          <p:cNvCxnSpPr>
            <a:cxnSpLocks/>
          </p:cNvCxnSpPr>
          <p:nvPr/>
        </p:nvCxnSpPr>
        <p:spPr>
          <a:xfrm flipV="1">
            <a:off x="5245309" y="1349414"/>
            <a:ext cx="1103972" cy="13804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8BDA816C-883E-454D-BB56-846CD33FB1D2}"/>
              </a:ext>
            </a:extLst>
          </p:cNvPr>
          <p:cNvSpPr txBox="1"/>
          <p:nvPr/>
        </p:nvSpPr>
        <p:spPr>
          <a:xfrm>
            <a:off x="4092996" y="2432097"/>
            <a:ext cx="711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90B55F-495C-4605-AAA2-54C04841B913}"/>
              </a:ext>
            </a:extLst>
          </p:cNvPr>
          <p:cNvSpPr txBox="1"/>
          <p:nvPr/>
        </p:nvSpPr>
        <p:spPr>
          <a:xfrm>
            <a:off x="5202142" y="2446129"/>
            <a:ext cx="711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B98630-7E8D-4EF7-8382-7FD53E19DCE6}"/>
              </a:ext>
            </a:extLst>
          </p:cNvPr>
          <p:cNvSpPr txBox="1"/>
          <p:nvPr/>
        </p:nvSpPr>
        <p:spPr>
          <a:xfrm>
            <a:off x="4972599" y="1052086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5434964-97D8-4BA3-903E-A1239491A5DA}"/>
              </a:ext>
            </a:extLst>
          </p:cNvPr>
          <p:cNvSpPr/>
          <p:nvPr/>
        </p:nvSpPr>
        <p:spPr>
          <a:xfrm>
            <a:off x="4297292" y="2326338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E7BE685-D0D4-4EB1-93C3-E4AE3E915F65}"/>
              </a:ext>
            </a:extLst>
          </p:cNvPr>
          <p:cNvSpPr/>
          <p:nvPr/>
        </p:nvSpPr>
        <p:spPr>
          <a:xfrm>
            <a:off x="5318823" y="2337661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6588DD6-3910-44FA-A201-C5A61ADE19F6}"/>
              </a:ext>
            </a:extLst>
          </p:cNvPr>
          <p:cNvSpPr/>
          <p:nvPr/>
        </p:nvSpPr>
        <p:spPr>
          <a:xfrm>
            <a:off x="5172576" y="1445171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707763-3536-4BE6-A360-844CBC4FD1EE}"/>
              </a:ext>
            </a:extLst>
          </p:cNvPr>
          <p:cNvSpPr txBox="1"/>
          <p:nvPr/>
        </p:nvSpPr>
        <p:spPr>
          <a:xfrm>
            <a:off x="7603823" y="2128249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B55EC9-FEDC-4B6A-83E8-24FAB7443C25}"/>
              </a:ext>
            </a:extLst>
          </p:cNvPr>
          <p:cNvSpPr txBox="1"/>
          <p:nvPr/>
        </p:nvSpPr>
        <p:spPr>
          <a:xfrm>
            <a:off x="5196553" y="2433975"/>
            <a:ext cx="711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401A07-BCFB-41A2-BE42-0AF71CC2C7A0}"/>
              </a:ext>
            </a:extLst>
          </p:cNvPr>
          <p:cNvSpPr txBox="1"/>
          <p:nvPr/>
        </p:nvSpPr>
        <p:spPr>
          <a:xfrm>
            <a:off x="4963794" y="1038008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H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3463218-51BC-46D0-860B-BD766A69193C}"/>
              </a:ext>
            </a:extLst>
          </p:cNvPr>
          <p:cNvCxnSpPr>
            <a:cxnSpLocks/>
          </p:cNvCxnSpPr>
          <p:nvPr/>
        </p:nvCxnSpPr>
        <p:spPr>
          <a:xfrm>
            <a:off x="6323411" y="1366123"/>
            <a:ext cx="119386" cy="980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801536D-210D-48FB-8DDB-A8CB19923DC9}"/>
              </a:ext>
            </a:extLst>
          </p:cNvPr>
          <p:cNvSpPr txBox="1"/>
          <p:nvPr/>
        </p:nvSpPr>
        <p:spPr>
          <a:xfrm>
            <a:off x="6135657" y="811290"/>
            <a:ext cx="691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15E0FC-50C6-467E-BD50-D403B2A6ADC2}"/>
              </a:ext>
            </a:extLst>
          </p:cNvPr>
          <p:cNvSpPr txBox="1"/>
          <p:nvPr/>
        </p:nvSpPr>
        <p:spPr>
          <a:xfrm>
            <a:off x="6135658" y="842892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I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E7D63EF-27A7-4FBF-8D16-65FE22276AF2}"/>
              </a:ext>
            </a:extLst>
          </p:cNvPr>
          <p:cNvCxnSpPr>
            <a:cxnSpLocks/>
          </p:cNvCxnSpPr>
          <p:nvPr/>
        </p:nvCxnSpPr>
        <p:spPr>
          <a:xfrm flipH="1">
            <a:off x="6442799" y="1366123"/>
            <a:ext cx="773910" cy="9393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D4AB835-8726-49E9-B435-A43C6C4F7A1D}"/>
              </a:ext>
            </a:extLst>
          </p:cNvPr>
          <p:cNvCxnSpPr>
            <a:cxnSpLocks/>
          </p:cNvCxnSpPr>
          <p:nvPr/>
        </p:nvCxnSpPr>
        <p:spPr>
          <a:xfrm>
            <a:off x="7226439" y="1348429"/>
            <a:ext cx="481726" cy="87488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5FC518E-EDC2-4580-BC22-495AF8B5217D}"/>
              </a:ext>
            </a:extLst>
          </p:cNvPr>
          <p:cNvSpPr txBox="1"/>
          <p:nvPr/>
        </p:nvSpPr>
        <p:spPr>
          <a:xfrm>
            <a:off x="6181291" y="2358664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2A1BE20-790D-4158-AA4C-EB23F093BB9B}"/>
              </a:ext>
            </a:extLst>
          </p:cNvPr>
          <p:cNvSpPr txBox="1"/>
          <p:nvPr/>
        </p:nvSpPr>
        <p:spPr>
          <a:xfrm>
            <a:off x="6161209" y="2358664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3F14FB-A74B-467F-98AD-BCA15A4DEE8F}"/>
              </a:ext>
            </a:extLst>
          </p:cNvPr>
          <p:cNvSpPr txBox="1"/>
          <p:nvPr/>
        </p:nvSpPr>
        <p:spPr>
          <a:xfrm>
            <a:off x="7095235" y="838282"/>
            <a:ext cx="691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EA48F5-408A-4165-B19E-237FE1C39319}"/>
              </a:ext>
            </a:extLst>
          </p:cNvPr>
          <p:cNvSpPr txBox="1"/>
          <p:nvPr/>
        </p:nvSpPr>
        <p:spPr>
          <a:xfrm>
            <a:off x="7108486" y="873642"/>
            <a:ext cx="6918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5C16326-056D-467E-A790-6205CC4F6A27}"/>
              </a:ext>
            </a:extLst>
          </p:cNvPr>
          <p:cNvSpPr/>
          <p:nvPr/>
        </p:nvSpPr>
        <p:spPr>
          <a:xfrm>
            <a:off x="6248272" y="1308011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FC146DF-18B5-4AFF-8E5B-C6333A1BC208}"/>
              </a:ext>
            </a:extLst>
          </p:cNvPr>
          <p:cNvSpPr/>
          <p:nvPr/>
        </p:nvSpPr>
        <p:spPr>
          <a:xfrm>
            <a:off x="6370563" y="2230064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CD09697-4A26-4714-85AD-5CB9A859CDB1}"/>
              </a:ext>
            </a:extLst>
          </p:cNvPr>
          <p:cNvSpPr/>
          <p:nvPr/>
        </p:nvSpPr>
        <p:spPr>
          <a:xfrm>
            <a:off x="7157859" y="1322109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B498072-C55E-403D-A7BA-EEBB51D0146C}"/>
              </a:ext>
            </a:extLst>
          </p:cNvPr>
          <p:cNvSpPr/>
          <p:nvPr/>
        </p:nvSpPr>
        <p:spPr>
          <a:xfrm>
            <a:off x="7598433" y="2109223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C5868D4-0830-4376-B6BB-5C40F291755D}"/>
              </a:ext>
            </a:extLst>
          </p:cNvPr>
          <p:cNvCxnSpPr>
            <a:cxnSpLocks/>
          </p:cNvCxnSpPr>
          <p:nvPr/>
        </p:nvCxnSpPr>
        <p:spPr>
          <a:xfrm>
            <a:off x="9111639" y="1477380"/>
            <a:ext cx="900031" cy="635916"/>
          </a:xfrm>
          <a:prstGeom prst="line">
            <a:avLst/>
          </a:prstGeom>
          <a:ln w="571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AAAFA7B-6CC6-404D-B5A5-B6A1893D6239}"/>
              </a:ext>
            </a:extLst>
          </p:cNvPr>
          <p:cNvCxnSpPr>
            <a:cxnSpLocks/>
            <a:stCxn id="121" idx="0"/>
            <a:endCxn id="122" idx="0"/>
          </p:cNvCxnSpPr>
          <p:nvPr/>
        </p:nvCxnSpPr>
        <p:spPr>
          <a:xfrm flipV="1">
            <a:off x="10058822" y="1243319"/>
            <a:ext cx="32858" cy="8454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C9C9B0B-05E3-434C-8AD8-6756395418C1}"/>
              </a:ext>
            </a:extLst>
          </p:cNvPr>
          <p:cNvCxnSpPr>
            <a:cxnSpLocks/>
          </p:cNvCxnSpPr>
          <p:nvPr/>
        </p:nvCxnSpPr>
        <p:spPr>
          <a:xfrm flipV="1">
            <a:off x="10047570" y="1290753"/>
            <a:ext cx="1491469" cy="42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ED1E3C4-485D-4CFD-A169-F8B444C5668C}"/>
              </a:ext>
            </a:extLst>
          </p:cNvPr>
          <p:cNvSpPr txBox="1"/>
          <p:nvPr/>
        </p:nvSpPr>
        <p:spPr>
          <a:xfrm>
            <a:off x="8545531" y="1275871"/>
            <a:ext cx="71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CF18B8B-BB9C-4234-AA3E-ABE283D645A2}"/>
              </a:ext>
            </a:extLst>
          </p:cNvPr>
          <p:cNvSpPr txBox="1"/>
          <p:nvPr/>
        </p:nvSpPr>
        <p:spPr>
          <a:xfrm>
            <a:off x="9821513" y="2286686"/>
            <a:ext cx="3547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6A1D6E2-95B7-473D-91DD-A35E5B170A98}"/>
              </a:ext>
            </a:extLst>
          </p:cNvPr>
          <p:cNvSpPr txBox="1"/>
          <p:nvPr/>
        </p:nvSpPr>
        <p:spPr>
          <a:xfrm>
            <a:off x="9925431" y="820524"/>
            <a:ext cx="469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A890BB3-C4FF-4C87-ABA8-FAD3F8EEC017}"/>
              </a:ext>
            </a:extLst>
          </p:cNvPr>
          <p:cNvSpPr/>
          <p:nvPr/>
        </p:nvSpPr>
        <p:spPr>
          <a:xfrm>
            <a:off x="9067210" y="1415786"/>
            <a:ext cx="137160" cy="13716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3D9533A-BF27-4A8D-8706-AAF79B10DC4A}"/>
              </a:ext>
            </a:extLst>
          </p:cNvPr>
          <p:cNvSpPr/>
          <p:nvPr/>
        </p:nvSpPr>
        <p:spPr>
          <a:xfrm>
            <a:off x="9990242" y="2088815"/>
            <a:ext cx="137160" cy="13716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C817F6A-5640-43C2-A688-4F086C6ECE2F}"/>
              </a:ext>
            </a:extLst>
          </p:cNvPr>
          <p:cNvSpPr/>
          <p:nvPr/>
        </p:nvSpPr>
        <p:spPr>
          <a:xfrm>
            <a:off x="10023100" y="1243319"/>
            <a:ext cx="137160" cy="13716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2258983-560B-470C-8D6E-3EF25DADDF76}"/>
              </a:ext>
            </a:extLst>
          </p:cNvPr>
          <p:cNvSpPr txBox="1"/>
          <p:nvPr/>
        </p:nvSpPr>
        <p:spPr>
          <a:xfrm>
            <a:off x="9811693" y="2286686"/>
            <a:ext cx="4920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161D8BD-B56B-4F9D-B83D-5542F3CF4D74}"/>
              </a:ext>
            </a:extLst>
          </p:cNvPr>
          <p:cNvSpPr txBox="1"/>
          <p:nvPr/>
        </p:nvSpPr>
        <p:spPr>
          <a:xfrm>
            <a:off x="9896394" y="820524"/>
            <a:ext cx="431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V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54C35AB-EBF8-4AC7-A786-F468689013BA}"/>
              </a:ext>
            </a:extLst>
          </p:cNvPr>
          <p:cNvCxnSpPr>
            <a:cxnSpLocks/>
            <a:stCxn id="129" idx="0"/>
            <a:endCxn id="128" idx="1"/>
          </p:cNvCxnSpPr>
          <p:nvPr/>
        </p:nvCxnSpPr>
        <p:spPr>
          <a:xfrm flipH="1">
            <a:off x="11026820" y="1222173"/>
            <a:ext cx="447277" cy="15766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D0ACE9-E016-4EFB-8219-AF24ADEA7220}"/>
              </a:ext>
            </a:extLst>
          </p:cNvPr>
          <p:cNvSpPr txBox="1"/>
          <p:nvPr/>
        </p:nvSpPr>
        <p:spPr>
          <a:xfrm>
            <a:off x="11302690" y="821647"/>
            <a:ext cx="469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0FE6900-6FE9-4D11-B071-4BBC177D66E4}"/>
              </a:ext>
            </a:extLst>
          </p:cNvPr>
          <p:cNvSpPr txBox="1"/>
          <p:nvPr/>
        </p:nvSpPr>
        <p:spPr>
          <a:xfrm>
            <a:off x="11299778" y="814206"/>
            <a:ext cx="4696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C0EBBA9-C32C-420F-B864-931BDAAB911F}"/>
              </a:ext>
            </a:extLst>
          </p:cNvPr>
          <p:cNvSpPr txBox="1"/>
          <p:nvPr/>
        </p:nvSpPr>
        <p:spPr>
          <a:xfrm>
            <a:off x="11026820" y="2567974"/>
            <a:ext cx="3786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4FA6930-2E03-4D49-A8DB-261A22A22E07}"/>
              </a:ext>
            </a:extLst>
          </p:cNvPr>
          <p:cNvSpPr/>
          <p:nvPr/>
        </p:nvSpPr>
        <p:spPr>
          <a:xfrm>
            <a:off x="11405517" y="1222173"/>
            <a:ext cx="137160" cy="13716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8ED9100-53B7-42A3-ACA1-72CCECD2A5D2}"/>
              </a:ext>
            </a:extLst>
          </p:cNvPr>
          <p:cNvSpPr/>
          <p:nvPr/>
        </p:nvSpPr>
        <p:spPr>
          <a:xfrm>
            <a:off x="10965997" y="2661647"/>
            <a:ext cx="137160" cy="13716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3" r:id="rId2" imgW="3429000" imgH="2600280"/>
        </mc:Choice>
        <mc:Fallback>
          <p:control name="TextBox3" r:id="rId2" imgW="3429000" imgH="2600280">
            <p:pic>
              <p:nvPicPr>
                <p:cNvPr id="67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998" y="3222128"/>
                  <a:ext cx="3426639" cy="26025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1" r:id="rId3" imgW="3762360" imgH="2600280"/>
        </mc:Choice>
        <mc:Fallback>
          <p:control name="TextBox1" r:id="rId3" imgW="3762360" imgH="2600280">
            <p:pic>
              <p:nvPicPr>
                <p:cNvPr id="68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52336" y="3217422"/>
                  <a:ext cx="3763755" cy="26025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2" r:id="rId4" imgW="3762360" imgH="2600280"/>
        </mc:Choice>
        <mc:Fallback>
          <p:control name="TextBox2" r:id="rId4" imgW="3762360" imgH="2600280">
            <p:pic>
              <p:nvPicPr>
                <p:cNvPr id="94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5816" y="3217422"/>
                  <a:ext cx="3763755" cy="26025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1175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000"/>
                            </p:stCondLst>
                            <p:childTnLst>
                              <p:par>
                                <p:cTn id="35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1"/>
      <p:bldP spid="25" grpId="2"/>
      <p:bldP spid="26" grpId="1"/>
      <p:bldP spid="26" grpId="2"/>
      <p:bldP spid="27" grpId="0" animBg="1"/>
      <p:bldP spid="28" grpId="0" animBg="1"/>
      <p:bldP spid="29" grpId="0" animBg="1"/>
      <p:bldP spid="30" grpId="0" animBg="1"/>
      <p:bldP spid="31" grpId="1"/>
      <p:bldP spid="33" grpId="0"/>
      <p:bldP spid="33" grpId="1"/>
      <p:bldP spid="34" grpId="0"/>
      <p:bldP spid="34" grpId="1"/>
      <p:bldP spid="72" grpId="0"/>
      <p:bldP spid="73" grpId="0"/>
      <p:bldP spid="73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/>
      <p:bldP spid="79" grpId="1"/>
      <p:bldP spid="80" grpId="0"/>
      <p:bldP spid="80" grpId="1"/>
      <p:bldP spid="82" grpId="0"/>
      <p:bldP spid="82" grpId="1"/>
      <p:bldP spid="83" grpId="0"/>
      <p:bldP spid="83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 animBg="1"/>
      <p:bldP spid="91" grpId="0" animBg="1"/>
      <p:bldP spid="92" grpId="0" animBg="1"/>
      <p:bldP spid="93" grpId="0" animBg="1"/>
      <p:bldP spid="117" grpId="0"/>
      <p:bldP spid="118" grpId="0"/>
      <p:bldP spid="118" grpId="1"/>
      <p:bldP spid="119" grpId="0"/>
      <p:bldP spid="119" grpId="1"/>
      <p:bldP spid="120" grpId="0" animBg="1"/>
      <p:bldP spid="121" grpId="0" animBg="1"/>
      <p:bldP spid="122" grpId="0" animBg="1"/>
      <p:bldP spid="123" grpId="0"/>
      <p:bldP spid="123" grpId="1"/>
      <p:bldP spid="124" grpId="0"/>
      <p:bldP spid="124" grpId="1"/>
      <p:bldP spid="126" grpId="0"/>
      <p:bldP spid="126" grpId="1"/>
      <p:bldP spid="127" grpId="0"/>
      <p:bldP spid="127" grpId="1"/>
      <p:bldP spid="128" grpId="0"/>
      <p:bldP spid="129" grpId="0" animBg="1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718550" y="120825"/>
            <a:ext cx="11377656" cy="827803"/>
            <a:chOff x="-5325038" y="382607"/>
            <a:chExt cx="10126779" cy="87182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5325038" y="382607"/>
              <a:ext cx="10126779" cy="87182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ảnh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bởi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bức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5243989" y="49083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3C3262-F3BA-4797-BC8E-02CA10D2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6" t="22438" r="2811" b="13971"/>
          <a:stretch/>
        </p:blipFill>
        <p:spPr>
          <a:xfrm>
            <a:off x="1045279" y="1051394"/>
            <a:ext cx="9854785" cy="5309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7C035C-AABE-466C-A1C8-89230BD50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01" b="43275" l="8927" r="32408">
                        <a14:foregroundMark x1="19730" y1="37427" x2="19730" y2="37427"/>
                        <a14:foregroundMark x1="13953" y1="35526" x2="23556" y2="37281"/>
                        <a14:foregroundMark x1="23556" y1="37281" x2="23781" y2="37573"/>
                        <a14:foregroundMark x1="9002" y1="37573" x2="9002" y2="37573"/>
                        <a14:foregroundMark x1="26632" y1="31871" x2="28582" y2="37865"/>
                        <a14:foregroundMark x1="32408" y1="41374" x2="32408" y2="41374"/>
                      </a14:backgroundRemoval>
                    </a14:imgEffect>
                  </a14:imgLayer>
                </a14:imgProps>
              </a:ext>
            </a:extLst>
          </a:blip>
          <a:srcRect l="7668" t="24823" r="66335" b="54399"/>
          <a:stretch/>
        </p:blipFill>
        <p:spPr>
          <a:xfrm>
            <a:off x="1110063" y="1237129"/>
            <a:ext cx="2837329" cy="1734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F0A2B-C51C-4BB1-9FB7-D0F1B32504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01" b="43275" l="8927" r="32408">
                        <a14:foregroundMark x1="19730" y1="37427" x2="19730" y2="37427"/>
                        <a14:foregroundMark x1="13953" y1="35526" x2="23556" y2="37281"/>
                        <a14:foregroundMark x1="23556" y1="37281" x2="23781" y2="37573"/>
                        <a14:foregroundMark x1="9002" y1="37573" x2="9002" y2="37573"/>
                        <a14:foregroundMark x1="26632" y1="31871" x2="28582" y2="37865"/>
                        <a14:foregroundMark x1="32408" y1="41374" x2="32408" y2="41374"/>
                      </a14:backgroundRemoval>
                    </a14:imgEffect>
                  </a14:imgLayer>
                </a14:imgProps>
              </a:ext>
            </a:extLst>
          </a:blip>
          <a:srcRect l="7668" t="24823" r="66335" b="54399"/>
          <a:stretch/>
        </p:blipFill>
        <p:spPr>
          <a:xfrm>
            <a:off x="1134506" y="1223682"/>
            <a:ext cx="2837329" cy="1734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BACAE8-5C65-4D89-831E-F7EA124E3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141" y="1435585"/>
            <a:ext cx="1726668" cy="11423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6E1833-B3A6-45F3-9B30-13E6E439762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91304" l="9375" r="89844">
                        <a14:foregroundMark x1="76563" y1="41304" x2="76563" y2="41304"/>
                        <a14:foregroundMark x1="25781" y1="40217" x2="25781" y2="40217"/>
                        <a14:foregroundMark x1="42188" y1="86957" x2="42188" y2="86957"/>
                        <a14:foregroundMark x1="40625" y1="91304" x2="40625" y2="91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064" y="1381797"/>
            <a:ext cx="1726668" cy="1249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E68286-64FF-463B-9861-AE11EDCE18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726" b="55896" l="85" r="58779">
                        <a14:foregroundMark x1="1357" y1="50472" x2="1357" y2="50472"/>
                        <a14:foregroundMark x1="4411" y1="45283" x2="4411" y2="45283"/>
                        <a14:foregroundMark x1="85" y1="54245" x2="85" y2="54245"/>
                        <a14:foregroundMark x1="58779" y1="55896" x2="58779" y2="55896"/>
                        <a14:foregroundMark x1="26293" y1="55189" x2="26293" y2="55189"/>
                        <a14:backgroundMark x1="15776" y1="52830" x2="15776" y2="52830"/>
                        <a14:backgroundMark x1="18405" y1="46934" x2="18405" y2="46934"/>
                        <a14:backgroundMark x1="18830" y1="45991" x2="18830" y2="45991"/>
                      </a14:backgroundRemoval>
                    </a14:imgEffect>
                  </a14:imgLayer>
                </a14:imgProps>
              </a:ext>
            </a:extLst>
          </a:blip>
          <a:srcRect t="31489" r="37857" b="41246"/>
          <a:stretch/>
        </p:blipFill>
        <p:spPr>
          <a:xfrm>
            <a:off x="1188294" y="2776426"/>
            <a:ext cx="5964302" cy="1406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861DB3-B48F-42D2-9A32-A4D102AE36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19" b="55660" l="85" r="58779">
                        <a14:foregroundMark x1="1357" y1="50472" x2="1357" y2="50472"/>
                        <a14:foregroundMark x1="4411" y1="45283" x2="4411" y2="45283"/>
                        <a14:foregroundMark x1="85" y1="54245" x2="85" y2="54245"/>
                        <a14:foregroundMark x1="58779" y1="55896" x2="58779" y2="55896"/>
                        <a14:foregroundMark x1="26293" y1="55189" x2="26293" y2="55189"/>
                        <a14:foregroundMark x1="35539" y1="33019" x2="35539" y2="33019"/>
                        <a14:backgroundMark x1="15776" y1="52830" x2="15776" y2="52830"/>
                        <a14:backgroundMark x1="18405" y1="46934" x2="18405" y2="46934"/>
                        <a14:backgroundMark x1="18830" y1="45991" x2="18830" y2="45991"/>
                      </a14:backgroundRemoval>
                    </a14:imgEffect>
                  </a14:imgLayer>
                </a14:imgProps>
              </a:ext>
            </a:extLst>
          </a:blip>
          <a:srcRect t="31489" r="37857" b="41246"/>
          <a:stretch/>
        </p:blipFill>
        <p:spPr>
          <a:xfrm>
            <a:off x="1188294" y="2777663"/>
            <a:ext cx="5964302" cy="1406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7F631B-654D-41F9-83D4-C213B3769A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5" b="22170" l="52126" r="59524">
                        <a14:foregroundMark x1="56633" y1="8962" x2="56633" y2="8962"/>
                        <a14:foregroundMark x1="52806" y1="22170" x2="52806" y2="22170"/>
                        <a14:foregroundMark x1="54932" y1="20991" x2="54932" y2="20991"/>
                        <a14:foregroundMark x1="59099" y1="8255" x2="59099" y2="8255"/>
                        <a14:foregroundMark x1="59014" y1="8255" x2="59014" y2="8255"/>
                        <a14:foregroundMark x1="54507" y1="13443" x2="54507" y2="13443"/>
                      </a14:backgroundRemoval>
                    </a14:imgEffect>
                  </a14:imgLayer>
                </a14:imgProps>
              </a:ext>
            </a:extLst>
          </a:blip>
          <a:srcRect l="51252" t="6538" r="39515" b="76239"/>
          <a:stretch/>
        </p:blipFill>
        <p:spPr>
          <a:xfrm>
            <a:off x="6078334" y="1438834"/>
            <a:ext cx="909918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047F15-9DA4-404D-88B2-C1FCFAC964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5" b="22170" l="52126" r="59524">
                        <a14:foregroundMark x1="56633" y1="8962" x2="56633" y2="8962"/>
                        <a14:foregroundMark x1="52806" y1="22170" x2="52806" y2="22170"/>
                        <a14:foregroundMark x1="54932" y1="20991" x2="54932" y2="20991"/>
                        <a14:foregroundMark x1="59099" y1="8255" x2="59099" y2="8255"/>
                        <a14:foregroundMark x1="59014" y1="8255" x2="59014" y2="8255"/>
                        <a14:foregroundMark x1="54507" y1="13443" x2="54507" y2="13443"/>
                      </a14:backgroundRemoval>
                    </a14:imgEffect>
                  </a14:imgLayer>
                </a14:imgProps>
              </a:ext>
            </a:extLst>
          </a:blip>
          <a:srcRect l="51252" t="6538" r="39515" b="76239"/>
          <a:stretch/>
        </p:blipFill>
        <p:spPr>
          <a:xfrm>
            <a:off x="6072223" y="1460943"/>
            <a:ext cx="909918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A29EEA-39D6-43C8-B213-EDCE5C937D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30" b="28774" l="78827" r="97619">
                        <a14:foregroundMark x1="81207" y1="29009" x2="81207" y2="29009"/>
                        <a14:foregroundMark x1="78827" y1="20991" x2="78827" y2="20991"/>
                        <a14:foregroundMark x1="92517" y1="20047" x2="92517" y2="20047"/>
                        <a14:foregroundMark x1="90476" y1="20991" x2="90476" y2="20991"/>
                        <a14:foregroundMark x1="94388" y1="8019" x2="94388" y2="8019"/>
                        <a14:foregroundMark x1="88690" y1="13443" x2="88690" y2="13443"/>
                      </a14:backgroundRemoval>
                    </a14:imgEffect>
                  </a14:imgLayer>
                </a14:imgProps>
              </a:ext>
            </a:extLst>
          </a:blip>
          <a:srcRect l="77086" b="68725"/>
          <a:stretch/>
        </p:blipFill>
        <p:spPr>
          <a:xfrm>
            <a:off x="8563126" y="1087927"/>
            <a:ext cx="2258088" cy="16604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19456D-E604-44C0-84B3-693A574A26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FF7C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30" b="28774" l="78827" r="97619">
                        <a14:foregroundMark x1="81207" y1="29009" x2="81207" y2="29009"/>
                        <a14:foregroundMark x1="78827" y1="20991" x2="78827" y2="20991"/>
                        <a14:foregroundMark x1="92517" y1="20047" x2="92517" y2="20047"/>
                        <a14:foregroundMark x1="90476" y1="20991" x2="90476" y2="20991"/>
                        <a14:foregroundMark x1="94388" y1="8019" x2="94388" y2="8019"/>
                        <a14:foregroundMark x1="88690" y1="13443" x2="88690" y2="13443"/>
                      </a14:backgroundRemoval>
                    </a14:imgEffect>
                  </a14:imgLayer>
                </a14:imgProps>
              </a:ext>
            </a:extLst>
          </a:blip>
          <a:srcRect l="77086" b="68725"/>
          <a:stretch/>
        </p:blipFill>
        <p:spPr>
          <a:xfrm>
            <a:off x="8589104" y="1089101"/>
            <a:ext cx="2258088" cy="16604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678C5B-AF3A-470E-A983-BB619628712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04" b="84434" l="1105" r="69898">
                        <a14:foregroundMark x1="34099" y1="62264" x2="33163" y2="63915"/>
                        <a14:foregroundMark x1="28146" y1="74292" x2="48724" y2="72642"/>
                        <a14:foregroundMark x1="37755" y1="65094" x2="56037" y2="75943"/>
                        <a14:foregroundMark x1="42007" y1="63208" x2="63690" y2="72170"/>
                        <a14:foregroundMark x1="18282" y1="78066" x2="41412" y2="82075"/>
                        <a14:foregroundMark x1="44643" y1="80189" x2="56037" y2="78066"/>
                        <a14:foregroundMark x1="59779" y1="64858" x2="69898" y2="70991"/>
                        <a14:foregroundMark x1="4903" y1="67453" x2="5357" y2="66981"/>
                        <a14:foregroundMark x1="2636" y1="69811" x2="4903" y2="67453"/>
                        <a14:foregroundMark x1="15081" y1="66102" x2="15561" y2="66274"/>
                        <a14:foregroundMark x1="8989" y1="63915" x2="11265" y2="64732"/>
                        <a14:foregroundMark x1="5704" y1="62736" x2="7674" y2="63443"/>
                        <a14:foregroundMark x1="1105" y1="61085" x2="5704" y2="62736"/>
                        <a14:foregroundMark x1="22959" y1="58255" x2="22959" y2="58255"/>
                        <a14:foregroundMark x1="25170" y1="57075" x2="25170" y2="57075"/>
                        <a14:foregroundMark x1="13010" y1="74528" x2="13010" y2="74528"/>
                        <a14:foregroundMark x1="6803" y1="76415" x2="6803" y2="76415"/>
                        <a14:foregroundMark x1="5272" y1="79481" x2="5272" y2="79481"/>
                        <a14:foregroundMark x1="8759" y1="71934" x2="8759" y2="71934"/>
                        <a14:foregroundMark x1="3146" y1="84434" x2="3146" y2="84434"/>
                        <a14:backgroundMark x1="9949" y1="83491" x2="9949" y2="83491"/>
                        <a14:backgroundMark x1="11464" y1="74528" x2="9694" y2="83962"/>
                        <a14:backgroundMark x1="15136" y1="54953" x2="11464" y2="74528"/>
                        <a14:backgroundMark x1="6973" y1="67453" x2="6973" y2="67453"/>
                        <a14:backgroundMark x1="8929" y1="63915" x2="8929" y2="63915"/>
                        <a14:backgroundMark x1="5782" y1="61792" x2="5782" y2="61792"/>
                        <a14:backgroundMark x1="6633" y1="65566" x2="6633" y2="65566"/>
                        <a14:backgroundMark x1="6122" y1="63443" x2="6122" y2="63443"/>
                        <a14:backgroundMark x1="5782" y1="61792" x2="5782" y2="61792"/>
                        <a14:backgroundMark x1="6718" y1="64387" x2="6718" y2="64387"/>
                        <a14:backgroundMark x1="6378" y1="63443" x2="6378" y2="63443"/>
                        <a14:backgroundMark x1="6207" y1="62736" x2="6207" y2="62736"/>
                        <a14:backgroundMark x1="6122" y1="61321" x2="6122" y2="61321"/>
                        <a14:backgroundMark x1="25000" y1="68632" x2="25000" y2="68632"/>
                        <a14:backgroundMark x1="25510" y1="68632" x2="25510" y2="68632"/>
                        <a14:backgroundMark x1="20748" y1="62972" x2="20068" y2="60613"/>
                        <a14:backgroundMark x1="20068" y1="60613" x2="20068" y2="60613"/>
                        <a14:backgroundMark x1="22534" y1="66745" x2="22534" y2="66745"/>
                        <a14:backgroundMark x1="9014" y1="69104" x2="9014" y2="69104"/>
                        <a14:backgroundMark x1="5867" y1="77830" x2="5867" y2="77830"/>
                        <a14:backgroundMark x1="4847" y1="79481" x2="4847" y2="79481"/>
                        <a14:backgroundMark x1="8759" y1="63679" x2="8759" y2="63679"/>
                        <a14:backgroundMark x1="8759" y1="61792" x2="8759" y2="61792"/>
                        <a14:backgroundMark x1="53997" y1="80189" x2="53997" y2="80189"/>
                        <a14:backgroundMark x1="54082" y1="79717" x2="54082" y2="79717"/>
                        <a14:backgroundMark x1="59269" y1="77830" x2="59269" y2="77830"/>
                        <a14:backgroundMark x1="59099" y1="76415" x2="59099" y2="76415"/>
                      </a14:backgroundRemoval>
                    </a14:imgEffect>
                  </a14:imgLayer>
                </a14:imgProps>
              </a:ext>
            </a:extLst>
          </a:blip>
          <a:srcRect l="-1" t="53265" r="27803" b="11897"/>
          <a:stretch/>
        </p:blipFill>
        <p:spPr>
          <a:xfrm>
            <a:off x="1180363" y="3878255"/>
            <a:ext cx="6955720" cy="18495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58444B-980A-40F6-8B80-811F7CD4AAE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04" b="84434" l="1105" r="69898">
                        <a14:foregroundMark x1="34099" y1="62264" x2="33163" y2="63915"/>
                        <a14:foregroundMark x1="28146" y1="74292" x2="48724" y2="72642"/>
                        <a14:foregroundMark x1="37755" y1="65094" x2="56037" y2="75943"/>
                        <a14:foregroundMark x1="42007" y1="63208" x2="63690" y2="72170"/>
                        <a14:foregroundMark x1="18282" y1="78066" x2="41412" y2="82075"/>
                        <a14:foregroundMark x1="44643" y1="80189" x2="56037" y2="78066"/>
                        <a14:foregroundMark x1="59779" y1="64858" x2="69898" y2="70991"/>
                        <a14:foregroundMark x1="4903" y1="67453" x2="5357" y2="66981"/>
                        <a14:foregroundMark x1="2636" y1="69811" x2="4903" y2="67453"/>
                        <a14:foregroundMark x1="15081" y1="66102" x2="15561" y2="66274"/>
                        <a14:foregroundMark x1="8989" y1="63915" x2="11265" y2="64732"/>
                        <a14:foregroundMark x1="5704" y1="62736" x2="7674" y2="63443"/>
                        <a14:foregroundMark x1="1105" y1="61085" x2="5704" y2="62736"/>
                        <a14:foregroundMark x1="22959" y1="58255" x2="22959" y2="58255"/>
                        <a14:foregroundMark x1="25170" y1="57075" x2="25170" y2="57075"/>
                        <a14:foregroundMark x1="13010" y1="74528" x2="13010" y2="74528"/>
                        <a14:foregroundMark x1="6803" y1="76415" x2="6803" y2="76415"/>
                        <a14:foregroundMark x1="5272" y1="79481" x2="5272" y2="79481"/>
                        <a14:foregroundMark x1="8759" y1="71934" x2="8759" y2="71934"/>
                        <a14:foregroundMark x1="3146" y1="84434" x2="3146" y2="84434"/>
                        <a14:backgroundMark x1="9949" y1="83491" x2="9949" y2="83491"/>
                        <a14:backgroundMark x1="11464" y1="74528" x2="9694" y2="83962"/>
                        <a14:backgroundMark x1="15136" y1="54953" x2="11464" y2="74528"/>
                        <a14:backgroundMark x1="6973" y1="67453" x2="6973" y2="67453"/>
                        <a14:backgroundMark x1="8929" y1="63915" x2="8929" y2="63915"/>
                        <a14:backgroundMark x1="5782" y1="61792" x2="5782" y2="61792"/>
                        <a14:backgroundMark x1="6633" y1="65566" x2="6633" y2="65566"/>
                        <a14:backgroundMark x1="6122" y1="63443" x2="6122" y2="63443"/>
                        <a14:backgroundMark x1="5782" y1="61792" x2="5782" y2="61792"/>
                        <a14:backgroundMark x1="6718" y1="64387" x2="6718" y2="64387"/>
                        <a14:backgroundMark x1="6378" y1="63443" x2="6378" y2="63443"/>
                        <a14:backgroundMark x1="6207" y1="62736" x2="6207" y2="62736"/>
                        <a14:backgroundMark x1="6122" y1="61321" x2="6122" y2="61321"/>
                        <a14:backgroundMark x1="25000" y1="68632" x2="25000" y2="68632"/>
                        <a14:backgroundMark x1="25510" y1="68632" x2="25510" y2="68632"/>
                        <a14:backgroundMark x1="20748" y1="62972" x2="20068" y2="60613"/>
                        <a14:backgroundMark x1="20068" y1="60613" x2="20068" y2="60613"/>
                        <a14:backgroundMark x1="22534" y1="66745" x2="22534" y2="66745"/>
                        <a14:backgroundMark x1="9014" y1="69104" x2="9014" y2="69104"/>
                        <a14:backgroundMark x1="5867" y1="77830" x2="5867" y2="77830"/>
                        <a14:backgroundMark x1="4847" y1="79481" x2="4847" y2="79481"/>
                        <a14:backgroundMark x1="8759" y1="63679" x2="8759" y2="63679"/>
                        <a14:backgroundMark x1="8759" y1="61792" x2="8759" y2="61792"/>
                        <a14:backgroundMark x1="53997" y1="80189" x2="53997" y2="80189"/>
                        <a14:backgroundMark x1="54082" y1="79717" x2="54082" y2="79717"/>
                        <a14:backgroundMark x1="59269" y1="77830" x2="59269" y2="77830"/>
                        <a14:backgroundMark x1="59099" y1="76415" x2="59099" y2="76415"/>
                      </a14:backgroundRemoval>
                    </a14:imgEffect>
                  </a14:imgLayer>
                </a14:imgProps>
              </a:ext>
            </a:extLst>
          </a:blip>
          <a:srcRect l="-881" t="53265" r="27803" b="11897"/>
          <a:stretch/>
        </p:blipFill>
        <p:spPr>
          <a:xfrm>
            <a:off x="1102725" y="3890862"/>
            <a:ext cx="7001578" cy="1760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5D89A7-0D7E-4335-A68F-DE539F72128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04" b="84434" l="1105" r="69898">
                        <a14:foregroundMark x1="34099" y1="62264" x2="33163" y2="63915"/>
                        <a14:foregroundMark x1="28146" y1="74292" x2="48724" y2="72642"/>
                        <a14:foregroundMark x1="37755" y1="65094" x2="56037" y2="75943"/>
                        <a14:foregroundMark x1="42007" y1="63208" x2="63690" y2="72170"/>
                        <a14:foregroundMark x1="18282" y1="78066" x2="41412" y2="82075"/>
                        <a14:foregroundMark x1="44643" y1="80189" x2="56037" y2="78066"/>
                        <a14:foregroundMark x1="59779" y1="64858" x2="69898" y2="70991"/>
                        <a14:foregroundMark x1="4903" y1="67453" x2="5357" y2="66981"/>
                        <a14:foregroundMark x1="2636" y1="69811" x2="4903" y2="67453"/>
                        <a14:foregroundMark x1="15081" y1="66102" x2="15561" y2="66274"/>
                        <a14:foregroundMark x1="8989" y1="63915" x2="11265" y2="64732"/>
                        <a14:foregroundMark x1="5704" y1="62736" x2="7674" y2="63443"/>
                        <a14:foregroundMark x1="1105" y1="61085" x2="5704" y2="62736"/>
                        <a14:foregroundMark x1="22959" y1="58255" x2="22959" y2="58255"/>
                        <a14:foregroundMark x1="25170" y1="57075" x2="25170" y2="57075"/>
                        <a14:foregroundMark x1="13010" y1="74528" x2="13010" y2="74528"/>
                        <a14:foregroundMark x1="6803" y1="76415" x2="6803" y2="76415"/>
                        <a14:foregroundMark x1="5272" y1="79481" x2="5272" y2="79481"/>
                        <a14:foregroundMark x1="8759" y1="71934" x2="8759" y2="71934"/>
                        <a14:foregroundMark x1="3146" y1="84434" x2="3146" y2="84434"/>
                        <a14:backgroundMark x1="9949" y1="83491" x2="9949" y2="83491"/>
                        <a14:backgroundMark x1="11464" y1="74528" x2="9694" y2="83962"/>
                        <a14:backgroundMark x1="15136" y1="54953" x2="11464" y2="74528"/>
                        <a14:backgroundMark x1="6973" y1="67453" x2="6973" y2="67453"/>
                        <a14:backgroundMark x1="8929" y1="63915" x2="8929" y2="63915"/>
                        <a14:backgroundMark x1="5782" y1="61792" x2="5782" y2="61792"/>
                        <a14:backgroundMark x1="6633" y1="65566" x2="6633" y2="65566"/>
                        <a14:backgroundMark x1="6122" y1="63443" x2="6122" y2="63443"/>
                        <a14:backgroundMark x1="5782" y1="61792" x2="5782" y2="61792"/>
                        <a14:backgroundMark x1="6718" y1="64387" x2="6718" y2="64387"/>
                        <a14:backgroundMark x1="6378" y1="63443" x2="6378" y2="63443"/>
                        <a14:backgroundMark x1="6207" y1="62736" x2="6207" y2="62736"/>
                        <a14:backgroundMark x1="6122" y1="61321" x2="6122" y2="61321"/>
                        <a14:backgroundMark x1="25000" y1="68632" x2="25000" y2="68632"/>
                        <a14:backgroundMark x1="25510" y1="68632" x2="25510" y2="68632"/>
                        <a14:backgroundMark x1="20748" y1="62972" x2="20068" y2="60613"/>
                        <a14:backgroundMark x1="20068" y1="60613" x2="20068" y2="60613"/>
                        <a14:backgroundMark x1="22534" y1="66745" x2="22534" y2="66745"/>
                        <a14:backgroundMark x1="9014" y1="69104" x2="9014" y2="69104"/>
                        <a14:backgroundMark x1="5867" y1="77830" x2="5867" y2="77830"/>
                        <a14:backgroundMark x1="4847" y1="79481" x2="4847" y2="79481"/>
                        <a14:backgroundMark x1="8759" y1="63679" x2="8759" y2="63679"/>
                        <a14:backgroundMark x1="8759" y1="61792" x2="8759" y2="61792"/>
                        <a14:backgroundMark x1="53997" y1="80189" x2="53997" y2="80189"/>
                        <a14:backgroundMark x1="54082" y1="79717" x2="54082" y2="79717"/>
                        <a14:backgroundMark x1="59269" y1="77830" x2="59269" y2="77830"/>
                        <a14:backgroundMark x1="59099" y1="76415" x2="59099" y2="7641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-1" t="53265" r="27803" b="11897"/>
          <a:stretch/>
        </p:blipFill>
        <p:spPr>
          <a:xfrm>
            <a:off x="1160070" y="3795043"/>
            <a:ext cx="6944233" cy="19342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96CCEB-FAAB-4322-BA30-D966AF64472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840" b="97642" l="425" r="57143">
                        <a14:foregroundMark x1="42347" y1="96226" x2="42347" y2="96226"/>
                        <a14:foregroundMark x1="19813" y1="97406" x2="19813" y2="97406"/>
                        <a14:foregroundMark x1="19133" y1="96462" x2="25510" y2="96226"/>
                        <a14:foregroundMark x1="25510" y1="96226" x2="40221" y2="96698"/>
                        <a14:foregroundMark x1="42602" y1="90330" x2="42602" y2="90330"/>
                        <a14:foregroundMark x1="45323" y1="95283" x2="45323" y2="95283"/>
                        <a14:foregroundMark x1="48299" y1="96934" x2="48299" y2="96934"/>
                        <a14:foregroundMark x1="50935" y1="97406" x2="50935" y2="97406"/>
                        <a14:foregroundMark x1="53316" y1="97642" x2="53316" y2="97642"/>
                        <a14:foregroundMark x1="56207" y1="96226" x2="56207" y2="96226"/>
                        <a14:foregroundMark x1="57143" y1="98113" x2="57143" y2="98113"/>
                        <a14:foregroundMark x1="43707" y1="86557" x2="43707" y2="86557"/>
                        <a14:foregroundMark x1="34949" y1="85849" x2="34949" y2="85849"/>
                        <a14:foregroundMark x1="44218" y1="85613" x2="44218" y2="85613"/>
                        <a14:foregroundMark x1="3231" y1="96934" x2="3231" y2="96934"/>
                        <a14:foregroundMark x1="3121" y1="90566" x2="4167" y2="89387"/>
                        <a14:foregroundMark x1="1446" y1="92453" x2="3121" y2="90566"/>
                        <a14:foregroundMark x1="14286" y1="88915" x2="14286" y2="88915"/>
                        <a14:foregroundMark x1="14456" y1="87028" x2="14456" y2="87028"/>
                        <a14:foregroundMark x1="425" y1="88915" x2="425" y2="88915"/>
                        <a14:backgroundMark x1="57313" y1="87500" x2="57313" y2="87500"/>
                        <a14:backgroundMark x1="56803" y1="84670" x2="60714" y2="93632"/>
                        <a14:backgroundMark x1="56803" y1="90094" x2="56803" y2="90094"/>
                        <a14:backgroundMark x1="53401" y1="89387" x2="53401" y2="89387"/>
                        <a14:backgroundMark x1="52721" y1="92689" x2="52721" y2="92689"/>
                        <a14:backgroundMark x1="4337" y1="89387" x2="4337" y2="89387"/>
                        <a14:backgroundMark x1="3997" y1="90566" x2="3997" y2="90566"/>
                      </a14:backgroundRemoval>
                    </a14:imgEffect>
                  </a14:imgLayer>
                </a14:imgProps>
              </a:ext>
            </a:extLst>
          </a:blip>
          <a:srcRect t="80079" r="38767"/>
          <a:stretch/>
        </p:blipFill>
        <p:spPr>
          <a:xfrm>
            <a:off x="1134506" y="5196188"/>
            <a:ext cx="6034394" cy="1057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F417A1-274C-4B7E-B109-4ABCABBAF1F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840" b="97642" l="425" r="57143">
                        <a14:foregroundMark x1="42347" y1="96226" x2="42347" y2="96226"/>
                        <a14:foregroundMark x1="19813" y1="97406" x2="19813" y2="97406"/>
                        <a14:foregroundMark x1="19133" y1="96462" x2="25510" y2="96226"/>
                        <a14:foregroundMark x1="25510" y1="96226" x2="40221" y2="96698"/>
                        <a14:foregroundMark x1="42602" y1="90330" x2="42602" y2="90330"/>
                        <a14:foregroundMark x1="45323" y1="95283" x2="45323" y2="95283"/>
                        <a14:foregroundMark x1="48299" y1="96934" x2="48299" y2="96934"/>
                        <a14:foregroundMark x1="50935" y1="97406" x2="50935" y2="97406"/>
                        <a14:foregroundMark x1="53316" y1="97642" x2="53316" y2="97642"/>
                        <a14:foregroundMark x1="56207" y1="96226" x2="56207" y2="96226"/>
                        <a14:foregroundMark x1="57143" y1="98113" x2="57143" y2="98113"/>
                        <a14:foregroundMark x1="43707" y1="86557" x2="43707" y2="86557"/>
                        <a14:foregroundMark x1="34949" y1="85849" x2="34949" y2="85849"/>
                        <a14:foregroundMark x1="44218" y1="85613" x2="44218" y2="85613"/>
                        <a14:foregroundMark x1="3231" y1="96934" x2="3231" y2="96934"/>
                        <a14:foregroundMark x1="3121" y1="90566" x2="4167" y2="89387"/>
                        <a14:foregroundMark x1="1446" y1="92453" x2="3121" y2="90566"/>
                        <a14:foregroundMark x1="14286" y1="88915" x2="14286" y2="88915"/>
                        <a14:foregroundMark x1="14456" y1="87028" x2="14456" y2="87028"/>
                        <a14:foregroundMark x1="425" y1="88915" x2="425" y2="88915"/>
                        <a14:backgroundMark x1="57313" y1="87500" x2="57313" y2="87500"/>
                        <a14:backgroundMark x1="56803" y1="84670" x2="60714" y2="93632"/>
                        <a14:backgroundMark x1="56803" y1="90094" x2="56803" y2="90094"/>
                        <a14:backgroundMark x1="53401" y1="89387" x2="53401" y2="89387"/>
                        <a14:backgroundMark x1="52721" y1="92689" x2="52721" y2="92689"/>
                        <a14:backgroundMark x1="4337" y1="89387" x2="4337" y2="89387"/>
                        <a14:backgroundMark x1="3997" y1="90566" x2="3997" y2="9056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80079" r="38767"/>
          <a:stretch/>
        </p:blipFill>
        <p:spPr>
          <a:xfrm>
            <a:off x="1134506" y="5225646"/>
            <a:ext cx="6034394" cy="10576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ED130F-C939-4615-A14B-B85EC53AA0DD}"/>
              </a:ext>
            </a:extLst>
          </p:cNvPr>
          <p:cNvSpPr/>
          <p:nvPr/>
        </p:nvSpPr>
        <p:spPr>
          <a:xfrm>
            <a:off x="3823855" y="1828801"/>
            <a:ext cx="2222390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737877-8576-49DC-AE24-69CBA1101A4F}"/>
              </a:ext>
            </a:extLst>
          </p:cNvPr>
          <p:cNvSpPr/>
          <p:nvPr/>
        </p:nvSpPr>
        <p:spPr>
          <a:xfrm>
            <a:off x="1935746" y="2311591"/>
            <a:ext cx="2845043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A7884F1-FDAE-4951-9B32-188393234047}"/>
              </a:ext>
            </a:extLst>
          </p:cNvPr>
          <p:cNvSpPr/>
          <p:nvPr/>
        </p:nvSpPr>
        <p:spPr>
          <a:xfrm>
            <a:off x="5639232" y="993952"/>
            <a:ext cx="2845043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743F3-A131-41F4-B71E-C2286A480B74}"/>
              </a:ext>
            </a:extLst>
          </p:cNvPr>
          <p:cNvSpPr/>
          <p:nvPr/>
        </p:nvSpPr>
        <p:spPr>
          <a:xfrm>
            <a:off x="4974244" y="4369863"/>
            <a:ext cx="2194656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4E3F985-1097-4DA6-BD99-F32573F9D702}"/>
              </a:ext>
            </a:extLst>
          </p:cNvPr>
          <p:cNvSpPr/>
          <p:nvPr/>
        </p:nvSpPr>
        <p:spPr>
          <a:xfrm>
            <a:off x="1716065" y="4870136"/>
            <a:ext cx="2845043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5EC4518-B90A-44DC-BAF8-85F53484DF2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236" b="62028" l="60799" r="86565">
                        <a14:foregroundMark x1="60884" y1="53774" x2="60884" y2="53774"/>
                        <a14:foregroundMark x1="69813" y1="62028" x2="69813" y2="62028"/>
                        <a14:foregroundMark x1="83673" y1="54245" x2="83673" y2="54245"/>
                      </a14:backgroundRemoval>
                    </a14:imgEffect>
                  </a14:imgLayer>
                </a14:imgProps>
              </a:ext>
            </a:extLst>
          </a:blip>
          <a:srcRect l="58274" t="48983" r="10280" b="36345"/>
          <a:stretch/>
        </p:blipFill>
        <p:spPr>
          <a:xfrm>
            <a:off x="6753116" y="3645625"/>
            <a:ext cx="3081868" cy="7789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4F67E3-D656-4BB0-99FC-EE8BAF245FF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236" b="62028" l="60799" r="86565">
                        <a14:foregroundMark x1="60884" y1="53774" x2="60884" y2="53774"/>
                        <a14:foregroundMark x1="69813" y1="62028" x2="69813" y2="62028"/>
                        <a14:foregroundMark x1="83673" y1="54245" x2="83673" y2="54245"/>
                      </a14:backgroundRemoval>
                    </a14:imgEffect>
                  </a14:imgLayer>
                </a14:imgProps>
              </a:ext>
            </a:extLst>
          </a:blip>
          <a:srcRect l="58274" t="48983" r="10280" b="36345"/>
          <a:stretch/>
        </p:blipFill>
        <p:spPr>
          <a:xfrm>
            <a:off x="6753116" y="3654969"/>
            <a:ext cx="3081868" cy="77893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28E072A-6744-4E69-A36F-CEE0F552FB83}"/>
              </a:ext>
            </a:extLst>
          </p:cNvPr>
          <p:cNvSpPr/>
          <p:nvPr/>
        </p:nvSpPr>
        <p:spPr>
          <a:xfrm>
            <a:off x="5658909" y="3130535"/>
            <a:ext cx="2209448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B548DDD-CBE9-478C-8378-1E0B86AC0B8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481" b="78066" l="72449" r="96088">
                        <a14:foregroundMark x1="75765" y1="69104" x2="75765" y2="69104"/>
                        <a14:foregroundMark x1="76616" y1="61792" x2="76616" y2="61792"/>
                        <a14:foregroundMark x1="73554" y1="55896" x2="73554" y2="55896"/>
                        <a14:foregroundMark x1="73724" y1="75472" x2="73724" y2="75472"/>
                        <a14:foregroundMark x1="77211" y1="75472" x2="77211" y2="75472"/>
                        <a14:foregroundMark x1="75935" y1="73349" x2="76446" y2="75943"/>
                        <a14:foregroundMark x1="74150" y1="54481" x2="74150" y2="54481"/>
                        <a14:foregroundMark x1="74660" y1="55425" x2="75935" y2="66274"/>
                        <a14:foregroundMark x1="75935" y1="66274" x2="75935" y2="66274"/>
                        <a14:foregroundMark x1="73384" y1="74292" x2="74575" y2="70519"/>
                        <a14:foregroundMark x1="91156" y1="57311" x2="91156" y2="57311"/>
                        <a14:foregroundMark x1="91071" y1="54717" x2="90901" y2="58255"/>
                        <a14:foregroundMark x1="95323" y1="54717" x2="95578" y2="56368"/>
                      </a14:backgroundRemoval>
                    </a14:imgEffect>
                  </a14:imgLayer>
                </a14:imgProps>
              </a:ext>
            </a:extLst>
          </a:blip>
          <a:srcRect l="69505" t="52066" r="892" b="19016"/>
          <a:stretch/>
        </p:blipFill>
        <p:spPr>
          <a:xfrm>
            <a:off x="7857068" y="3804355"/>
            <a:ext cx="2844799" cy="15352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83D055-5411-4FD0-9735-EFF898ECB67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481" b="78066" l="72449" r="96088">
                        <a14:foregroundMark x1="75765" y1="69104" x2="75765" y2="69104"/>
                        <a14:foregroundMark x1="76616" y1="61792" x2="76616" y2="61792"/>
                        <a14:foregroundMark x1="73554" y1="55896" x2="73554" y2="55896"/>
                        <a14:foregroundMark x1="73724" y1="75472" x2="73724" y2="75472"/>
                        <a14:foregroundMark x1="77211" y1="75472" x2="77211" y2="75472"/>
                        <a14:foregroundMark x1="75935" y1="73349" x2="76446" y2="75943"/>
                        <a14:foregroundMark x1="74150" y1="54481" x2="74150" y2="54481"/>
                        <a14:foregroundMark x1="74660" y1="55425" x2="75935" y2="66274"/>
                        <a14:foregroundMark x1="75935" y1="66274" x2="75935" y2="66274"/>
                        <a14:foregroundMark x1="73384" y1="74292" x2="74575" y2="70519"/>
                        <a14:foregroundMark x1="91156" y1="57311" x2="91156" y2="57311"/>
                        <a14:foregroundMark x1="91071" y1="54717" x2="90901" y2="58255"/>
                        <a14:foregroundMark x1="95323" y1="54717" x2="95578" y2="56368"/>
                      </a14:backgroundRemoval>
                    </a14:imgEffect>
                  </a14:imgLayer>
                </a14:imgProps>
              </a:ext>
            </a:extLst>
          </a:blip>
          <a:srcRect l="69505" t="52066" r="892" b="19016"/>
          <a:stretch/>
        </p:blipFill>
        <p:spPr>
          <a:xfrm>
            <a:off x="7868357" y="3812940"/>
            <a:ext cx="2844799" cy="1535289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778B370-D87D-4ED6-A67D-56D6FBF6F444}"/>
              </a:ext>
            </a:extLst>
          </p:cNvPr>
          <p:cNvSpPr/>
          <p:nvPr/>
        </p:nvSpPr>
        <p:spPr>
          <a:xfrm>
            <a:off x="7857068" y="5651696"/>
            <a:ext cx="2845043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1EC18-21C4-44A3-BD50-FE56E85F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8947374" y="5481003"/>
            <a:ext cx="2431057" cy="7765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atin typeface="UTM Avo" panose="02040603050506020204" pitchFamily="18" charset="0"/>
              </a:rPr>
              <a:t>BẮT ĐẦU</a:t>
            </a:r>
            <a:endParaRPr lang="es-CL" sz="3200" b="1" dirty="0">
              <a:latin typeface="UTM Avo" panose="02040603050506020204" pitchFamily="18" charset="0"/>
            </a:endParaRPr>
          </a:p>
        </p:txBody>
      </p:sp>
      <p:sp>
        <p:nvSpPr>
          <p:cNvPr id="6" name="Rectángulo redondeado 5">
            <a:hlinkClick r:id="rId6" action="ppaction://hlinksldjump"/>
          </p:cNvPr>
          <p:cNvSpPr/>
          <p:nvPr/>
        </p:nvSpPr>
        <p:spPr>
          <a:xfrm>
            <a:off x="4367578" y="2344716"/>
            <a:ext cx="7713585" cy="3020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atin typeface="UTM Avo" panose="02040603050506020204" pitchFamily="18" charset="0"/>
              </a:rPr>
              <a:t>HƯỚNG DẪN</a:t>
            </a:r>
          </a:p>
          <a:p>
            <a:pPr algn="ctr"/>
            <a:r>
              <a:rPr lang="es-MX" sz="3200" b="1" dirty="0" err="1">
                <a:latin typeface="UTM Avo" panose="02040603050506020204" pitchFamily="18" charset="0"/>
              </a:rPr>
              <a:t>Người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ngoài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tinh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muốn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ghé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thăm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tinh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trong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dải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ngân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</a:t>
            </a:r>
            <a:r>
              <a:rPr lang="es-MX" sz="3200" b="1" dirty="0">
                <a:latin typeface="UTM Avo" panose="02040603050506020204" pitchFamily="18" charset="0"/>
              </a:rPr>
              <a:t>,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em </a:t>
            </a:r>
            <a:r>
              <a:rPr lang="es-MX" sz="3200" b="1" dirty="0" err="1">
                <a:latin typeface="UTM Avo" panose="02040603050506020204" pitchFamily="18" charset="0"/>
              </a:rPr>
              <a:t>hãy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giúp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bạn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trả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lời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đúng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câu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hỏi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nhé</a:t>
            </a:r>
            <a:r>
              <a:rPr lang="es-MX" sz="3200" b="1" dirty="0">
                <a:latin typeface="UTM Avo" panose="02040603050506020204" pitchFamily="18" charset="0"/>
              </a:rPr>
              <a:t>!</a:t>
            </a:r>
            <a:endParaRPr lang="es-CL" sz="3200" b="1" dirty="0">
              <a:latin typeface="UTM Avo" panose="02040603050506020204" pitchFamily="18" charset="0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789" y="889480"/>
            <a:ext cx="51467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552</Words>
  <Application>Microsoft Office PowerPoint</Application>
  <PresentationFormat>Widescreen</PresentationFormat>
  <Paragraphs>128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Wingdings</vt:lpstr>
      <vt:lpstr>1_Office Theme</vt:lpstr>
      <vt:lpstr>Office Theme</vt:lpstr>
      <vt:lpstr>Chào mừng các em  đến với tiết học Toán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HP</cp:lastModifiedBy>
  <cp:revision>927</cp:revision>
  <dcterms:created xsi:type="dcterms:W3CDTF">2021-02-20T02:56:00Z</dcterms:created>
  <dcterms:modified xsi:type="dcterms:W3CDTF">2021-12-14T13:46:42Z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