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notesSlides/notesSlide5.xml" ContentType="application/vnd.openxmlformats-officedocument.presentationml.notesSlide+xml"/>
  <Override PartName="/ppt/ink/ink2.xml" ContentType="application/inkml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6.xml" ContentType="application/vnd.openxmlformats-officedocument.presentationml.notesSlide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730" r:id="rId3"/>
  </p:sldMasterIdLst>
  <p:notesMasterIdLst>
    <p:notesMasterId r:id="rId25"/>
  </p:notesMasterIdLst>
  <p:sldIdLst>
    <p:sldId id="257" r:id="rId4"/>
    <p:sldId id="353" r:id="rId5"/>
    <p:sldId id="354" r:id="rId6"/>
    <p:sldId id="369" r:id="rId7"/>
    <p:sldId id="355" r:id="rId8"/>
    <p:sldId id="356" r:id="rId9"/>
    <p:sldId id="357" r:id="rId10"/>
    <p:sldId id="358" r:id="rId11"/>
    <p:sldId id="359" r:id="rId12"/>
    <p:sldId id="360" r:id="rId13"/>
    <p:sldId id="364" r:id="rId14"/>
    <p:sldId id="365" r:id="rId15"/>
    <p:sldId id="366" r:id="rId16"/>
    <p:sldId id="305" r:id="rId17"/>
    <p:sldId id="351" r:id="rId18"/>
    <p:sldId id="352" r:id="rId19"/>
    <p:sldId id="325" r:id="rId20"/>
    <p:sldId id="276" r:id="rId21"/>
    <p:sldId id="324" r:id="rId22"/>
    <p:sldId id="316" r:id="rId23"/>
    <p:sldId id="367" r:id="rId24"/>
  </p:sldIdLst>
  <p:sldSz cx="12192000" cy="6858000"/>
  <p:notesSz cx="6858000" cy="9144000"/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6ADFF"/>
    <a:srgbClr val="00FF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>
      <p:cViewPr varScale="1">
        <p:scale>
          <a:sx n="63" d="100"/>
          <a:sy n="63" d="100"/>
        </p:scale>
        <p:origin x="20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 Thuy Nga" userId="5e61f1ef-ec16-4b95-83f0-8a16fe7096de" providerId="ADAL" clId="{891032A6-5FE3-0245-AEFE-B5CFEF993F53}"/>
    <pc:docChg chg="custSel modSld">
      <pc:chgData name="Do  Thuy Nga" userId="5e61f1ef-ec16-4b95-83f0-8a16fe7096de" providerId="ADAL" clId="{891032A6-5FE3-0245-AEFE-B5CFEF993F53}" dt="2021-10-06T10:27:15.632" v="0" actId="7634"/>
      <pc:docMkLst>
        <pc:docMk/>
      </pc:docMkLst>
      <pc:sldChg chg="addSp">
        <pc:chgData name="Do  Thuy Nga" userId="5e61f1ef-ec16-4b95-83f0-8a16fe7096de" providerId="ADAL" clId="{891032A6-5FE3-0245-AEFE-B5CFEF993F53}" dt="2021-10-06T10:27:15.632" v="0" actId="7634"/>
        <pc:sldMkLst>
          <pc:docMk/>
          <pc:sldMk cId="0" sldId="257"/>
        </pc:sldMkLst>
        <pc:inkChg chg="add">
          <ac:chgData name="Do  Thuy Nga" userId="5e61f1ef-ec16-4b95-83f0-8a16fe7096de" providerId="ADAL" clId="{891032A6-5FE3-0245-AEFE-B5CFEF993F53}" dt="2021-10-06T10:27:15.632" v="0" actId="7634"/>
          <ac:inkMkLst>
            <pc:docMk/>
            <pc:sldMk cId="0" sldId="257"/>
            <ac:inkMk id="2" creationId="{767D8010-9E1E-4841-8EB6-561CD17BF2FA}"/>
          </ac:inkMkLst>
        </pc:inkChg>
      </pc:sldChg>
      <pc:sldChg chg="addSp">
        <pc:chgData name="Do  Thuy Nga" userId="5e61f1ef-ec16-4b95-83f0-8a16fe7096de" providerId="ADAL" clId="{891032A6-5FE3-0245-AEFE-B5CFEF993F53}" dt="2021-10-06T10:27:15.632" v="0" actId="7634"/>
        <pc:sldMkLst>
          <pc:docMk/>
          <pc:sldMk cId="4179307454" sldId="276"/>
        </pc:sldMkLst>
        <pc:inkChg chg="add">
          <ac:chgData name="Do  Thuy Nga" userId="5e61f1ef-ec16-4b95-83f0-8a16fe7096de" providerId="ADAL" clId="{891032A6-5FE3-0245-AEFE-B5CFEF993F53}" dt="2021-10-06T10:27:15.632" v="0" actId="7634"/>
          <ac:inkMkLst>
            <pc:docMk/>
            <pc:sldMk cId="4179307454" sldId="276"/>
            <ac:inkMk id="3" creationId="{A32BACD6-DEB2-8D4F-9153-314F3ABF17AB}"/>
          </ac:inkMkLst>
        </pc:ink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30796 8331 8317,'0'8'-1727,"-2"0"1706,-2-4 1,-3 4 0,-4 6 0,2-1-1,-2-2 1,-2-1 0,-3-1-44,-3-1 0,2 5 1,-5-5-1,1 1 1,2-1-1,1 0 1,-3-2 63,-1 0 0,-2 6 0,-4-5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12498 8260 8246,'-5'-10'524,"0"1"1,-1 4-118,1-4-231,4 5 0,-12-7 81,4 7-132,2-1 1,-5 0-16,2 0 1,-2 1 60,-3 4 0,1 0-28,0 0 1,-5 0 22,0 0 0,0 1 158,5 4 1,0-2-139,-1 7 1,1-6 17,0 6 1,4-5-15,1 4 1,1 1-1,-1 4 0,-2 0-143,6 0 0,-2 5 98,3 0 0,2 5-206,-3-5 0,4 4 128,1-4 0,0 5-175,0-5 0,0 0-32,0-5 1,1 0-157,4 1 172,3-1 0,6-2-193,0-2 1,5-4-84,0-6 0,0 0 117,-4 0 1,4 0 33,-1 0 0,6-1 64,-5-4 0,0-3 158,-5-6 1,1 0-136,-1-1 0,0-4 223,0 1 1,0-6-28,1 5 1,-6-5-48,1 5 0,-6-4 163,6 4 1,-7 0-37,2 4 1,1 1 432,-1 0-336,-1 0 0,-4 4-66,0 1 428,0 6 523,0-4-395,0 7-354,0 0 0,0 11-316,0 4 1,0 7 62,0-3 1,0 1 46,0-1 0,0 3-237,0 7 0,0-1 14,0 1 0,2-6-69,3 1 1,-4 0 112,4 4 1,-3 1-131,-2-1 0,4 0-222,1 1 1,0-6 162,-5 1 0,0-2-102,0 2 1,0 1 82,0-6 0,-6 5 207,-4-5 0,2 0-134,-1-5 0,-1 0 258,-4 0 1,-5 1 22,0-1 0,-5-6-9,5-3 1,-6 1 210,2-1 1,0-1-130,0-4 0,5-4-168,-1-1 0,4-6 65,0 1 0,3-2-878,2-3 1,4 1 109,6 0 690,6-6 0,2 4 0,6-5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F72572-9C9A-4D39-A968-6FA39E90091A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473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74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3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05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cd5f24a23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cd5f24a23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16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2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801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34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07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49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938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6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84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349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447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80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524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750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631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333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942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809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604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947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727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957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877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170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440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07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481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932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084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024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39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187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541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368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668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29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638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031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042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013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023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761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18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510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9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69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436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66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161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47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67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56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66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7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22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54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3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25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40" lvl="1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09" lvl="2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278" lvl="3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848" lvl="4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418" lvl="5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6987" lvl="6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557" lvl="7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126" lvl="8" indent="-40638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3216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35813"/>
      </p:ext>
    </p:extLst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72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2" r:id="rId4"/>
    <p:sldLayoutId id="2147483721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6" r:id="rId11"/>
    <p:sldLayoutId id="2147483694" r:id="rId12"/>
    <p:sldLayoutId id="2147483693" r:id="rId13"/>
    <p:sldLayoutId id="2147483692" r:id="rId14"/>
    <p:sldLayoutId id="2147483691" r:id="rId15"/>
    <p:sldLayoutId id="2147483687" r:id="rId16"/>
    <p:sldLayoutId id="2147483665" r:id="rId17"/>
    <p:sldLayoutId id="2147483728" r:id="rId18"/>
    <p:sldLayoutId id="2147483727" r:id="rId19"/>
    <p:sldLayoutId id="2147483723" r:id="rId20"/>
    <p:sldLayoutId id="2147483720" r:id="rId21"/>
    <p:sldLayoutId id="2147483718" r:id="rId22"/>
    <p:sldLayoutId id="2147483717" r:id="rId23"/>
    <p:sldLayoutId id="2147483716" r:id="rId24"/>
    <p:sldLayoutId id="2147483715" r:id="rId25"/>
    <p:sldLayoutId id="2147483714" r:id="rId26"/>
    <p:sldLayoutId id="2147483713" r:id="rId27"/>
    <p:sldLayoutId id="2147483712" r:id="rId28"/>
    <p:sldLayoutId id="2147483711" r:id="rId29"/>
    <p:sldLayoutId id="2147483710" r:id="rId30"/>
    <p:sldLayoutId id="2147483709" r:id="rId31"/>
    <p:sldLayoutId id="2147483708" r:id="rId32"/>
    <p:sldLayoutId id="2147483707" r:id="rId33"/>
    <p:sldLayoutId id="2147483706" r:id="rId34"/>
    <p:sldLayoutId id="2147483705" r:id="rId35"/>
    <p:sldLayoutId id="2147483704" r:id="rId36"/>
    <p:sldLayoutId id="2147483703" r:id="rId37"/>
    <p:sldLayoutId id="2147483697" r:id="rId38"/>
    <p:sldLayoutId id="2147483695" r:id="rId39"/>
    <p:sldLayoutId id="2147483689" r:id="rId40"/>
    <p:sldLayoutId id="2147483688" r:id="rId41"/>
    <p:sldLayoutId id="2147483686" r:id="rId42"/>
    <p:sldLayoutId id="2147483685" r:id="rId43"/>
    <p:sldLayoutId id="2147483684" r:id="rId44"/>
    <p:sldLayoutId id="2147483683" r:id="rId45"/>
    <p:sldLayoutId id="2147483682" r:id="rId46"/>
    <p:sldLayoutId id="2147483681" r:id="rId47"/>
    <p:sldLayoutId id="2147483680" r:id="rId48"/>
    <p:sldLayoutId id="2147483667" r:id="rId49"/>
    <p:sldLayoutId id="2147483668" r:id="rId50"/>
    <p:sldLayoutId id="2147483669" r:id="rId51"/>
    <p:sldLayoutId id="2147483670" r:id="rId52"/>
    <p:sldLayoutId id="2147483671" r:id="rId53"/>
    <p:sldLayoutId id="2147483672" r:id="rId54"/>
    <p:sldLayoutId id="2147483673" r:id="rId55"/>
    <p:sldLayoutId id="2147483674" r:id="rId5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8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ustomXml" Target="../ink/ink2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5.png"/><Relationship Id="rId2" Type="http://schemas.openxmlformats.org/officeDocument/2006/relationships/control" Target="../activeX/activeX1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notesSlide" Target="../notesSlides/notesSlide5.xml"/><Relationship Id="rId5" Type="http://schemas.openxmlformats.org/officeDocument/2006/relationships/control" Target="../activeX/activeX4.xml"/><Relationship Id="rId15" Type="http://schemas.openxmlformats.org/officeDocument/2006/relationships/image" Target="../media/image23.wmf"/><Relationship Id="rId10" Type="http://schemas.openxmlformats.org/officeDocument/2006/relationships/slideLayout" Target="../slideLayouts/slideLayout30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ontrol" Target="../activeX/activeX10.xml"/><Relationship Id="rId7" Type="http://schemas.openxmlformats.org/officeDocument/2006/relationships/notesSlide" Target="../notesSlides/notesSlide6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30.xml"/><Relationship Id="rId5" Type="http://schemas.openxmlformats.org/officeDocument/2006/relationships/control" Target="../activeX/activeX12.xml"/><Relationship Id="rId4" Type="http://schemas.openxmlformats.org/officeDocument/2006/relationships/control" Target="../activeX/activeX11.xml"/><Relationship Id="rId9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0.wmf"/><Relationship Id="rId3" Type="http://schemas.openxmlformats.org/officeDocument/2006/relationships/control" Target="../activeX/activeX14.xml"/><Relationship Id="rId7" Type="http://schemas.openxmlformats.org/officeDocument/2006/relationships/control" Target="../activeX/activeX18.xml"/><Relationship Id="rId12" Type="http://schemas.openxmlformats.org/officeDocument/2006/relationships/image" Target="../media/image29.wmf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7.xml"/><Relationship Id="rId11" Type="http://schemas.openxmlformats.org/officeDocument/2006/relationships/image" Target="../media/image28.wmf"/><Relationship Id="rId5" Type="http://schemas.openxmlformats.org/officeDocument/2006/relationships/control" Target="../activeX/activeX16.xml"/><Relationship Id="rId10" Type="http://schemas.openxmlformats.org/officeDocument/2006/relationships/image" Target="../media/image32.png"/><Relationship Id="rId4" Type="http://schemas.openxmlformats.org/officeDocument/2006/relationships/control" Target="../activeX/activeX15.xml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control" Target="../activeX/activeX20.xml"/><Relationship Id="rId7" Type="http://schemas.openxmlformats.org/officeDocument/2006/relationships/slideLayout" Target="../slideLayouts/slideLayout81.xml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23.xml"/><Relationship Id="rId11" Type="http://schemas.openxmlformats.org/officeDocument/2006/relationships/image" Target="../media/image34.wmf"/><Relationship Id="rId5" Type="http://schemas.openxmlformats.org/officeDocument/2006/relationships/control" Target="../activeX/activeX22.xml"/><Relationship Id="rId10" Type="http://schemas.openxmlformats.org/officeDocument/2006/relationships/image" Target="../media/image33.wmf"/><Relationship Id="rId4" Type="http://schemas.openxmlformats.org/officeDocument/2006/relationships/control" Target="../activeX/activeX21.xml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3914044" y="2709130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767D8010-9E1E-4841-8EB6-561CD17BF2FA}"/>
                  </a:ext>
                </a:extLst>
              </p14:cNvPr>
              <p14:cNvContentPartPr/>
              <p14:nvPr/>
            </p14:nvContentPartPr>
            <p14:xfrm>
              <a:off x="10984320" y="2999160"/>
              <a:ext cx="102600" cy="61560"/>
            </p14:xfrm>
          </p:contentPart>
        </mc:Choice>
        <mc:Fallback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767D8010-9E1E-4841-8EB6-561CD17BF2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74960" y="2989800"/>
                <a:ext cx="121320" cy="8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toon summer landscape with road trail to 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2" descr="Cute Monkey Waving Stock Illustration 361764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997326"/>
            <a:ext cx="32004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02300" y="1731963"/>
            <a:ext cx="4978400" cy="2590800"/>
            <a:chOff x="4276725" y="1732334"/>
            <a:chExt cx="3733800" cy="2590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Rounded Rectangular Callout 2"/>
            <p:cNvSpPr/>
            <p:nvPr/>
          </p:nvSpPr>
          <p:spPr>
            <a:xfrm>
              <a:off x="4276725" y="1732334"/>
              <a:ext cx="3733800" cy="2590800"/>
            </a:xfrm>
            <a:prstGeom prst="wedgeRoundRectCallout">
              <a:avLst>
                <a:gd name="adj1" fmla="val -65000"/>
                <a:gd name="adj2" fmla="val 48500"/>
                <a:gd name="adj3" fmla="val 16667"/>
              </a:avLst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46" name="TextBox 3"/>
            <p:cNvSpPr txBox="1">
              <a:spLocks noChangeArrowheads="1"/>
            </p:cNvSpPr>
            <p:nvPr/>
          </p:nvSpPr>
          <p:spPr bwMode="auto">
            <a:xfrm>
              <a:off x="4514850" y="1904350"/>
              <a:ext cx="3238499" cy="20621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!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0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/>
          <p:cNvSpPr txBox="1"/>
          <p:nvPr/>
        </p:nvSpPr>
        <p:spPr>
          <a:xfrm>
            <a:off x="3119802" y="1402526"/>
            <a:ext cx="7023272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Phép trừ (có nhớ) trong phạm vi 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  <a:tabLst/>
              <a:defRPr/>
            </a:pPr>
            <a:r>
              <a:rPr lang="vi-VN" sz="6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(Tiếp theo)</a:t>
            </a:r>
            <a:endParaRPr kumimoji="0" lang="vi-VN" sz="66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20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5FFE5-3A0D-4236-B0B3-F459A875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62" y="0"/>
            <a:ext cx="10659146" cy="4447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139AA3-26CE-46F0-8B6A-42BFFEC0D5D5}"/>
              </a:ext>
            </a:extLst>
          </p:cNvPr>
          <p:cNvGrpSpPr/>
          <p:nvPr/>
        </p:nvGrpSpPr>
        <p:grpSpPr>
          <a:xfrm>
            <a:off x="261189" y="4729169"/>
            <a:ext cx="11719734" cy="1657775"/>
            <a:chOff x="1395852" y="4306254"/>
            <a:chExt cx="10727434" cy="1657775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60E617C2-2254-421A-B0B8-D65CF1347F6D}"/>
                </a:ext>
              </a:extLst>
            </p:cNvPr>
            <p:cNvSpPr/>
            <p:nvPr/>
          </p:nvSpPr>
          <p:spPr>
            <a:xfrm>
              <a:off x="1395852" y="4306254"/>
              <a:ext cx="10727434" cy="1657775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oogle Shape;248;p5">
              <a:extLst>
                <a:ext uri="{FF2B5EF4-FFF2-40B4-BE49-F238E27FC236}">
                  <a16:creationId xmlns:a16="http://schemas.microsoft.com/office/drawing/2014/main" id="{A4380612-F354-4C06-88A4-6256BC66322D}"/>
                </a:ext>
              </a:extLst>
            </p:cNvPr>
            <p:cNvSpPr txBox="1"/>
            <p:nvPr/>
          </p:nvSpPr>
          <p:spPr>
            <a:xfrm>
              <a:off x="1529662" y="4534997"/>
              <a:ext cx="10593624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vi-VN" sz="3600" b="1" dirty="0">
                  <a:solidFill>
                    <a:srgbClr val="0070C0"/>
                  </a:solidFill>
                  <a:latin typeface="Nunito Black" panose="00000A00000000000000" pitchFamily="2" charset="0"/>
                  <a:ea typeface="Calibri"/>
                  <a:cs typeface="Calibri"/>
                  <a:sym typeface="Calibri"/>
                </a:rPr>
                <a:t>Có 13 bạn ngồi xem ảo thuật. Sau đó, 4 bạn đi về trước. Hỏi còn lại bao nhiêu bạn ngồi xem ảo thuật?</a:t>
              </a:r>
              <a:endParaRPr sz="3600" b="1" i="0" u="none" strike="noStrike" cap="none" dirty="0">
                <a:solidFill>
                  <a:srgbClr val="0070C0"/>
                </a:solidFill>
                <a:latin typeface="Nunito Black" panose="00000A00000000000000" pitchFamily="2" charset="0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1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5FFE5-3A0D-4236-B0B3-F459A875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91" y="0"/>
            <a:ext cx="8395852" cy="3502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E139AA3-26CE-46F0-8B6A-42BFFEC0D5D5}"/>
              </a:ext>
            </a:extLst>
          </p:cNvPr>
          <p:cNvGrpSpPr/>
          <p:nvPr/>
        </p:nvGrpSpPr>
        <p:grpSpPr>
          <a:xfrm>
            <a:off x="4716077" y="5576597"/>
            <a:ext cx="3412234" cy="954224"/>
            <a:chOff x="5857016" y="4985128"/>
            <a:chExt cx="2945193" cy="954224"/>
          </a:xfrm>
          <a:solidFill>
            <a:srgbClr val="FFFF00"/>
          </a:solidFill>
        </p:grpSpPr>
        <p:sp>
          <p:nvSpPr>
            <p:cNvPr id="10" name="Rectangle: Rounded Corners 15">
              <a:extLst>
                <a:ext uri="{FF2B5EF4-FFF2-40B4-BE49-F238E27FC236}">
                  <a16:creationId xmlns:a16="http://schemas.microsoft.com/office/drawing/2014/main" id="{60E617C2-2254-421A-B0B8-D65CF1347F6D}"/>
                </a:ext>
              </a:extLst>
            </p:cNvPr>
            <p:cNvSpPr/>
            <p:nvPr/>
          </p:nvSpPr>
          <p:spPr>
            <a:xfrm>
              <a:off x="5857016" y="4985128"/>
              <a:ext cx="2945193" cy="954224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Google Shape;248;p5">
              <a:extLst>
                <a:ext uri="{FF2B5EF4-FFF2-40B4-BE49-F238E27FC236}">
                  <a16:creationId xmlns:a16="http://schemas.microsoft.com/office/drawing/2014/main" id="{A4380612-F354-4C06-88A4-6256BC66322D}"/>
                </a:ext>
              </a:extLst>
            </p:cNvPr>
            <p:cNvSpPr txBox="1"/>
            <p:nvPr/>
          </p:nvSpPr>
          <p:spPr>
            <a:xfrm>
              <a:off x="5857016" y="5108317"/>
              <a:ext cx="2945193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13 – 4 </a:t>
              </a:r>
              <a:r>
                <a:rPr lang="en-US" sz="4800" b="1" i="0" u="none" strike="noStrike" cap="none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= ? </a:t>
              </a:r>
              <a:endParaRPr sz="4800" b="1" i="0" u="none" strike="noStrike" cap="none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21261" y="5638210"/>
            <a:ext cx="65895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139AA3-26CE-46F0-8B6A-42BFFEC0D5D5}"/>
              </a:ext>
            </a:extLst>
          </p:cNvPr>
          <p:cNvGrpSpPr/>
          <p:nvPr/>
        </p:nvGrpSpPr>
        <p:grpSpPr>
          <a:xfrm>
            <a:off x="291550" y="3626186"/>
            <a:ext cx="11719734" cy="1657775"/>
            <a:chOff x="1395852" y="4306254"/>
            <a:chExt cx="10727434" cy="1657775"/>
          </a:xfrm>
        </p:grpSpPr>
        <p:sp>
          <p:nvSpPr>
            <p:cNvPr id="14" name="Rectangle: Rounded Corners 15">
              <a:extLst>
                <a:ext uri="{FF2B5EF4-FFF2-40B4-BE49-F238E27FC236}">
                  <a16:creationId xmlns:a16="http://schemas.microsoft.com/office/drawing/2014/main" id="{60E617C2-2254-421A-B0B8-D65CF1347F6D}"/>
                </a:ext>
              </a:extLst>
            </p:cNvPr>
            <p:cNvSpPr/>
            <p:nvPr/>
          </p:nvSpPr>
          <p:spPr>
            <a:xfrm>
              <a:off x="1395852" y="4306254"/>
              <a:ext cx="10727434" cy="1657775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oogle Shape;248;p5">
              <a:extLst>
                <a:ext uri="{FF2B5EF4-FFF2-40B4-BE49-F238E27FC236}">
                  <a16:creationId xmlns:a16="http://schemas.microsoft.com/office/drawing/2014/main" id="{A4380612-F354-4C06-88A4-6256BC66322D}"/>
                </a:ext>
              </a:extLst>
            </p:cNvPr>
            <p:cNvSpPr txBox="1"/>
            <p:nvPr/>
          </p:nvSpPr>
          <p:spPr>
            <a:xfrm>
              <a:off x="1529662" y="4534997"/>
              <a:ext cx="10593624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vi-VN" sz="3600" b="1" dirty="0">
                  <a:solidFill>
                    <a:srgbClr val="0070C0"/>
                  </a:solidFill>
                  <a:latin typeface="Nunito Black" panose="00000A00000000000000" pitchFamily="2" charset="0"/>
                  <a:ea typeface="Calibri"/>
                  <a:cs typeface="Calibri"/>
                  <a:sym typeface="Calibri"/>
                </a:rPr>
                <a:t>Có 13 bạn ngồi xem ảo thuật. Sau đó, 4 bạn đi về trước. Hỏi còn lại bao nhiêu bạn ngồi xem ảo thuật?</a:t>
              </a:r>
              <a:endParaRPr sz="3600" b="1" i="0" u="none" strike="noStrike" cap="none" dirty="0">
                <a:solidFill>
                  <a:srgbClr val="0070C0"/>
                </a:solidFill>
                <a:latin typeface="Nunito Black" panose="00000A00000000000000" pitchFamily="2" charset="0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2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án 2 - Trừ bằng cách làm tròn mười">
            <a:hlinkClick r:id="" action="ppaction://media"/>
            <a:extLst>
              <a:ext uri="{FF2B5EF4-FFF2-40B4-BE49-F238E27FC236}">
                <a16:creationId xmlns:a16="http://schemas.microsoft.com/office/drawing/2014/main" id="{5844F054-9881-43EC-BC35-E7A2C170991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91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rgbClr val="F6AD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20">
            <a:extLst>
              <a:ext uri="{FF2B5EF4-FFF2-40B4-BE49-F238E27FC236}">
                <a16:creationId xmlns:a16="http://schemas.microsoft.com/office/drawing/2014/main" id="{E91DCE46-86E0-4524-852C-794E26EAC906}"/>
              </a:ext>
            </a:extLst>
          </p:cNvPr>
          <p:cNvGraphicFramePr>
            <a:graphicFrameLocks noGrp="1"/>
          </p:cNvGraphicFramePr>
          <p:nvPr/>
        </p:nvGraphicFramePr>
        <p:xfrm>
          <a:off x="2033157" y="2067003"/>
          <a:ext cx="4225405" cy="154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081">
                  <a:extLst>
                    <a:ext uri="{9D8B030D-6E8A-4147-A177-3AD203B41FA5}">
                      <a16:colId xmlns:a16="http://schemas.microsoft.com/office/drawing/2014/main" val="758258588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3977181874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1739628348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2110871725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3466245594"/>
                    </a:ext>
                  </a:extLst>
                </a:gridCol>
              </a:tblGrid>
              <a:tr h="802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71935"/>
                  </a:ext>
                </a:extLst>
              </a:tr>
              <a:tr h="7413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309801"/>
                  </a:ext>
                </a:extLst>
              </a:tr>
            </a:tbl>
          </a:graphicData>
        </a:graphic>
      </p:graphicFrame>
      <p:pic>
        <p:nvPicPr>
          <p:cNvPr id="70" name="Picture 69">
            <a:extLst>
              <a:ext uri="{FF2B5EF4-FFF2-40B4-BE49-F238E27FC236}">
                <a16:creationId xmlns:a16="http://schemas.microsoft.com/office/drawing/2014/main" id="{8D65049A-B8F9-4734-8104-11B1150640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22798" y="2168810"/>
            <a:ext cx="813136" cy="6424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C3A31B1-46FE-4DB9-8EF7-B40D16A89A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58304" y="2160087"/>
            <a:ext cx="819236" cy="64722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764C8EA-6FBE-4F36-852E-D8AD38188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86979" y="2160087"/>
            <a:ext cx="819236" cy="64722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2C8C116-445F-48E1-8A9B-093ECAA1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15654" y="2160087"/>
            <a:ext cx="819236" cy="64722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1E925B0-C60A-4D00-B17D-8E7DFC55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20529" y="2160087"/>
            <a:ext cx="819236" cy="64722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25DD2F9-2BE9-45C2-88D5-AC55703F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29629" y="2932026"/>
            <a:ext cx="819236" cy="64722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B5E0723F-B6DF-41FE-B3B7-0FAAE2F4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58304" y="2932026"/>
            <a:ext cx="819236" cy="64722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17A23EB-1C1C-46E4-9FA3-E9A6868E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86979" y="2932026"/>
            <a:ext cx="819236" cy="64722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F04422F-1C8B-4EC5-BC6A-B68EC469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15654" y="2932026"/>
            <a:ext cx="819236" cy="64722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085D69F-9928-45E2-B198-BC0D8B609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20529" y="2932026"/>
            <a:ext cx="819236" cy="647226"/>
          </a:xfrm>
          <a:prstGeom prst="rect">
            <a:avLst/>
          </a:prstGeom>
        </p:spPr>
      </p:pic>
      <p:graphicFrame>
        <p:nvGraphicFramePr>
          <p:cNvPr id="17" name="Table 28">
            <a:extLst>
              <a:ext uri="{FF2B5EF4-FFF2-40B4-BE49-F238E27FC236}">
                <a16:creationId xmlns:a16="http://schemas.microsoft.com/office/drawing/2014/main" id="{81F04224-A84E-4D65-A465-7DF49AA39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34636"/>
              </p:ext>
            </p:extLst>
          </p:nvPr>
        </p:nvGraphicFramePr>
        <p:xfrm>
          <a:off x="6258562" y="2067003"/>
          <a:ext cx="2535243" cy="80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081">
                  <a:extLst>
                    <a:ext uri="{9D8B030D-6E8A-4147-A177-3AD203B41FA5}">
                      <a16:colId xmlns:a16="http://schemas.microsoft.com/office/drawing/2014/main" val="4209126246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1213610277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1195336995"/>
                    </a:ext>
                  </a:extLst>
                </a:gridCol>
              </a:tblGrid>
              <a:tr h="800514">
                <a:tc>
                  <a:txBody>
                    <a:bodyPr/>
                    <a:lstStyle/>
                    <a:p>
                      <a:r>
                        <a:rPr lang="en-US" dirty="0"/>
                        <a:t>\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73195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E560F282-14E4-43DC-8AC2-5D9CA4CAC940}"/>
              </a:ext>
            </a:extLst>
          </p:cNvPr>
          <p:cNvGrpSpPr/>
          <p:nvPr/>
        </p:nvGrpSpPr>
        <p:grpSpPr>
          <a:xfrm>
            <a:off x="6269614" y="2148801"/>
            <a:ext cx="2526345" cy="685784"/>
            <a:chOff x="6067484" y="1246361"/>
            <a:chExt cx="2526345" cy="685784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7BCD6A3A-9622-49B8-A79E-99C158522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067484" y="1266370"/>
              <a:ext cx="842716" cy="66577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DEDAB9D-D78D-432F-8D99-3176BB91E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934073" y="1266370"/>
              <a:ext cx="842716" cy="66577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A2A396E-588F-4CA9-89F2-7A18B9B0D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751113" y="1246361"/>
              <a:ext cx="842716" cy="665775"/>
            </a:xfrm>
            <a:prstGeom prst="rect">
              <a:avLst/>
            </a:prstGeom>
          </p:spPr>
        </p:pic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86E7342-F692-4807-92FD-5287A33E97C5}"/>
              </a:ext>
            </a:extLst>
          </p:cNvPr>
          <p:cNvSpPr/>
          <p:nvPr/>
        </p:nvSpPr>
        <p:spPr>
          <a:xfrm>
            <a:off x="3789409" y="4678883"/>
            <a:ext cx="3908119" cy="1377722"/>
          </a:xfrm>
          <a:prstGeom prst="roundRect">
            <a:avLst/>
          </a:prstGeom>
          <a:solidFill>
            <a:srgbClr val="F6A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B4A72A-2B66-436D-99C7-1F3260AF1BFB}"/>
              </a:ext>
            </a:extLst>
          </p:cNvPr>
          <p:cNvSpPr txBox="1"/>
          <p:nvPr/>
        </p:nvSpPr>
        <p:spPr>
          <a:xfrm>
            <a:off x="4222799" y="4820338"/>
            <a:ext cx="29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13 – 3 = 10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CEACEFA-0B9E-4562-8471-EEC09F10D89D}"/>
              </a:ext>
            </a:extLst>
          </p:cNvPr>
          <p:cNvCxnSpPr>
            <a:cxnSpLocks/>
          </p:cNvCxnSpPr>
          <p:nvPr/>
        </p:nvCxnSpPr>
        <p:spPr>
          <a:xfrm>
            <a:off x="2022684" y="2071193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79B3F8F-89ED-40E2-8D74-17D794E97012}"/>
              </a:ext>
            </a:extLst>
          </p:cNvPr>
          <p:cNvCxnSpPr>
            <a:cxnSpLocks/>
          </p:cNvCxnSpPr>
          <p:nvPr/>
        </p:nvCxnSpPr>
        <p:spPr>
          <a:xfrm>
            <a:off x="2041982" y="3605686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B0E7A0-B90F-4A75-AECB-675A2935DBBF}"/>
              </a:ext>
            </a:extLst>
          </p:cNvPr>
          <p:cNvCxnSpPr>
            <a:cxnSpLocks/>
          </p:cNvCxnSpPr>
          <p:nvPr/>
        </p:nvCxnSpPr>
        <p:spPr>
          <a:xfrm>
            <a:off x="6251593" y="2079112"/>
            <a:ext cx="7846" cy="152657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5F336C8-3170-42AE-ACC5-D9B93AE0C289}"/>
              </a:ext>
            </a:extLst>
          </p:cNvPr>
          <p:cNvCxnSpPr>
            <a:cxnSpLocks/>
          </p:cNvCxnSpPr>
          <p:nvPr/>
        </p:nvCxnSpPr>
        <p:spPr>
          <a:xfrm>
            <a:off x="2034378" y="2079112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19695FB-564A-41F3-B8EB-F2A17C89F153}"/>
              </a:ext>
            </a:extLst>
          </p:cNvPr>
          <p:cNvSpPr/>
          <p:nvPr/>
        </p:nvSpPr>
        <p:spPr>
          <a:xfrm>
            <a:off x="4720377" y="1404436"/>
            <a:ext cx="2832948" cy="52956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13  –  4  =  ?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E80EB45-2186-4CFB-8785-44EB3B4DC5F5}"/>
              </a:ext>
            </a:extLst>
          </p:cNvPr>
          <p:cNvSpPr txBox="1"/>
          <p:nvPr/>
        </p:nvSpPr>
        <p:spPr>
          <a:xfrm>
            <a:off x="4237438" y="5326689"/>
            <a:ext cx="29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10 – 1 = 9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6F055EE-CCB8-4DBE-A3C3-82B3F68AB589}"/>
              </a:ext>
            </a:extLst>
          </p:cNvPr>
          <p:cNvSpPr/>
          <p:nvPr/>
        </p:nvSpPr>
        <p:spPr>
          <a:xfrm>
            <a:off x="8130918" y="4846965"/>
            <a:ext cx="3693360" cy="915502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Vậy</a:t>
            </a:r>
            <a:r>
              <a:rPr lang="en-US" sz="3600" b="1" dirty="0">
                <a:solidFill>
                  <a:srgbClr val="0000FF"/>
                </a:solidFill>
              </a:rPr>
              <a:t> 13 – 4 = 9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1C40C6C-F7FD-4003-B984-DE8DC441526F}"/>
              </a:ext>
            </a:extLst>
          </p:cNvPr>
          <p:cNvCxnSpPr>
            <a:cxnSpLocks/>
          </p:cNvCxnSpPr>
          <p:nvPr/>
        </p:nvCxnSpPr>
        <p:spPr>
          <a:xfrm>
            <a:off x="2022684" y="2080718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413DE5D-8E00-4B01-9A32-C06FB92F0896}"/>
              </a:ext>
            </a:extLst>
          </p:cNvPr>
          <p:cNvCxnSpPr>
            <a:cxnSpLocks/>
          </p:cNvCxnSpPr>
          <p:nvPr/>
        </p:nvCxnSpPr>
        <p:spPr>
          <a:xfrm>
            <a:off x="5420529" y="2867517"/>
            <a:ext cx="856631" cy="767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D95A73E-2673-46A9-93E3-70A909A2DB84}"/>
              </a:ext>
            </a:extLst>
          </p:cNvPr>
          <p:cNvCxnSpPr>
            <a:cxnSpLocks/>
            <a:endCxn id="69" idx="3"/>
          </p:cNvCxnSpPr>
          <p:nvPr/>
        </p:nvCxnSpPr>
        <p:spPr>
          <a:xfrm>
            <a:off x="6251593" y="2088637"/>
            <a:ext cx="6969" cy="75030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C8F1862-9BF3-441E-88D5-3687A2463049}"/>
              </a:ext>
            </a:extLst>
          </p:cNvPr>
          <p:cNvCxnSpPr>
            <a:cxnSpLocks/>
          </p:cNvCxnSpPr>
          <p:nvPr/>
        </p:nvCxnSpPr>
        <p:spPr>
          <a:xfrm>
            <a:off x="2034378" y="2088637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B2DB04F-1FD3-4E98-8596-8F8E9D6BA46D}"/>
              </a:ext>
            </a:extLst>
          </p:cNvPr>
          <p:cNvCxnSpPr>
            <a:cxnSpLocks/>
          </p:cNvCxnSpPr>
          <p:nvPr/>
        </p:nvCxnSpPr>
        <p:spPr>
          <a:xfrm flipH="1">
            <a:off x="5403612" y="2825059"/>
            <a:ext cx="9525" cy="79364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9063479-1A9E-4834-9DF7-1F89F5D47713}"/>
              </a:ext>
            </a:extLst>
          </p:cNvPr>
          <p:cNvCxnSpPr>
            <a:cxnSpLocks/>
          </p:cNvCxnSpPr>
          <p:nvPr/>
        </p:nvCxnSpPr>
        <p:spPr>
          <a:xfrm>
            <a:off x="2022684" y="3628226"/>
            <a:ext cx="339045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A3D041B-777A-4B57-918A-CDBEE4E81832}"/>
              </a:ext>
            </a:extLst>
          </p:cNvPr>
          <p:cNvCxnSpPr>
            <a:cxnSpLocks/>
          </p:cNvCxnSpPr>
          <p:nvPr/>
        </p:nvCxnSpPr>
        <p:spPr>
          <a:xfrm>
            <a:off x="2030989" y="3628226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245DC3A-27A1-40D9-B5B9-9E76BF465C10}"/>
              </a:ext>
            </a:extLst>
          </p:cNvPr>
          <p:cNvCxnSpPr>
            <a:cxnSpLocks/>
          </p:cNvCxnSpPr>
          <p:nvPr/>
        </p:nvCxnSpPr>
        <p:spPr>
          <a:xfrm>
            <a:off x="6251592" y="2086931"/>
            <a:ext cx="7846" cy="152657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3DEFD1D-AD65-4873-8857-2CAFF1236201}"/>
              </a:ext>
            </a:extLst>
          </p:cNvPr>
          <p:cNvCxnSpPr>
            <a:cxnSpLocks/>
          </p:cNvCxnSpPr>
          <p:nvPr/>
        </p:nvCxnSpPr>
        <p:spPr>
          <a:xfrm>
            <a:off x="2022683" y="2088537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F21F812-71CC-495D-9E7F-79975CD3F71D}"/>
              </a:ext>
            </a:extLst>
          </p:cNvPr>
          <p:cNvCxnSpPr>
            <a:cxnSpLocks/>
          </p:cNvCxnSpPr>
          <p:nvPr/>
        </p:nvCxnSpPr>
        <p:spPr>
          <a:xfrm>
            <a:off x="2034377" y="2096456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7CDA09F-D8A9-41EA-A627-35FFF45C6234}"/>
              </a:ext>
            </a:extLst>
          </p:cNvPr>
          <p:cNvCxnSpPr>
            <a:cxnSpLocks/>
          </p:cNvCxnSpPr>
          <p:nvPr/>
        </p:nvCxnSpPr>
        <p:spPr>
          <a:xfrm flipV="1">
            <a:off x="6251592" y="2867517"/>
            <a:ext cx="2542213" cy="767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AAC46B2-5D9E-4B84-91BF-BD444105ADF5}"/>
              </a:ext>
            </a:extLst>
          </p:cNvPr>
          <p:cNvCxnSpPr>
            <a:cxnSpLocks/>
          </p:cNvCxnSpPr>
          <p:nvPr/>
        </p:nvCxnSpPr>
        <p:spPr>
          <a:xfrm>
            <a:off x="8793805" y="2096456"/>
            <a:ext cx="0" cy="79607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8AD1DCF-A3F1-4C51-877B-17E421C1C9CE}"/>
              </a:ext>
            </a:extLst>
          </p:cNvPr>
          <p:cNvCxnSpPr>
            <a:cxnSpLocks/>
          </p:cNvCxnSpPr>
          <p:nvPr/>
        </p:nvCxnSpPr>
        <p:spPr>
          <a:xfrm flipV="1">
            <a:off x="6270123" y="2067003"/>
            <a:ext cx="2523682" cy="1371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DCF359A-41DD-4750-A694-F5E0D0C449C8}"/>
              </a:ext>
            </a:extLst>
          </p:cNvPr>
          <p:cNvCxnSpPr>
            <a:cxnSpLocks/>
          </p:cNvCxnSpPr>
          <p:nvPr/>
        </p:nvCxnSpPr>
        <p:spPr>
          <a:xfrm flipH="1">
            <a:off x="6266165" y="2088637"/>
            <a:ext cx="15652" cy="77888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AD2D40-E978-4A37-9344-5C7160471906}"/>
              </a:ext>
            </a:extLst>
          </p:cNvPr>
          <p:cNvGrpSpPr/>
          <p:nvPr/>
        </p:nvGrpSpPr>
        <p:grpSpPr>
          <a:xfrm>
            <a:off x="1227272" y="80660"/>
            <a:ext cx="9264793" cy="1390707"/>
            <a:chOff x="1765005" y="168333"/>
            <a:chExt cx="8527311" cy="1390707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BFACA9C-3D89-4946-9D6F-87D839B5F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765005" y="168333"/>
              <a:ext cx="8527311" cy="139070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F458720-A010-4554-BCCB-E4A09BD757B5}"/>
                </a:ext>
              </a:extLst>
            </p:cNvPr>
            <p:cNvSpPr/>
            <p:nvPr/>
          </p:nvSpPr>
          <p:spPr>
            <a:xfrm>
              <a:off x="2789463" y="453934"/>
              <a:ext cx="687312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 BẰNG CÁCH 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LÀM CHO TRÒN 10</a:t>
              </a:r>
              <a:endPara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89532B99-F71F-4A85-ABCF-34FE70701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2845">
            <a:off x="6337287" y="2464265"/>
            <a:ext cx="897735" cy="1466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538B4-552C-49AB-ADC8-81713D023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20" b="89744" l="9453" r="95025">
                        <a14:foregroundMark x1="56219" y1="11111" x2="56219" y2="11111"/>
                        <a14:foregroundMark x1="54229" y1="29915" x2="54229" y2="29915"/>
                        <a14:foregroundMark x1="91542" y1="37179" x2="91542" y2="37179"/>
                        <a14:foregroundMark x1="95522" y1="40171" x2="95522" y2="40171"/>
                        <a14:foregroundMark x1="47761" y1="30769" x2="47761" y2="30769"/>
                        <a14:foregroundMark x1="53234" y1="32051" x2="53234" y2="32051"/>
                        <a14:foregroundMark x1="49751" y1="12393" x2="49751" y2="12393"/>
                        <a14:foregroundMark x1="32836" y1="8974" x2="32836" y2="8974"/>
                        <a14:foregroundMark x1="55224" y1="8120" x2="55224" y2="8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10820" y="4541226"/>
            <a:ext cx="1998356" cy="263341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4AC5F0F-61DC-45D9-8E6A-5F57E8979DC3}"/>
              </a:ext>
            </a:extLst>
          </p:cNvPr>
          <p:cNvSpPr txBox="1"/>
          <p:nvPr/>
        </p:nvSpPr>
        <p:spPr>
          <a:xfrm>
            <a:off x="4344071" y="3832298"/>
            <a:ext cx="390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13 = 10 + 3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CC64A2-9816-4E61-9399-1284D70DE10B}"/>
              </a:ext>
            </a:extLst>
          </p:cNvPr>
          <p:cNvSpPr/>
          <p:nvPr/>
        </p:nvSpPr>
        <p:spPr>
          <a:xfrm>
            <a:off x="6008172" y="1404722"/>
            <a:ext cx="463186" cy="50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FC4924-2DCD-4751-A300-3F175B03F3C3}"/>
              </a:ext>
            </a:extLst>
          </p:cNvPr>
          <p:cNvSpPr/>
          <p:nvPr/>
        </p:nvSpPr>
        <p:spPr>
          <a:xfrm>
            <a:off x="5247336" y="4904715"/>
            <a:ext cx="463186" cy="50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74AAEEA-5E2A-4238-B2EC-8A705FEED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2845">
            <a:off x="5518872" y="3134397"/>
            <a:ext cx="897735" cy="14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181 0.00371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85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1797 0.0027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39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12018 -0.00092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6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17748 -0.00301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62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8867 0.00717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113" grpId="0" animBg="1"/>
      <p:bldP spid="114" grpId="0"/>
      <p:bldP spid="115" grpId="0" animBg="1"/>
      <p:bldP spid="57" grpId="0"/>
      <p:bldP spid="57" grpId="1"/>
      <p:bldP spid="10" grpId="0" animBg="1"/>
      <p:bldP spid="10" grpId="1" animBg="1"/>
      <p:bldP spid="10" grpId="2" animBg="1"/>
      <p:bldP spid="59" grpId="0" animBg="1"/>
      <p:bldP spid="59" grpId="1" animBg="1"/>
      <p:bldP spid="5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3799D-7E34-46A5-982B-62A5DBAA4C55}"/>
              </a:ext>
            </a:extLst>
          </p:cNvPr>
          <p:cNvSpPr txBox="1"/>
          <p:nvPr/>
        </p:nvSpPr>
        <p:spPr>
          <a:xfrm>
            <a:off x="1819946" y="1287210"/>
            <a:ext cx="305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  –  4  =  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D92F1E-B6BF-4133-AFFE-7A37D6601EE0}"/>
              </a:ext>
            </a:extLst>
          </p:cNvPr>
          <p:cNvCxnSpPr>
            <a:cxnSpLocks/>
          </p:cNvCxnSpPr>
          <p:nvPr/>
        </p:nvCxnSpPr>
        <p:spPr>
          <a:xfrm flipV="1">
            <a:off x="4714875" y="1217287"/>
            <a:ext cx="695325" cy="342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157144-3354-4074-A011-8C8DA525CD7D}"/>
              </a:ext>
            </a:extLst>
          </p:cNvPr>
          <p:cNvSpPr txBox="1"/>
          <p:nvPr/>
        </p:nvSpPr>
        <p:spPr>
          <a:xfrm>
            <a:off x="5410200" y="742406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 – 2 =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9A639-2039-49FC-B379-03214A8230C2}"/>
              </a:ext>
            </a:extLst>
          </p:cNvPr>
          <p:cNvSpPr txBox="1"/>
          <p:nvPr/>
        </p:nvSpPr>
        <p:spPr>
          <a:xfrm>
            <a:off x="2043783" y="1287210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9212D7-E9D1-4590-84B7-F5130309F373}"/>
              </a:ext>
            </a:extLst>
          </p:cNvPr>
          <p:cNvCxnSpPr>
            <a:cxnSpLocks/>
          </p:cNvCxnSpPr>
          <p:nvPr/>
        </p:nvCxnSpPr>
        <p:spPr>
          <a:xfrm flipH="1">
            <a:off x="2898317" y="1819005"/>
            <a:ext cx="244932" cy="399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CAD82E-1BA4-413D-9088-4FE5A480B1E3}"/>
              </a:ext>
            </a:extLst>
          </p:cNvPr>
          <p:cNvSpPr txBox="1"/>
          <p:nvPr/>
        </p:nvSpPr>
        <p:spPr>
          <a:xfrm>
            <a:off x="2615282" y="2113232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276417-EA36-4CAC-A130-51DE8DC6FBD9}"/>
              </a:ext>
            </a:extLst>
          </p:cNvPr>
          <p:cNvCxnSpPr>
            <a:cxnSpLocks/>
          </p:cNvCxnSpPr>
          <p:nvPr/>
        </p:nvCxnSpPr>
        <p:spPr>
          <a:xfrm>
            <a:off x="3143250" y="1819005"/>
            <a:ext cx="157841" cy="446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4342FA-B042-4C54-892E-D9228CDD72DB}"/>
              </a:ext>
            </a:extLst>
          </p:cNvPr>
          <p:cNvSpPr txBox="1"/>
          <p:nvPr/>
        </p:nvSpPr>
        <p:spPr>
          <a:xfrm>
            <a:off x="3122489" y="2113906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1D3BDA-2EF2-4B40-B551-D20F5E5566D1}"/>
              </a:ext>
            </a:extLst>
          </p:cNvPr>
          <p:cNvCxnSpPr>
            <a:cxnSpLocks/>
          </p:cNvCxnSpPr>
          <p:nvPr/>
        </p:nvCxnSpPr>
        <p:spPr>
          <a:xfrm>
            <a:off x="4714875" y="1591327"/>
            <a:ext cx="695325" cy="342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96F2A6F-6533-4021-BD52-5F3A2C4E22B5}"/>
              </a:ext>
            </a:extLst>
          </p:cNvPr>
          <p:cNvSpPr txBox="1"/>
          <p:nvPr/>
        </p:nvSpPr>
        <p:spPr>
          <a:xfrm>
            <a:off x="5410200" y="1618025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– 2 =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21F033-F619-415F-9158-2981B3937662}"/>
              </a:ext>
            </a:extLst>
          </p:cNvPr>
          <p:cNvSpPr txBox="1"/>
          <p:nvPr/>
        </p:nvSpPr>
        <p:spPr>
          <a:xfrm>
            <a:off x="4329112" y="2493644"/>
            <a:ext cx="366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12 – 4 = 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071FDE-E0DE-49C1-9C0F-F1A570226688}"/>
              </a:ext>
            </a:extLst>
          </p:cNvPr>
          <p:cNvSpPr txBox="1"/>
          <p:nvPr/>
        </p:nvSpPr>
        <p:spPr>
          <a:xfrm>
            <a:off x="7000204" y="74237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366BB5-3B3D-479E-AF89-6B57D9999B2D}"/>
              </a:ext>
            </a:extLst>
          </p:cNvPr>
          <p:cNvSpPr txBox="1"/>
          <p:nvPr/>
        </p:nvSpPr>
        <p:spPr>
          <a:xfrm>
            <a:off x="7000876" y="1622183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D9EE4-E712-4AA8-8EFB-B9EA59C7EA1E}"/>
              </a:ext>
            </a:extLst>
          </p:cNvPr>
          <p:cNvSpPr txBox="1"/>
          <p:nvPr/>
        </p:nvSpPr>
        <p:spPr>
          <a:xfrm>
            <a:off x="1656679" y="4029383"/>
            <a:ext cx="305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14  –  7  =  ?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0518D65-FA61-4CEA-BBFF-42A3C9EEDC51}"/>
              </a:ext>
            </a:extLst>
          </p:cNvPr>
          <p:cNvCxnSpPr>
            <a:cxnSpLocks/>
          </p:cNvCxnSpPr>
          <p:nvPr/>
        </p:nvCxnSpPr>
        <p:spPr>
          <a:xfrm flipV="1">
            <a:off x="4551608" y="3959460"/>
            <a:ext cx="695325" cy="342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1BB86C3-75FC-4AF3-9573-4FD9F85DADF5}"/>
              </a:ext>
            </a:extLst>
          </p:cNvPr>
          <p:cNvSpPr txBox="1"/>
          <p:nvPr/>
        </p:nvSpPr>
        <p:spPr>
          <a:xfrm>
            <a:off x="5246933" y="3484579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14 – 4 = 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C647E7-7F43-4782-B947-FCA55C96E6DF}"/>
              </a:ext>
            </a:extLst>
          </p:cNvPr>
          <p:cNvSpPr txBox="1"/>
          <p:nvPr/>
        </p:nvSpPr>
        <p:spPr>
          <a:xfrm>
            <a:off x="1884574" y="4029383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CAC4179-F1BE-4FEA-83F5-0A75FC60E6A4}"/>
              </a:ext>
            </a:extLst>
          </p:cNvPr>
          <p:cNvCxnSpPr>
            <a:cxnSpLocks/>
          </p:cNvCxnSpPr>
          <p:nvPr/>
        </p:nvCxnSpPr>
        <p:spPr>
          <a:xfrm flipH="1">
            <a:off x="2735050" y="4561178"/>
            <a:ext cx="244932" cy="399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BC8BB9C-7FDC-45E1-B7DC-6A42884829DE}"/>
              </a:ext>
            </a:extLst>
          </p:cNvPr>
          <p:cNvSpPr txBox="1"/>
          <p:nvPr/>
        </p:nvSpPr>
        <p:spPr>
          <a:xfrm>
            <a:off x="2452015" y="4855405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360A876-D61B-42DC-9BA4-2F3D8FF6DD0A}"/>
              </a:ext>
            </a:extLst>
          </p:cNvPr>
          <p:cNvCxnSpPr>
            <a:cxnSpLocks/>
          </p:cNvCxnSpPr>
          <p:nvPr/>
        </p:nvCxnSpPr>
        <p:spPr>
          <a:xfrm>
            <a:off x="2979983" y="4561178"/>
            <a:ext cx="157841" cy="446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93ED4AB-DBE3-47CA-A305-D80CC7574426}"/>
              </a:ext>
            </a:extLst>
          </p:cNvPr>
          <p:cNvSpPr txBox="1"/>
          <p:nvPr/>
        </p:nvSpPr>
        <p:spPr>
          <a:xfrm>
            <a:off x="2959222" y="4856079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6981B59-F71C-4A2A-A753-9792FF62C5E8}"/>
              </a:ext>
            </a:extLst>
          </p:cNvPr>
          <p:cNvCxnSpPr>
            <a:cxnSpLocks/>
          </p:cNvCxnSpPr>
          <p:nvPr/>
        </p:nvCxnSpPr>
        <p:spPr>
          <a:xfrm>
            <a:off x="4551608" y="4333500"/>
            <a:ext cx="695325" cy="342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F33793A-10C4-4083-B936-9EB42FD31E52}"/>
              </a:ext>
            </a:extLst>
          </p:cNvPr>
          <p:cNvSpPr txBox="1"/>
          <p:nvPr/>
        </p:nvSpPr>
        <p:spPr>
          <a:xfrm>
            <a:off x="5246933" y="4360198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– 3 = 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38B5A8-FB05-448F-B893-4563C2DBAC35}"/>
              </a:ext>
            </a:extLst>
          </p:cNvPr>
          <p:cNvSpPr txBox="1"/>
          <p:nvPr/>
        </p:nvSpPr>
        <p:spPr>
          <a:xfrm>
            <a:off x="4165845" y="5235817"/>
            <a:ext cx="366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14 – 7 = 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A08CF-206C-4173-9DEA-D302C6B9695C}"/>
              </a:ext>
            </a:extLst>
          </p:cNvPr>
          <p:cNvSpPr txBox="1"/>
          <p:nvPr/>
        </p:nvSpPr>
        <p:spPr>
          <a:xfrm>
            <a:off x="6836937" y="348454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035DE8-FAA1-4CB1-97A8-26B9C6697197}"/>
              </a:ext>
            </a:extLst>
          </p:cNvPr>
          <p:cNvSpPr txBox="1"/>
          <p:nvPr/>
        </p:nvSpPr>
        <p:spPr>
          <a:xfrm>
            <a:off x="6836972" y="4353029"/>
            <a:ext cx="322441" cy="60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436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7 L -0.13125 0.127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620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13125 0.1270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620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3" grpId="0"/>
      <p:bldP spid="21" grpId="0"/>
      <p:bldP spid="22" grpId="0"/>
      <p:bldP spid="45" grpId="0"/>
      <p:bldP spid="45" grpId="1"/>
      <p:bldP spid="45" grpId="2"/>
      <p:bldP spid="46" grpId="0"/>
      <p:bldP spid="47" grpId="0"/>
      <p:bldP spid="49" grpId="0"/>
      <p:bldP spid="50" grpId="0"/>
      <p:bldP spid="52" grpId="0"/>
      <p:bldP spid="54" grpId="0"/>
      <p:bldP spid="56" grpId="0"/>
      <p:bldP spid="57" grpId="0"/>
      <p:bldP spid="58" grpId="0"/>
      <p:bldP spid="58" grpId="1"/>
      <p:bldP spid="58" grpId="2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836371" y="1777163"/>
            <a:ext cx="679618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sz="4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267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014821" y="0"/>
            <a:ext cx="2230518" cy="738076"/>
            <a:chOff x="1172138" y="447014"/>
            <a:chExt cx="2210480" cy="667051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8372" y="537300"/>
              <a:ext cx="1624246" cy="486478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72138" y="447014"/>
              <a:ext cx="788585" cy="667051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" name="Google Shape;248;p5">
            <a:extLst>
              <a:ext uri="{FF2B5EF4-FFF2-40B4-BE49-F238E27FC236}">
                <a16:creationId xmlns:a16="http://schemas.microsoft.com/office/drawing/2014/main" id="{88AD9F64-5749-48AC-A667-AAB8F6952D7E}"/>
              </a:ext>
            </a:extLst>
          </p:cNvPr>
          <p:cNvSpPr txBox="1"/>
          <p:nvPr/>
        </p:nvSpPr>
        <p:spPr>
          <a:xfrm>
            <a:off x="1382386" y="2746463"/>
            <a:ext cx="33598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FF"/>
                </a:solidFill>
                <a:latin typeface="+mn-lt"/>
                <a:ea typeface="Calibri"/>
                <a:cs typeface="Calibri"/>
                <a:sym typeface="Calibri"/>
              </a:rPr>
              <a:t>11 – 2 =</a:t>
            </a:r>
            <a:endParaRPr sz="3600" b="1" i="0" u="none" strike="noStrike" cap="none" dirty="0">
              <a:solidFill>
                <a:srgbClr val="0000FF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E9BFDF-D055-4255-8A95-7A05B6A9E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43388"/>
              </p:ext>
            </p:extLst>
          </p:nvPr>
        </p:nvGraphicFramePr>
        <p:xfrm>
          <a:off x="1801800" y="1339202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66" name="Oval 65">
            <a:extLst>
              <a:ext uri="{FF2B5EF4-FFF2-40B4-BE49-F238E27FC236}">
                <a16:creationId xmlns:a16="http://schemas.microsoft.com/office/drawing/2014/main" id="{BC2047AB-F87F-4E5C-BC7A-E3EE44A3A161}"/>
              </a:ext>
            </a:extLst>
          </p:cNvPr>
          <p:cNvSpPr/>
          <p:nvPr/>
        </p:nvSpPr>
        <p:spPr>
          <a:xfrm>
            <a:off x="1960063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28D3AFF-35F2-4BEE-8786-8AF5D8A8861B}"/>
              </a:ext>
            </a:extLst>
          </p:cNvPr>
          <p:cNvSpPr/>
          <p:nvPr/>
        </p:nvSpPr>
        <p:spPr>
          <a:xfrm>
            <a:off x="2555310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5341EC3-B481-4C27-B2F2-ABC1BC18959B}"/>
              </a:ext>
            </a:extLst>
          </p:cNvPr>
          <p:cNvSpPr/>
          <p:nvPr/>
        </p:nvSpPr>
        <p:spPr>
          <a:xfrm>
            <a:off x="3191422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59D082A-0CF7-4540-B006-D5DD9FB1E74A}"/>
              </a:ext>
            </a:extLst>
          </p:cNvPr>
          <p:cNvSpPr/>
          <p:nvPr/>
        </p:nvSpPr>
        <p:spPr>
          <a:xfrm>
            <a:off x="3786669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1DDC8E8-4CF6-4A8D-BD68-8E4269B0A637}"/>
              </a:ext>
            </a:extLst>
          </p:cNvPr>
          <p:cNvSpPr/>
          <p:nvPr/>
        </p:nvSpPr>
        <p:spPr>
          <a:xfrm>
            <a:off x="4402229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5898BF9-79E5-4562-BC98-96BBEFA1241E}"/>
              </a:ext>
            </a:extLst>
          </p:cNvPr>
          <p:cNvSpPr/>
          <p:nvPr/>
        </p:nvSpPr>
        <p:spPr>
          <a:xfrm>
            <a:off x="1960063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F835927-AD65-4226-8F1E-4F643C24168B}"/>
              </a:ext>
            </a:extLst>
          </p:cNvPr>
          <p:cNvSpPr/>
          <p:nvPr/>
        </p:nvSpPr>
        <p:spPr>
          <a:xfrm>
            <a:off x="2555310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2985EBA-76AE-400F-8FBB-63BE2ED09997}"/>
              </a:ext>
            </a:extLst>
          </p:cNvPr>
          <p:cNvSpPr/>
          <p:nvPr/>
        </p:nvSpPr>
        <p:spPr>
          <a:xfrm>
            <a:off x="3191422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CB74980-48B8-4579-9A5B-C4EBE496890D}"/>
              </a:ext>
            </a:extLst>
          </p:cNvPr>
          <p:cNvSpPr/>
          <p:nvPr/>
        </p:nvSpPr>
        <p:spPr>
          <a:xfrm>
            <a:off x="3786669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1A9E185-EAFE-4ADC-9D75-798EBBDE4E9E}"/>
              </a:ext>
            </a:extLst>
          </p:cNvPr>
          <p:cNvSpPr/>
          <p:nvPr/>
        </p:nvSpPr>
        <p:spPr>
          <a:xfrm>
            <a:off x="4402229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942E816-D021-4699-999C-53B551AA3D21}"/>
              </a:ext>
            </a:extLst>
          </p:cNvPr>
          <p:cNvSpPr/>
          <p:nvPr/>
        </p:nvSpPr>
        <p:spPr>
          <a:xfrm>
            <a:off x="5064967" y="144581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2D42E86-0D4D-4F2C-871B-743A4848ACD7}"/>
              </a:ext>
            </a:extLst>
          </p:cNvPr>
          <p:cNvSpPr/>
          <p:nvPr/>
        </p:nvSpPr>
        <p:spPr>
          <a:xfrm>
            <a:off x="7287132" y="1127180"/>
            <a:ext cx="3844900" cy="181604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2F714C7-AC3A-445F-BB4F-4839E2041C57}"/>
              </a:ext>
            </a:extLst>
          </p:cNvPr>
          <p:cNvSpPr txBox="1"/>
          <p:nvPr/>
        </p:nvSpPr>
        <p:spPr>
          <a:xfrm>
            <a:off x="6911832" y="1330976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11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10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F75BE5C-0BC2-466A-BA4B-5107EBD2B742}"/>
              </a:ext>
            </a:extLst>
          </p:cNvPr>
          <p:cNvSpPr txBox="1"/>
          <p:nvPr/>
        </p:nvSpPr>
        <p:spPr>
          <a:xfrm>
            <a:off x="7441430" y="2083260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35" name="Google Shape;248;p5">
            <a:extLst>
              <a:ext uri="{FF2B5EF4-FFF2-40B4-BE49-F238E27FC236}">
                <a16:creationId xmlns:a16="http://schemas.microsoft.com/office/drawing/2014/main" id="{F13A0958-B601-4219-AE18-98661599D13F}"/>
              </a:ext>
            </a:extLst>
          </p:cNvPr>
          <p:cNvSpPr txBox="1"/>
          <p:nvPr/>
        </p:nvSpPr>
        <p:spPr>
          <a:xfrm>
            <a:off x="1382386" y="5263535"/>
            <a:ext cx="33598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FF"/>
                </a:solidFill>
                <a:latin typeface="+mn-lt"/>
                <a:ea typeface="Calibri"/>
                <a:cs typeface="Calibri"/>
                <a:sym typeface="Calibri"/>
              </a:rPr>
              <a:t>12 – 4 =</a:t>
            </a:r>
            <a:endParaRPr sz="3600" b="1" i="0" u="none" strike="noStrike" cap="none" dirty="0">
              <a:solidFill>
                <a:srgbClr val="0000FF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7" name="Table 2">
            <a:extLst>
              <a:ext uri="{FF2B5EF4-FFF2-40B4-BE49-F238E27FC236}">
                <a16:creationId xmlns:a16="http://schemas.microsoft.com/office/drawing/2014/main" id="{21839B0D-D09F-458D-8E8A-23B8BF192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15057"/>
              </p:ext>
            </p:extLst>
          </p:nvPr>
        </p:nvGraphicFramePr>
        <p:xfrm>
          <a:off x="1801800" y="3856274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138" name="Oval 137">
            <a:extLst>
              <a:ext uri="{FF2B5EF4-FFF2-40B4-BE49-F238E27FC236}">
                <a16:creationId xmlns:a16="http://schemas.microsoft.com/office/drawing/2014/main" id="{674DD532-3264-4F76-A415-D30B8E30F67C}"/>
              </a:ext>
            </a:extLst>
          </p:cNvPr>
          <p:cNvSpPr/>
          <p:nvPr/>
        </p:nvSpPr>
        <p:spPr>
          <a:xfrm>
            <a:off x="1960063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AD47CC0-6C29-4A79-B9DE-B990D755B670}"/>
              </a:ext>
            </a:extLst>
          </p:cNvPr>
          <p:cNvSpPr/>
          <p:nvPr/>
        </p:nvSpPr>
        <p:spPr>
          <a:xfrm>
            <a:off x="2555310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A360878-9C18-40E8-815B-B36681AAC3D3}"/>
              </a:ext>
            </a:extLst>
          </p:cNvPr>
          <p:cNvSpPr/>
          <p:nvPr/>
        </p:nvSpPr>
        <p:spPr>
          <a:xfrm>
            <a:off x="3191422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1BA4A02-DADC-435F-AE08-FB126F2A518B}"/>
              </a:ext>
            </a:extLst>
          </p:cNvPr>
          <p:cNvSpPr/>
          <p:nvPr/>
        </p:nvSpPr>
        <p:spPr>
          <a:xfrm>
            <a:off x="3786669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8819F4F9-385B-4F1E-81FF-91E13D863586}"/>
              </a:ext>
            </a:extLst>
          </p:cNvPr>
          <p:cNvSpPr/>
          <p:nvPr/>
        </p:nvSpPr>
        <p:spPr>
          <a:xfrm>
            <a:off x="4402229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AE2078C-4088-4ED7-912A-27F53D357D4B}"/>
              </a:ext>
            </a:extLst>
          </p:cNvPr>
          <p:cNvSpPr/>
          <p:nvPr/>
        </p:nvSpPr>
        <p:spPr>
          <a:xfrm>
            <a:off x="1960063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2B28372B-E44E-4A42-8C15-6AEA4FBDA55F}"/>
              </a:ext>
            </a:extLst>
          </p:cNvPr>
          <p:cNvSpPr/>
          <p:nvPr/>
        </p:nvSpPr>
        <p:spPr>
          <a:xfrm>
            <a:off x="2555310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6EC64F2B-295D-4937-8B9F-517D831ECA7E}"/>
              </a:ext>
            </a:extLst>
          </p:cNvPr>
          <p:cNvSpPr/>
          <p:nvPr/>
        </p:nvSpPr>
        <p:spPr>
          <a:xfrm>
            <a:off x="3191422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694881B-5FAD-40D7-96EB-81488309C018}"/>
              </a:ext>
            </a:extLst>
          </p:cNvPr>
          <p:cNvSpPr/>
          <p:nvPr/>
        </p:nvSpPr>
        <p:spPr>
          <a:xfrm>
            <a:off x="3786669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206128EB-1C8B-4D3D-B29F-07905B25CD3A}"/>
              </a:ext>
            </a:extLst>
          </p:cNvPr>
          <p:cNvSpPr/>
          <p:nvPr/>
        </p:nvSpPr>
        <p:spPr>
          <a:xfrm>
            <a:off x="4402229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F140AF3-11E2-4083-AE2E-FEDD9BF27D20}"/>
              </a:ext>
            </a:extLst>
          </p:cNvPr>
          <p:cNvSpPr/>
          <p:nvPr/>
        </p:nvSpPr>
        <p:spPr>
          <a:xfrm>
            <a:off x="5064967" y="396288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5FD102D7-839A-49C3-B5F1-655F915C914D}"/>
              </a:ext>
            </a:extLst>
          </p:cNvPr>
          <p:cNvSpPr/>
          <p:nvPr/>
        </p:nvSpPr>
        <p:spPr>
          <a:xfrm>
            <a:off x="7287132" y="3644252"/>
            <a:ext cx="3844900" cy="181604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D2B87E3-0EB5-4B5F-870A-08541251C8E7}"/>
              </a:ext>
            </a:extLst>
          </p:cNvPr>
          <p:cNvSpPr txBox="1"/>
          <p:nvPr/>
        </p:nvSpPr>
        <p:spPr>
          <a:xfrm>
            <a:off x="6911832" y="3848048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12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10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50DF436-4540-40CB-830D-9874B3737F41}"/>
              </a:ext>
            </a:extLst>
          </p:cNvPr>
          <p:cNvSpPr txBox="1"/>
          <p:nvPr/>
        </p:nvSpPr>
        <p:spPr>
          <a:xfrm>
            <a:off x="7449738" y="4633079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7CF64B83-D16F-4078-A299-6B6DBBDBFFC9}"/>
              </a:ext>
            </a:extLst>
          </p:cNvPr>
          <p:cNvSpPr/>
          <p:nvPr/>
        </p:nvSpPr>
        <p:spPr>
          <a:xfrm>
            <a:off x="5550684" y="393879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DD17DC-8915-4756-ACF2-36A2009D21A2}"/>
              </a:ext>
            </a:extLst>
          </p:cNvPr>
          <p:cNvCxnSpPr/>
          <p:nvPr/>
        </p:nvCxnSpPr>
        <p:spPr>
          <a:xfrm>
            <a:off x="5064967" y="133097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2415641-F9A1-4FCC-B463-ADB00CF81894}"/>
              </a:ext>
            </a:extLst>
          </p:cNvPr>
          <p:cNvCxnSpPr/>
          <p:nvPr/>
        </p:nvCxnSpPr>
        <p:spPr>
          <a:xfrm>
            <a:off x="4364920" y="1321669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58F78A27-7F2F-43CB-9684-7D1487E06F66}"/>
              </a:ext>
            </a:extLst>
          </p:cNvPr>
          <p:cNvCxnSpPr/>
          <p:nvPr/>
        </p:nvCxnSpPr>
        <p:spPr>
          <a:xfrm>
            <a:off x="5536226" y="387213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7DB8A57-F02F-4414-8E7C-137160F12EBE}"/>
              </a:ext>
            </a:extLst>
          </p:cNvPr>
          <p:cNvCxnSpPr/>
          <p:nvPr/>
        </p:nvCxnSpPr>
        <p:spPr>
          <a:xfrm>
            <a:off x="5029482" y="3880723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D403D41B-B39C-4C24-BE7F-06D03CE0912D}"/>
              </a:ext>
            </a:extLst>
          </p:cNvPr>
          <p:cNvCxnSpPr/>
          <p:nvPr/>
        </p:nvCxnSpPr>
        <p:spPr>
          <a:xfrm>
            <a:off x="4329205" y="383167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6E19E797-94B0-4FD3-9BC2-E7712DF11084}"/>
              </a:ext>
            </a:extLst>
          </p:cNvPr>
          <p:cNvCxnSpPr/>
          <p:nvPr/>
        </p:nvCxnSpPr>
        <p:spPr>
          <a:xfrm>
            <a:off x="3738169" y="384804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A32BACD6-DEB2-8D4F-9153-314F3ABF17AB}"/>
                  </a:ext>
                </a:extLst>
              </p14:cNvPr>
              <p14:cNvContentPartPr/>
              <p14:nvPr/>
            </p14:nvContentPartPr>
            <p14:xfrm>
              <a:off x="4381560" y="2948040"/>
              <a:ext cx="143640" cy="276480"/>
            </p14:xfrm>
          </p:contentPart>
        </mc:Choice>
        <mc:Fallback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A32BACD6-DEB2-8D4F-9153-314F3ABF17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2200" y="2938680"/>
                <a:ext cx="162360" cy="295200"/>
              </a:xfrm>
              <a:prstGeom prst="rect">
                <a:avLst/>
              </a:prstGeom>
            </p:spPr>
          </p:pic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1025" r:id="rId2" imgW="676440" imgH="619200"/>
        </mc:Choice>
        <mc:Fallback>
          <p:control r:id="rId2" imgW="676440" imgH="61920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id="{94101BD1-7D4C-408C-A2A1-A11BBA8AC6D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26704" y="2746463"/>
                  <a:ext cx="678721" cy="62169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6" r:id="rId3" imgW="542880" imgH="485640"/>
        </mc:Choice>
        <mc:Fallback>
          <p:control r:id="rId3" imgW="542880" imgH="485640">
            <p:pic>
              <p:nvPicPr>
                <p:cNvPr id="131" name="TextBox2">
                  <a:extLst>
                    <a:ext uri="{FF2B5EF4-FFF2-40B4-BE49-F238E27FC236}">
                      <a16:creationId xmlns:a16="http://schemas.microsoft.com/office/drawing/2014/main" id="{D0AF7C99-49FF-4A60-8E2E-D4720B7A3CF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71389" y="1372693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r:id="rId4" imgW="542880" imgH="485640"/>
        </mc:Choice>
        <mc:Fallback>
          <p:control r:id="rId4" imgW="542880" imgH="485640">
            <p:pic>
              <p:nvPicPr>
                <p:cNvPr id="133" name="TextBox3">
                  <a:extLst>
                    <a:ext uri="{FF2B5EF4-FFF2-40B4-BE49-F238E27FC236}">
                      <a16:creationId xmlns:a16="http://schemas.microsoft.com/office/drawing/2014/main" id="{B4980ADE-D821-4CB0-838F-3BAED44E0F4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71389" y="2154728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r:id="rId5" imgW="542880" imgH="485640"/>
        </mc:Choice>
        <mc:Fallback>
          <p:control r:id="rId5" imgW="542880" imgH="485640">
            <p:pic>
              <p:nvPicPr>
                <p:cNvPr id="134" name="TextBox4">
                  <a:extLst>
                    <a:ext uri="{FF2B5EF4-FFF2-40B4-BE49-F238E27FC236}">
                      <a16:creationId xmlns:a16="http://schemas.microsoft.com/office/drawing/2014/main" id="{297187AD-E555-4FDC-B2C3-DA27FAC014F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24742" y="2116007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r:id="rId6" imgW="676440" imgH="619200"/>
        </mc:Choice>
        <mc:Fallback>
          <p:control r:id="rId6" imgW="676440" imgH="619200">
            <p:pic>
              <p:nvPicPr>
                <p:cNvPr id="136" name="TextBox5">
                  <a:extLst>
                    <a:ext uri="{FF2B5EF4-FFF2-40B4-BE49-F238E27FC236}">
                      <a16:creationId xmlns:a16="http://schemas.microsoft.com/office/drawing/2014/main" id="{76DDBADD-704A-4226-A5F0-87BA4F3DD38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26704" y="5263535"/>
                  <a:ext cx="678721" cy="62169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r:id="rId7" imgW="542880" imgH="485640"/>
        </mc:Choice>
        <mc:Fallback>
          <p:control r:id="rId7" imgW="542880" imgH="485640">
            <p:pic>
              <p:nvPicPr>
                <p:cNvPr id="151" name="TextBox6">
                  <a:extLst>
                    <a:ext uri="{FF2B5EF4-FFF2-40B4-BE49-F238E27FC236}">
                      <a16:creationId xmlns:a16="http://schemas.microsoft.com/office/drawing/2014/main" id="{85F5A3B0-4B32-4354-B1C3-A6C11920B93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71389" y="3889765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r:id="rId8" imgW="542880" imgH="485640"/>
        </mc:Choice>
        <mc:Fallback>
          <p:control r:id="rId8" imgW="542880" imgH="485640">
            <p:pic>
              <p:nvPicPr>
                <p:cNvPr id="152" name="TextBox7">
                  <a:extLst>
                    <a:ext uri="{FF2B5EF4-FFF2-40B4-BE49-F238E27FC236}">
                      <a16:creationId xmlns:a16="http://schemas.microsoft.com/office/drawing/2014/main" id="{D2A1FD2E-F4F2-43C9-AE9E-68B3BBACAF8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71389" y="4671800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" r:id="rId9" imgW="542880" imgH="485640"/>
        </mc:Choice>
        <mc:Fallback>
          <p:control r:id="rId9" imgW="542880" imgH="485640">
            <p:pic>
              <p:nvPicPr>
                <p:cNvPr id="153" name="TextBox8">
                  <a:extLst>
                    <a:ext uri="{FF2B5EF4-FFF2-40B4-BE49-F238E27FC236}">
                      <a16:creationId xmlns:a16="http://schemas.microsoft.com/office/drawing/2014/main" id="{71B34830-F0A2-403A-B606-DCF67BE5BB7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24742" y="4633079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27" grpId="0" animBg="1"/>
      <p:bldP spid="141" grpId="0" animBg="1"/>
      <p:bldP spid="142" grpId="0" animBg="1"/>
      <p:bldP spid="148" grpId="0" animBg="1"/>
      <p:bldP spid="1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4793779" y="206540"/>
            <a:ext cx="2163726" cy="740920"/>
            <a:chOff x="1237837" y="479568"/>
            <a:chExt cx="2144287" cy="669621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605707"/>
              <a:ext cx="1624246" cy="492172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237837" y="479568"/>
              <a:ext cx="727622" cy="669621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" name="Google Shape;248;p5">
            <a:extLst>
              <a:ext uri="{FF2B5EF4-FFF2-40B4-BE49-F238E27FC236}">
                <a16:creationId xmlns:a16="http://schemas.microsoft.com/office/drawing/2014/main" id="{88AD9F64-5749-48AC-A667-AAB8F6952D7E}"/>
              </a:ext>
            </a:extLst>
          </p:cNvPr>
          <p:cNvSpPr txBox="1"/>
          <p:nvPr/>
        </p:nvSpPr>
        <p:spPr>
          <a:xfrm>
            <a:off x="1199153" y="2617237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12 – 7 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248;p5">
            <a:extLst>
              <a:ext uri="{FF2B5EF4-FFF2-40B4-BE49-F238E27FC236}">
                <a16:creationId xmlns:a16="http://schemas.microsoft.com/office/drawing/2014/main" id="{BD69F2BB-FA4A-4332-8D68-F493270A316F}"/>
              </a:ext>
            </a:extLst>
          </p:cNvPr>
          <p:cNvSpPr txBox="1"/>
          <p:nvPr/>
        </p:nvSpPr>
        <p:spPr>
          <a:xfrm>
            <a:off x="6627057" y="2711678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14 – 5 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248;p5">
            <a:extLst>
              <a:ext uri="{FF2B5EF4-FFF2-40B4-BE49-F238E27FC236}">
                <a16:creationId xmlns:a16="http://schemas.microsoft.com/office/drawing/2014/main" id="{FABB9531-E6CF-41F2-AAE7-E794C06696D6}"/>
              </a:ext>
            </a:extLst>
          </p:cNvPr>
          <p:cNvSpPr txBox="1"/>
          <p:nvPr/>
        </p:nvSpPr>
        <p:spPr>
          <a:xfrm>
            <a:off x="1476801" y="5333119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11 – 4 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248;p5">
            <a:extLst>
              <a:ext uri="{FF2B5EF4-FFF2-40B4-BE49-F238E27FC236}">
                <a16:creationId xmlns:a16="http://schemas.microsoft.com/office/drawing/2014/main" id="{813E11C0-CFF8-4F2D-91F9-58E30FD298BF}"/>
              </a:ext>
            </a:extLst>
          </p:cNvPr>
          <p:cNvSpPr txBox="1"/>
          <p:nvPr/>
        </p:nvSpPr>
        <p:spPr>
          <a:xfrm>
            <a:off x="6627057" y="5347116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11 – 7 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9" name="Table 2">
            <a:extLst>
              <a:ext uri="{FF2B5EF4-FFF2-40B4-BE49-F238E27FC236}">
                <a16:creationId xmlns:a16="http://schemas.microsoft.com/office/drawing/2014/main" id="{6A64B0AF-BA1A-4B6A-B0F8-A1CE124C4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120"/>
              </p:ext>
            </p:extLst>
          </p:nvPr>
        </p:nvGraphicFramePr>
        <p:xfrm>
          <a:off x="1178767" y="1248749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151" name="Oval 150">
            <a:extLst>
              <a:ext uri="{FF2B5EF4-FFF2-40B4-BE49-F238E27FC236}">
                <a16:creationId xmlns:a16="http://schemas.microsoft.com/office/drawing/2014/main" id="{A12A507F-8EF9-4B50-995F-E14B9F9E7529}"/>
              </a:ext>
            </a:extLst>
          </p:cNvPr>
          <p:cNvSpPr/>
          <p:nvPr/>
        </p:nvSpPr>
        <p:spPr>
          <a:xfrm>
            <a:off x="1337030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B4C8C1FD-3F39-4C55-A1AD-FED8602ED8AA}"/>
              </a:ext>
            </a:extLst>
          </p:cNvPr>
          <p:cNvSpPr/>
          <p:nvPr/>
        </p:nvSpPr>
        <p:spPr>
          <a:xfrm>
            <a:off x="1932277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4B2AE832-CBCD-4776-B9EE-9BCA71E88A2B}"/>
              </a:ext>
            </a:extLst>
          </p:cNvPr>
          <p:cNvSpPr/>
          <p:nvPr/>
        </p:nvSpPr>
        <p:spPr>
          <a:xfrm>
            <a:off x="2568389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036787B-8174-47B6-A6FF-9BC7825A61EE}"/>
              </a:ext>
            </a:extLst>
          </p:cNvPr>
          <p:cNvSpPr/>
          <p:nvPr/>
        </p:nvSpPr>
        <p:spPr>
          <a:xfrm>
            <a:off x="3163636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165377F-7B67-4FD4-A174-BBDBD078BE43}"/>
              </a:ext>
            </a:extLst>
          </p:cNvPr>
          <p:cNvSpPr/>
          <p:nvPr/>
        </p:nvSpPr>
        <p:spPr>
          <a:xfrm>
            <a:off x="3779196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81B1047-4C0B-46DD-A1B7-42A691153FA0}"/>
              </a:ext>
            </a:extLst>
          </p:cNvPr>
          <p:cNvSpPr/>
          <p:nvPr/>
        </p:nvSpPr>
        <p:spPr>
          <a:xfrm>
            <a:off x="1337030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A9ED5A-A729-46A7-8CE5-8344BE8FD740}"/>
              </a:ext>
            </a:extLst>
          </p:cNvPr>
          <p:cNvSpPr/>
          <p:nvPr/>
        </p:nvSpPr>
        <p:spPr>
          <a:xfrm>
            <a:off x="1932277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823069AA-CD86-4A88-A643-A12A9054C4A0}"/>
              </a:ext>
            </a:extLst>
          </p:cNvPr>
          <p:cNvSpPr/>
          <p:nvPr/>
        </p:nvSpPr>
        <p:spPr>
          <a:xfrm>
            <a:off x="2568389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FB32F9C3-4103-4F44-880F-BB852FC05F9E}"/>
              </a:ext>
            </a:extLst>
          </p:cNvPr>
          <p:cNvSpPr/>
          <p:nvPr/>
        </p:nvSpPr>
        <p:spPr>
          <a:xfrm>
            <a:off x="3163636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741EA2FF-1145-46BC-A1EF-F0FD06EF86C3}"/>
              </a:ext>
            </a:extLst>
          </p:cNvPr>
          <p:cNvSpPr/>
          <p:nvPr/>
        </p:nvSpPr>
        <p:spPr>
          <a:xfrm>
            <a:off x="3779196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73E6C95-A01E-4DAE-A1BA-3376672E9122}"/>
              </a:ext>
            </a:extLst>
          </p:cNvPr>
          <p:cNvSpPr/>
          <p:nvPr/>
        </p:nvSpPr>
        <p:spPr>
          <a:xfrm>
            <a:off x="4441934" y="1355363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D65C6E6-DD5E-4505-B236-70BA97F578C8}"/>
              </a:ext>
            </a:extLst>
          </p:cNvPr>
          <p:cNvCxnSpPr/>
          <p:nvPr/>
        </p:nvCxnSpPr>
        <p:spPr>
          <a:xfrm>
            <a:off x="4441934" y="1240523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596F287-F655-454F-8DA6-05CEC71AA000}"/>
              </a:ext>
            </a:extLst>
          </p:cNvPr>
          <p:cNvCxnSpPr/>
          <p:nvPr/>
        </p:nvCxnSpPr>
        <p:spPr>
          <a:xfrm>
            <a:off x="3741887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809DEC55-3F27-455B-B6C8-9C9C5107FA17}"/>
              </a:ext>
            </a:extLst>
          </p:cNvPr>
          <p:cNvSpPr/>
          <p:nvPr/>
        </p:nvSpPr>
        <p:spPr>
          <a:xfrm>
            <a:off x="4909556" y="1331273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7E432E5-D036-4A93-8323-73B9B3AA0337}"/>
              </a:ext>
            </a:extLst>
          </p:cNvPr>
          <p:cNvCxnSpPr/>
          <p:nvPr/>
        </p:nvCxnSpPr>
        <p:spPr>
          <a:xfrm>
            <a:off x="4909555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214E569-AF7C-4E37-80EA-1A264969917C}"/>
              </a:ext>
            </a:extLst>
          </p:cNvPr>
          <p:cNvCxnSpPr/>
          <p:nvPr/>
        </p:nvCxnSpPr>
        <p:spPr>
          <a:xfrm>
            <a:off x="3155138" y="125036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8183001-26BF-4784-8ED4-F4984BB24694}"/>
              </a:ext>
            </a:extLst>
          </p:cNvPr>
          <p:cNvCxnSpPr/>
          <p:nvPr/>
        </p:nvCxnSpPr>
        <p:spPr>
          <a:xfrm>
            <a:off x="2540579" y="125036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F2B2FC1-B41F-4E97-9D8D-16CAAA9A470F}"/>
              </a:ext>
            </a:extLst>
          </p:cNvPr>
          <p:cNvCxnSpPr/>
          <p:nvPr/>
        </p:nvCxnSpPr>
        <p:spPr>
          <a:xfrm>
            <a:off x="1932223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FEA05DD-7637-417C-B877-8E12A79CE928}"/>
              </a:ext>
            </a:extLst>
          </p:cNvPr>
          <p:cNvCxnSpPr/>
          <p:nvPr/>
        </p:nvCxnSpPr>
        <p:spPr>
          <a:xfrm>
            <a:off x="1317664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0" name="Table 2">
            <a:extLst>
              <a:ext uri="{FF2B5EF4-FFF2-40B4-BE49-F238E27FC236}">
                <a16:creationId xmlns:a16="http://schemas.microsoft.com/office/drawing/2014/main" id="{2BF1B5BF-CA02-46FE-999D-3185A2016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07537"/>
              </p:ext>
            </p:extLst>
          </p:nvPr>
        </p:nvGraphicFramePr>
        <p:xfrm>
          <a:off x="6355260" y="1306103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171" name="Oval 170">
            <a:extLst>
              <a:ext uri="{FF2B5EF4-FFF2-40B4-BE49-F238E27FC236}">
                <a16:creationId xmlns:a16="http://schemas.microsoft.com/office/drawing/2014/main" id="{BA593765-1A37-4D51-BEAA-638E8CBD54B5}"/>
              </a:ext>
            </a:extLst>
          </p:cNvPr>
          <p:cNvSpPr/>
          <p:nvPr/>
        </p:nvSpPr>
        <p:spPr>
          <a:xfrm>
            <a:off x="6513523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7F060B53-875E-4595-BF13-29568BD84A50}"/>
              </a:ext>
            </a:extLst>
          </p:cNvPr>
          <p:cNvSpPr/>
          <p:nvPr/>
        </p:nvSpPr>
        <p:spPr>
          <a:xfrm>
            <a:off x="7108770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FFC6A72-507B-4E72-A60D-1C19BCF02C12}"/>
              </a:ext>
            </a:extLst>
          </p:cNvPr>
          <p:cNvSpPr/>
          <p:nvPr/>
        </p:nvSpPr>
        <p:spPr>
          <a:xfrm>
            <a:off x="7744882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AADEA93-7825-4FD5-808C-64F6C433D100}"/>
              </a:ext>
            </a:extLst>
          </p:cNvPr>
          <p:cNvSpPr/>
          <p:nvPr/>
        </p:nvSpPr>
        <p:spPr>
          <a:xfrm>
            <a:off x="8340129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5E0C6ABF-D5EE-4FC8-A246-CE9194836846}"/>
              </a:ext>
            </a:extLst>
          </p:cNvPr>
          <p:cNvSpPr/>
          <p:nvPr/>
        </p:nvSpPr>
        <p:spPr>
          <a:xfrm>
            <a:off x="8955689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DB1C6D5-630B-4108-8CF4-7A4A1EBE172E}"/>
              </a:ext>
            </a:extLst>
          </p:cNvPr>
          <p:cNvSpPr/>
          <p:nvPr/>
        </p:nvSpPr>
        <p:spPr>
          <a:xfrm>
            <a:off x="6513523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9A4ECE5B-E89A-4C53-9CC9-F3649E506E26}"/>
              </a:ext>
            </a:extLst>
          </p:cNvPr>
          <p:cNvSpPr/>
          <p:nvPr/>
        </p:nvSpPr>
        <p:spPr>
          <a:xfrm>
            <a:off x="7108770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21D599D-F967-4DC1-96FC-FA334F234C69}"/>
              </a:ext>
            </a:extLst>
          </p:cNvPr>
          <p:cNvSpPr/>
          <p:nvPr/>
        </p:nvSpPr>
        <p:spPr>
          <a:xfrm>
            <a:off x="7744882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CDED901A-D7F8-4AEA-800F-E3974A1C54CE}"/>
              </a:ext>
            </a:extLst>
          </p:cNvPr>
          <p:cNvSpPr/>
          <p:nvPr/>
        </p:nvSpPr>
        <p:spPr>
          <a:xfrm>
            <a:off x="8340129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7AA4B075-A841-4AF0-8680-97538BCEDBEF}"/>
              </a:ext>
            </a:extLst>
          </p:cNvPr>
          <p:cNvSpPr/>
          <p:nvPr/>
        </p:nvSpPr>
        <p:spPr>
          <a:xfrm>
            <a:off x="8955689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7D573180-6282-47AB-97BD-A2CA1430AEBD}"/>
              </a:ext>
            </a:extLst>
          </p:cNvPr>
          <p:cNvSpPr/>
          <p:nvPr/>
        </p:nvSpPr>
        <p:spPr>
          <a:xfrm>
            <a:off x="9618427" y="14127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2C299CF1-7263-45CC-9545-9106CAE5E43D}"/>
              </a:ext>
            </a:extLst>
          </p:cNvPr>
          <p:cNvCxnSpPr/>
          <p:nvPr/>
        </p:nvCxnSpPr>
        <p:spPr>
          <a:xfrm>
            <a:off x="9618427" y="129787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4880F7E4-295F-4E9B-ABA7-32724F4017D5}"/>
              </a:ext>
            </a:extLst>
          </p:cNvPr>
          <p:cNvCxnSpPr/>
          <p:nvPr/>
        </p:nvCxnSpPr>
        <p:spPr>
          <a:xfrm>
            <a:off x="8918380" y="128857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5F15004A-6B85-462B-A008-890DB89DE451}"/>
              </a:ext>
            </a:extLst>
          </p:cNvPr>
          <p:cNvSpPr/>
          <p:nvPr/>
        </p:nvSpPr>
        <p:spPr>
          <a:xfrm>
            <a:off x="10086049" y="138862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C8A03C5A-C108-4D13-B95D-0DDA366B93CA}"/>
              </a:ext>
            </a:extLst>
          </p:cNvPr>
          <p:cNvCxnSpPr/>
          <p:nvPr/>
        </p:nvCxnSpPr>
        <p:spPr>
          <a:xfrm>
            <a:off x="10086048" y="128857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Oval 234">
            <a:extLst>
              <a:ext uri="{FF2B5EF4-FFF2-40B4-BE49-F238E27FC236}">
                <a16:creationId xmlns:a16="http://schemas.microsoft.com/office/drawing/2014/main" id="{49CC2AF1-DCA0-4FCB-86FC-7011FE6BB209}"/>
              </a:ext>
            </a:extLst>
          </p:cNvPr>
          <p:cNvSpPr/>
          <p:nvPr/>
        </p:nvSpPr>
        <p:spPr>
          <a:xfrm>
            <a:off x="10545611" y="14062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03DC1922-696C-486C-A87F-FDB020364F6B}"/>
              </a:ext>
            </a:extLst>
          </p:cNvPr>
          <p:cNvCxnSpPr/>
          <p:nvPr/>
        </p:nvCxnSpPr>
        <p:spPr>
          <a:xfrm>
            <a:off x="10545611" y="1291449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>
            <a:extLst>
              <a:ext uri="{FF2B5EF4-FFF2-40B4-BE49-F238E27FC236}">
                <a16:creationId xmlns:a16="http://schemas.microsoft.com/office/drawing/2014/main" id="{B20640F8-1AC3-47CA-9967-1221CD15B5BF}"/>
              </a:ext>
            </a:extLst>
          </p:cNvPr>
          <p:cNvSpPr/>
          <p:nvPr/>
        </p:nvSpPr>
        <p:spPr>
          <a:xfrm>
            <a:off x="11013233" y="138219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D0EA2F17-A7E0-4D00-9263-4717C1C46E26}"/>
              </a:ext>
            </a:extLst>
          </p:cNvPr>
          <p:cNvCxnSpPr/>
          <p:nvPr/>
        </p:nvCxnSpPr>
        <p:spPr>
          <a:xfrm>
            <a:off x="11013232" y="1282142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9" name="Table 2">
            <a:extLst>
              <a:ext uri="{FF2B5EF4-FFF2-40B4-BE49-F238E27FC236}">
                <a16:creationId xmlns:a16="http://schemas.microsoft.com/office/drawing/2014/main" id="{01934608-8DF7-4C87-AA0B-267BBE60A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38940"/>
              </p:ext>
            </p:extLst>
          </p:nvPr>
        </p:nvGraphicFramePr>
        <p:xfrm>
          <a:off x="1205798" y="3746272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240" name="Oval 239">
            <a:extLst>
              <a:ext uri="{FF2B5EF4-FFF2-40B4-BE49-F238E27FC236}">
                <a16:creationId xmlns:a16="http://schemas.microsoft.com/office/drawing/2014/main" id="{663E00F1-DA24-4EB1-B718-A31698098A96}"/>
              </a:ext>
            </a:extLst>
          </p:cNvPr>
          <p:cNvSpPr/>
          <p:nvPr/>
        </p:nvSpPr>
        <p:spPr>
          <a:xfrm>
            <a:off x="1364061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E69C5F5B-0572-4CAC-A672-7A2C3CFD3B71}"/>
              </a:ext>
            </a:extLst>
          </p:cNvPr>
          <p:cNvSpPr/>
          <p:nvPr/>
        </p:nvSpPr>
        <p:spPr>
          <a:xfrm>
            <a:off x="1959308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0F91654E-1F5C-4309-A1DC-9F2123950729}"/>
              </a:ext>
            </a:extLst>
          </p:cNvPr>
          <p:cNvSpPr/>
          <p:nvPr/>
        </p:nvSpPr>
        <p:spPr>
          <a:xfrm>
            <a:off x="2595420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151002BE-AFA0-473B-884F-EF962DE5B447}"/>
              </a:ext>
            </a:extLst>
          </p:cNvPr>
          <p:cNvSpPr/>
          <p:nvPr/>
        </p:nvSpPr>
        <p:spPr>
          <a:xfrm>
            <a:off x="3190667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CDDE75AB-3606-442A-B423-D3F22EEE53D5}"/>
              </a:ext>
            </a:extLst>
          </p:cNvPr>
          <p:cNvSpPr/>
          <p:nvPr/>
        </p:nvSpPr>
        <p:spPr>
          <a:xfrm>
            <a:off x="3806227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602A836-A2B2-4B10-8630-7C627AC8AC82}"/>
              </a:ext>
            </a:extLst>
          </p:cNvPr>
          <p:cNvSpPr/>
          <p:nvPr/>
        </p:nvSpPr>
        <p:spPr>
          <a:xfrm>
            <a:off x="1364061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278843F3-21CE-46DE-9061-F94FCC5565B3}"/>
              </a:ext>
            </a:extLst>
          </p:cNvPr>
          <p:cNvSpPr/>
          <p:nvPr/>
        </p:nvSpPr>
        <p:spPr>
          <a:xfrm>
            <a:off x="1959308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A056B676-BFF6-43BE-8DF9-AE91F99F2D1E}"/>
              </a:ext>
            </a:extLst>
          </p:cNvPr>
          <p:cNvSpPr/>
          <p:nvPr/>
        </p:nvSpPr>
        <p:spPr>
          <a:xfrm>
            <a:off x="2595420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20F99A2-AD89-4CC9-B7C6-23269FA36AC0}"/>
              </a:ext>
            </a:extLst>
          </p:cNvPr>
          <p:cNvSpPr/>
          <p:nvPr/>
        </p:nvSpPr>
        <p:spPr>
          <a:xfrm>
            <a:off x="3190667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16DF476B-7137-49EF-8E8E-52454056D253}"/>
              </a:ext>
            </a:extLst>
          </p:cNvPr>
          <p:cNvSpPr/>
          <p:nvPr/>
        </p:nvSpPr>
        <p:spPr>
          <a:xfrm>
            <a:off x="3806227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1738335-187F-4620-BE5A-04CD9CF25491}"/>
              </a:ext>
            </a:extLst>
          </p:cNvPr>
          <p:cNvSpPr/>
          <p:nvPr/>
        </p:nvSpPr>
        <p:spPr>
          <a:xfrm>
            <a:off x="4468965" y="385288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E54EC026-817C-44E9-BC02-6AFFD2049F83}"/>
              </a:ext>
            </a:extLst>
          </p:cNvPr>
          <p:cNvCxnSpPr/>
          <p:nvPr/>
        </p:nvCxnSpPr>
        <p:spPr>
          <a:xfrm>
            <a:off x="4468965" y="373804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4C3EC3FF-1468-4809-A06B-948542D9158A}"/>
              </a:ext>
            </a:extLst>
          </p:cNvPr>
          <p:cNvCxnSpPr/>
          <p:nvPr/>
        </p:nvCxnSpPr>
        <p:spPr>
          <a:xfrm>
            <a:off x="3768918" y="3728739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0FB7F6F1-AECC-4626-8097-1E80E376C85E}"/>
              </a:ext>
            </a:extLst>
          </p:cNvPr>
          <p:cNvCxnSpPr/>
          <p:nvPr/>
        </p:nvCxnSpPr>
        <p:spPr>
          <a:xfrm>
            <a:off x="3182169" y="374789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F83396C6-8BE4-4461-83A8-B3ECA258C618}"/>
              </a:ext>
            </a:extLst>
          </p:cNvPr>
          <p:cNvCxnSpPr/>
          <p:nvPr/>
        </p:nvCxnSpPr>
        <p:spPr>
          <a:xfrm>
            <a:off x="2567610" y="374789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4" name="Table 2">
            <a:extLst>
              <a:ext uri="{FF2B5EF4-FFF2-40B4-BE49-F238E27FC236}">
                <a16:creationId xmlns:a16="http://schemas.microsoft.com/office/drawing/2014/main" id="{6B55F3DB-C68A-4423-BB83-9130C902B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84875"/>
              </p:ext>
            </p:extLst>
          </p:nvPr>
        </p:nvGraphicFramePr>
        <p:xfrm>
          <a:off x="6355259" y="3734160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325" name="Oval 324">
            <a:extLst>
              <a:ext uri="{FF2B5EF4-FFF2-40B4-BE49-F238E27FC236}">
                <a16:creationId xmlns:a16="http://schemas.microsoft.com/office/drawing/2014/main" id="{9E1B865E-639C-47DF-B844-160E01D913FB}"/>
              </a:ext>
            </a:extLst>
          </p:cNvPr>
          <p:cNvSpPr/>
          <p:nvPr/>
        </p:nvSpPr>
        <p:spPr>
          <a:xfrm>
            <a:off x="6513522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1FE44DE4-3A92-434D-AB4A-F5FEC927BE45}"/>
              </a:ext>
            </a:extLst>
          </p:cNvPr>
          <p:cNvSpPr/>
          <p:nvPr/>
        </p:nvSpPr>
        <p:spPr>
          <a:xfrm>
            <a:off x="7108769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846710FF-61CD-402D-AE77-35229E910D14}"/>
              </a:ext>
            </a:extLst>
          </p:cNvPr>
          <p:cNvSpPr/>
          <p:nvPr/>
        </p:nvSpPr>
        <p:spPr>
          <a:xfrm>
            <a:off x="7744881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853934F7-94F6-4F9B-9D4F-4646C9BF1806}"/>
              </a:ext>
            </a:extLst>
          </p:cNvPr>
          <p:cNvSpPr/>
          <p:nvPr/>
        </p:nvSpPr>
        <p:spPr>
          <a:xfrm>
            <a:off x="8340128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BFA22702-4B1C-46A0-A4DC-9D061C760FB6}"/>
              </a:ext>
            </a:extLst>
          </p:cNvPr>
          <p:cNvSpPr/>
          <p:nvPr/>
        </p:nvSpPr>
        <p:spPr>
          <a:xfrm>
            <a:off x="8955688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F7FAFFAA-6493-473A-8424-B7569587E732}"/>
              </a:ext>
            </a:extLst>
          </p:cNvPr>
          <p:cNvSpPr/>
          <p:nvPr/>
        </p:nvSpPr>
        <p:spPr>
          <a:xfrm>
            <a:off x="6513522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7B15D0CB-B8F8-414B-9376-CB42912F464F}"/>
              </a:ext>
            </a:extLst>
          </p:cNvPr>
          <p:cNvSpPr/>
          <p:nvPr/>
        </p:nvSpPr>
        <p:spPr>
          <a:xfrm>
            <a:off x="7108769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1622E69A-D84F-4C3E-86A4-D70F26AA3496}"/>
              </a:ext>
            </a:extLst>
          </p:cNvPr>
          <p:cNvSpPr/>
          <p:nvPr/>
        </p:nvSpPr>
        <p:spPr>
          <a:xfrm>
            <a:off x="7744881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A4E3E81F-8C55-42EB-83FB-550585E9A277}"/>
              </a:ext>
            </a:extLst>
          </p:cNvPr>
          <p:cNvSpPr/>
          <p:nvPr/>
        </p:nvSpPr>
        <p:spPr>
          <a:xfrm>
            <a:off x="8340128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D48FEBC0-5FF3-43A2-BDEC-01C2E01993A7}"/>
              </a:ext>
            </a:extLst>
          </p:cNvPr>
          <p:cNvSpPr/>
          <p:nvPr/>
        </p:nvSpPr>
        <p:spPr>
          <a:xfrm>
            <a:off x="8955688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C4A792D3-0ADB-47F8-9625-E82D8830002C}"/>
              </a:ext>
            </a:extLst>
          </p:cNvPr>
          <p:cNvSpPr/>
          <p:nvPr/>
        </p:nvSpPr>
        <p:spPr>
          <a:xfrm>
            <a:off x="9618426" y="384077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09D27807-E94B-4CCC-9A6D-7D068F6B0470}"/>
              </a:ext>
            </a:extLst>
          </p:cNvPr>
          <p:cNvCxnSpPr/>
          <p:nvPr/>
        </p:nvCxnSpPr>
        <p:spPr>
          <a:xfrm>
            <a:off x="9618426" y="3725934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FDB68BAA-5E77-4B3A-9974-5AFFD8F348FA}"/>
              </a:ext>
            </a:extLst>
          </p:cNvPr>
          <p:cNvCxnSpPr/>
          <p:nvPr/>
        </p:nvCxnSpPr>
        <p:spPr>
          <a:xfrm>
            <a:off x="8918379" y="371662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AF0DD51E-4CF9-4F8D-95A9-229D00D58757}"/>
              </a:ext>
            </a:extLst>
          </p:cNvPr>
          <p:cNvCxnSpPr/>
          <p:nvPr/>
        </p:nvCxnSpPr>
        <p:spPr>
          <a:xfrm>
            <a:off x="8331630" y="373577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477EDDAA-DCFD-47EF-B034-2D0761732DF3}"/>
              </a:ext>
            </a:extLst>
          </p:cNvPr>
          <p:cNvCxnSpPr/>
          <p:nvPr/>
        </p:nvCxnSpPr>
        <p:spPr>
          <a:xfrm>
            <a:off x="7717071" y="373577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4B3ECAF1-EA45-40B1-8E57-3ED188FA5929}"/>
              </a:ext>
            </a:extLst>
          </p:cNvPr>
          <p:cNvCxnSpPr/>
          <p:nvPr/>
        </p:nvCxnSpPr>
        <p:spPr>
          <a:xfrm>
            <a:off x="7108715" y="371662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2E42F12-D1E7-4D31-840F-832FF07C8732}"/>
              </a:ext>
            </a:extLst>
          </p:cNvPr>
          <p:cNvCxnSpPr/>
          <p:nvPr/>
        </p:nvCxnSpPr>
        <p:spPr>
          <a:xfrm>
            <a:off x="6494156" y="371662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5CF7373A-064C-4E90-B191-C4ECC9407D29}"/>
              </a:ext>
            </a:extLst>
          </p:cNvPr>
          <p:cNvCxnSpPr/>
          <p:nvPr/>
        </p:nvCxnSpPr>
        <p:spPr>
          <a:xfrm>
            <a:off x="6517813" y="427111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2049" r:id="rId2" imgW="828720" imgH="523800"/>
        </mc:Choice>
        <mc:Fallback>
          <p:control r:id="rId2" imgW="828720" imgH="52380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id="{94101BD1-7D4C-408C-A2A1-A11BBA8AC6D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78380" y="2711678"/>
                  <a:ext cx="830262" cy="52184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0" r:id="rId3" imgW="828720" imgH="523800"/>
        </mc:Choice>
        <mc:Fallback>
          <p:control r:id="rId3" imgW="828720" imgH="523800">
            <p:pic>
              <p:nvPicPr>
                <p:cNvPr id="144" name="TextBox2">
                  <a:extLst>
                    <a:ext uri="{FF2B5EF4-FFF2-40B4-BE49-F238E27FC236}">
                      <a16:creationId xmlns:a16="http://schemas.microsoft.com/office/drawing/2014/main" id="{32638F2F-F65E-4862-9B9C-B561EE36181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88165" y="2803911"/>
                  <a:ext cx="830262" cy="52184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r:id="rId4" imgW="828720" imgH="523800"/>
        </mc:Choice>
        <mc:Fallback>
          <p:control r:id="rId4" imgW="828720" imgH="523800">
            <p:pic>
              <p:nvPicPr>
                <p:cNvPr id="145" name="TextBox3">
                  <a:extLst>
                    <a:ext uri="{FF2B5EF4-FFF2-40B4-BE49-F238E27FC236}">
                      <a16:creationId xmlns:a16="http://schemas.microsoft.com/office/drawing/2014/main" id="{C46894EA-0D39-4407-B0E9-6EC838BD218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04100" y="5409340"/>
                  <a:ext cx="830262" cy="52184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2" r:id="rId5" imgW="828720" imgH="523800"/>
        </mc:Choice>
        <mc:Fallback>
          <p:control r:id="rId5" imgW="828720" imgH="523800">
            <p:pic>
              <p:nvPicPr>
                <p:cNvPr id="148" name="TextBox4">
                  <a:extLst>
                    <a:ext uri="{FF2B5EF4-FFF2-40B4-BE49-F238E27FC236}">
                      <a16:creationId xmlns:a16="http://schemas.microsoft.com/office/drawing/2014/main" id="{6D6CAE83-EE64-4803-AD1F-AF26C6E5954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78041" y="5395344"/>
                  <a:ext cx="830262" cy="52184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575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155" grpId="0" animBg="1"/>
      <p:bldP spid="161" grpId="0" animBg="1"/>
      <p:bldP spid="164" grpId="0" animBg="1"/>
      <p:bldP spid="175" grpId="0" animBg="1"/>
      <p:bldP spid="224" grpId="0" animBg="1"/>
      <p:bldP spid="229" grpId="0" animBg="1"/>
      <p:bldP spid="235" grpId="0" animBg="1"/>
      <p:bldP spid="237" grpId="0" animBg="1"/>
      <p:bldP spid="242" grpId="0" animBg="1"/>
      <p:bldP spid="243" grpId="0" animBg="1"/>
      <p:bldP spid="244" grpId="0" animBg="1"/>
      <p:bldP spid="250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ummer landscape with road trail to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Cute Monkey Waving Stock Illustration 361764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59100"/>
            <a:ext cx="433493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Wooden Banner Vector Art &amp; Graphics | freevector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 b="11301"/>
          <a:stretch>
            <a:fillRect/>
          </a:stretch>
        </p:blipFill>
        <p:spPr bwMode="auto">
          <a:xfrm>
            <a:off x="4722284" y="2362200"/>
            <a:ext cx="8432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92800" y="3722689"/>
            <a:ext cx="6299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GIÚP KHỈ VỀ NHÀ</a:t>
            </a:r>
          </a:p>
        </p:txBody>
      </p:sp>
    </p:spTree>
    <p:extLst>
      <p:ext uri="{BB962C8B-B14F-4D97-AF65-F5344CB8AC3E}">
        <p14:creationId xmlns:p14="http://schemas.microsoft.com/office/powerpoint/2010/main" val="5992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533C40-9F63-4040-8A42-B654B032B7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5599" b="33708"/>
          <a:stretch/>
        </p:blipFill>
        <p:spPr>
          <a:xfrm>
            <a:off x="4270411" y="2237703"/>
            <a:ext cx="3648471" cy="2180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7959DC-71A0-42BA-BCF6-4424094CA22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65647"/>
          <a:stretch/>
        </p:blipFill>
        <p:spPr>
          <a:xfrm>
            <a:off x="625184" y="2088083"/>
            <a:ext cx="3435069" cy="2366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E3718B-624E-4C89-A831-846131A1C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7537"/>
          <a:stretch/>
        </p:blipFill>
        <p:spPr>
          <a:xfrm>
            <a:off x="8113580" y="2192783"/>
            <a:ext cx="3435069" cy="21805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D92DBA6-9FE4-4DCF-9871-5CF320C2017F}"/>
              </a:ext>
            </a:extLst>
          </p:cNvPr>
          <p:cNvGrpSpPr/>
          <p:nvPr/>
        </p:nvGrpSpPr>
        <p:grpSpPr>
          <a:xfrm>
            <a:off x="4092649" y="666484"/>
            <a:ext cx="2190809" cy="799110"/>
            <a:chOff x="1208564" y="356727"/>
            <a:chExt cx="1066317" cy="722212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E01BF3F2-D114-4998-BA24-94DEB072780C}"/>
                </a:ext>
              </a:extLst>
            </p:cNvPr>
            <p:cNvSpPr/>
            <p:nvPr/>
          </p:nvSpPr>
          <p:spPr>
            <a:xfrm>
              <a:off x="1460361" y="439173"/>
              <a:ext cx="814520" cy="528062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FCC414-95A6-4B78-8F9C-9B5E347ADCE3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 Box 7">
            <a:extLst>
              <a:ext uri="{FF2B5EF4-FFF2-40B4-BE49-F238E27FC236}">
                <a16:creationId xmlns:a16="http://schemas.microsoft.com/office/drawing/2014/main" id="{69EBF55D-D7DF-4D9A-96FC-C58D1B440A8D}"/>
              </a:ext>
            </a:extLst>
          </p:cNvPr>
          <p:cNvSpPr txBox="1"/>
          <p:nvPr/>
        </p:nvSpPr>
        <p:spPr>
          <a:xfrm>
            <a:off x="8562934" y="2625142"/>
            <a:ext cx="26009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15 – 8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15 – 6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48FCFB55-380A-4CC4-9AE0-337E40671013}"/>
              </a:ext>
            </a:extLst>
          </p:cNvPr>
          <p:cNvSpPr txBox="1"/>
          <p:nvPr/>
        </p:nvSpPr>
        <p:spPr>
          <a:xfrm>
            <a:off x="1028137" y="2655900"/>
            <a:ext cx="1617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 5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 7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71BB10A3-A128-435A-91AC-44F02BFFD0B0}"/>
              </a:ext>
            </a:extLst>
          </p:cNvPr>
          <p:cNvSpPr txBox="1"/>
          <p:nvPr/>
        </p:nvSpPr>
        <p:spPr>
          <a:xfrm>
            <a:off x="5118252" y="2602461"/>
            <a:ext cx="17086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– 6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– 9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3" r:id="rId2" imgW="542880" imgH="457200"/>
        </mc:Choice>
        <mc:Fallback>
          <p:control r:id="rId2" imgW="542880" imgH="457200">
            <p:pic>
              <p:nvPicPr>
                <p:cNvPr id="28" name="TextBox4">
                  <a:extLst>
                    <a:ext uri="{FF2B5EF4-FFF2-40B4-BE49-F238E27FC236}">
                      <a16:creationId xmlns:a16="http://schemas.microsoft.com/office/drawing/2014/main" id="{69F1E2C1-2699-4E2F-9FC7-7E9D5DD7E17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9085" y="2718075"/>
                  <a:ext cx="547014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4" r:id="rId3" imgW="542880" imgH="457200"/>
        </mc:Choice>
        <mc:Fallback>
          <p:control r:id="rId3" imgW="542880" imgH="457200">
            <p:pic>
              <p:nvPicPr>
                <p:cNvPr id="29" name="TextBox1">
                  <a:extLst>
                    <a:ext uri="{FF2B5EF4-FFF2-40B4-BE49-F238E27FC236}">
                      <a16:creationId xmlns:a16="http://schemas.microsoft.com/office/drawing/2014/main" id="{CDF20FAC-D8A3-4C23-93FD-50A3C9D72C5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9084" y="3374306"/>
                  <a:ext cx="547014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5" r:id="rId4" imgW="476280" imgH="457200"/>
        </mc:Choice>
        <mc:Fallback>
          <p:control r:id="rId4" imgW="476280" imgH="457200">
            <p:pic>
              <p:nvPicPr>
                <p:cNvPr id="30" name="TextBox2">
                  <a:extLst>
                    <a:ext uri="{FF2B5EF4-FFF2-40B4-BE49-F238E27FC236}">
                      <a16:creationId xmlns:a16="http://schemas.microsoft.com/office/drawing/2014/main" id="{E97D68C4-7A8E-47D5-9FD4-C8B0B9FA55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26927" y="2662479"/>
                  <a:ext cx="478820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6" r:id="rId5" imgW="476280" imgH="457200"/>
        </mc:Choice>
        <mc:Fallback>
          <p:control r:id="rId5" imgW="476280" imgH="457200">
            <p:pic>
              <p:nvPicPr>
                <p:cNvPr id="31" name="TextBox3">
                  <a:extLst>
                    <a:ext uri="{FF2B5EF4-FFF2-40B4-BE49-F238E27FC236}">
                      <a16:creationId xmlns:a16="http://schemas.microsoft.com/office/drawing/2014/main" id="{123222CE-353D-4179-B185-F5AC366D515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26927" y="3324487"/>
                  <a:ext cx="478820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7" r:id="rId6" imgW="514440" imgH="457200"/>
        </mc:Choice>
        <mc:Fallback>
          <p:control r:id="rId6" imgW="514440" imgH="457200">
            <p:pic>
              <p:nvPicPr>
                <p:cNvPr id="32" name="TextBox5">
                  <a:extLst>
                    <a:ext uri="{FF2B5EF4-FFF2-40B4-BE49-F238E27FC236}">
                      <a16:creationId xmlns:a16="http://schemas.microsoft.com/office/drawing/2014/main" id="{96168596-4B18-40F9-A2D7-4085FC737F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66773" y="2685502"/>
                  <a:ext cx="517811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8" r:id="rId7" imgW="514440" imgH="457200"/>
        </mc:Choice>
        <mc:Fallback>
          <p:control r:id="rId7" imgW="514440" imgH="457200">
            <p:pic>
              <p:nvPicPr>
                <p:cNvPr id="33" name="TextBox6">
                  <a:extLst>
                    <a:ext uri="{FF2B5EF4-FFF2-40B4-BE49-F238E27FC236}">
                      <a16:creationId xmlns:a16="http://schemas.microsoft.com/office/drawing/2014/main" id="{9B0FA179-094E-4326-98A0-0C027736D20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66772" y="3355381"/>
                  <a:ext cx="517811" cy="45672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35753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163248" y="132111"/>
            <a:ext cx="888274" cy="8737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  <a:sym typeface="Arial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1522" y="128677"/>
            <a:ext cx="1062920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Cửa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hang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11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bộ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đồ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chơi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lắp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ghép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cửa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bán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đi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3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bộ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Hỏi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cửa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hang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còn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bao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nhiêu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bộ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đồ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chơi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lắp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ghép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40" y="4953073"/>
            <a:ext cx="259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Phép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0837" y="4922206"/>
            <a:ext cx="66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24" y="5877660"/>
            <a:ext cx="1202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Cửa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còn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     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bộ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đồ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chơi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lắp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ghép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Arial"/>
                <a:sym typeface="Arial"/>
              </a:rPr>
              <a:t> 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48239" y="708930"/>
            <a:ext cx="10435768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2777" y="1856508"/>
            <a:ext cx="6875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8239" y="1276966"/>
            <a:ext cx="4116488" cy="534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08073" y="1263112"/>
            <a:ext cx="58576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4156" y="2065067"/>
            <a:ext cx="8923021" cy="270685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097" r:id="rId2" imgW="657360" imgH="619200"/>
        </mc:Choice>
        <mc:Fallback>
          <p:control r:id="rId2" imgW="657360" imgH="619200">
            <p:pic>
              <p:nvPicPr>
                <p:cNvPr id="25" name="TextBox6">
                  <a:extLst>
                    <a:ext uri="{FF2B5EF4-FFF2-40B4-BE49-F238E27FC236}">
                      <a16:creationId xmlns:a16="http://schemas.microsoft.com/office/drawing/2014/main" id="{0C5D751A-86DA-4D8C-934D-BEACB144EFE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63083" y="4889466"/>
                  <a:ext cx="654523" cy="61741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098" r:id="rId3" imgW="657360" imgH="619200"/>
        </mc:Choice>
        <mc:Fallback>
          <p:control r:id="rId3" imgW="657360" imgH="619200">
            <p:pic>
              <p:nvPicPr>
                <p:cNvPr id="32" name="TextBox1">
                  <a:extLst>
                    <a:ext uri="{FF2B5EF4-FFF2-40B4-BE49-F238E27FC236}">
                      <a16:creationId xmlns:a16="http://schemas.microsoft.com/office/drawing/2014/main" id="{0C5D751A-86DA-4D8C-934D-BEACB144EFE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59376" y="4936667"/>
                  <a:ext cx="654523" cy="61741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099" r:id="rId4" imgW="657360" imgH="619200"/>
        </mc:Choice>
        <mc:Fallback>
          <p:control r:id="rId4" imgW="657360" imgH="619200">
            <p:pic>
              <p:nvPicPr>
                <p:cNvPr id="33" name="TextBox2">
                  <a:extLst>
                    <a:ext uri="{FF2B5EF4-FFF2-40B4-BE49-F238E27FC236}">
                      <a16:creationId xmlns:a16="http://schemas.microsoft.com/office/drawing/2014/main" id="{0C5D751A-86DA-4D8C-934D-BEACB144EFE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38861" y="4933823"/>
                  <a:ext cx="654523" cy="61741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0" r:id="rId5" imgW="657360" imgH="619200"/>
        </mc:Choice>
        <mc:Fallback>
          <p:control r:id="rId5" imgW="657360" imgH="619200">
            <p:pic>
              <p:nvPicPr>
                <p:cNvPr id="34" name="TextBox3">
                  <a:extLst>
                    <a:ext uri="{FF2B5EF4-FFF2-40B4-BE49-F238E27FC236}">
                      <a16:creationId xmlns:a16="http://schemas.microsoft.com/office/drawing/2014/main" id="{0C5D751A-86DA-4D8C-934D-BEACB144EFE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04849" y="5892120"/>
                  <a:ext cx="654523" cy="61741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1" r:id="rId6" imgW="495360" imgH="466560"/>
        </mc:Choice>
        <mc:Fallback>
          <p:control r:id="rId6" imgW="495360" imgH="466560">
            <p:pic>
              <p:nvPicPr>
                <p:cNvPr id="22" name="TextBox4"/>
                <p:cNvPicPr>
                  <a:picLocks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3648410" y="5038468"/>
                  <a:ext cx="494129" cy="470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122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summer landscape with road trail to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A big rhino cartoon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16261"/>
          <a:stretch>
            <a:fillRect/>
          </a:stretch>
        </p:blipFill>
        <p:spPr bwMode="auto">
          <a:xfrm>
            <a:off x="-50800" y="4648200"/>
            <a:ext cx="47752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Cartoon zebra Royalty Free Vector Image - Vecto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2"/>
          <a:stretch>
            <a:fillRect/>
          </a:stretch>
        </p:blipFill>
        <p:spPr bwMode="auto">
          <a:xfrm>
            <a:off x="9582152" y="4114800"/>
            <a:ext cx="266064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Cute cartoon wolf Royalty Free Vector Image - Vector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b="11600"/>
          <a:stretch>
            <a:fillRect/>
          </a:stretch>
        </p:blipFill>
        <p:spPr bwMode="auto">
          <a:xfrm>
            <a:off x="5588001" y="4191000"/>
            <a:ext cx="21717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 descr="Cute Monkey Waving Stock Illustration 361764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6" y="3856037"/>
            <a:ext cx="12700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4819" y="229610"/>
            <a:ext cx="7941107" cy="30618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Nunito Black" panose="00000A00000000000000" pitchFamily="2" charset="0"/>
              </a:rPr>
              <a:t>Khỉ con bị lạc mất đường về nhà và rất cần sự giúp đỡ. Ba bạn </a:t>
            </a:r>
            <a:r>
              <a:rPr lang="en-US" sz="3200" dirty="0">
                <a:solidFill>
                  <a:schemeClr val="tx1"/>
                </a:solidFill>
                <a:latin typeface="Nunito Black" panose="00000A00000000000000" pitchFamily="2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Nunito Black" panose="00000A00000000000000" pitchFamily="2" charset="0"/>
              </a:rPr>
              <a:t>ê giác, </a:t>
            </a:r>
            <a:r>
              <a:rPr lang="en-US" sz="3200" dirty="0">
                <a:solidFill>
                  <a:schemeClr val="tx1"/>
                </a:solidFill>
                <a:latin typeface="Nunito Black" panose="00000A00000000000000" pitchFamily="2" charset="0"/>
              </a:rPr>
              <a:t>N</a:t>
            </a:r>
            <a:r>
              <a:rPr lang="vi-VN" sz="3200" dirty="0">
                <a:solidFill>
                  <a:schemeClr val="tx1"/>
                </a:solidFill>
                <a:latin typeface="Nunito Black" panose="00000A00000000000000" pitchFamily="2" charset="0"/>
              </a:rPr>
              <a:t>gựa vằn, </a:t>
            </a:r>
            <a:r>
              <a:rPr lang="en-US" sz="3200" dirty="0">
                <a:solidFill>
                  <a:schemeClr val="tx1"/>
                </a:solidFill>
                <a:latin typeface="Nunito Black" panose="00000A00000000000000" pitchFamily="2" charset="0"/>
              </a:rPr>
              <a:t>S</a:t>
            </a:r>
            <a:r>
              <a:rPr lang="vi-VN" sz="3200" dirty="0">
                <a:solidFill>
                  <a:schemeClr val="tx1"/>
                </a:solidFill>
                <a:latin typeface="Nunito Black" panose="00000A00000000000000" pitchFamily="2" charset="0"/>
              </a:rPr>
              <a:t>ói hứa sẽ giúp khỉ con về nhà nếu khỉ con trả lời đúng các câu hỏi. Các con hãy giúp khỉ trả lời đúng các câu hỏi của 3 bạn nhé.</a:t>
            </a:r>
            <a:endParaRPr lang="en-US" sz="3200" dirty="0">
              <a:solidFill>
                <a:schemeClr val="tx1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2.08333E-6 0.00023 C 0.00208 0.00301 0.00377 0.00648 0.00625 0.00949 C 0.00716 0.01088 0.00833 0.01134 0.00937 0.01227 C 0.01146 0.01504 0.01354 0.01782 0.01562 0.0206 L 0.01875 0.02477 L 0.02083 0.0331 L 0.02187 0.03727 C 0.02148 0.04143 0.02148 0.04583 0.02083 0.04977 C 0.02018 0.05278 0.01679 0.05625 0.01562 0.0581 C 0.01133 0.06504 0.01601 0.05995 0.01041 0.06504 C 0.00976 0.06643 0.00924 0.06828 0.00833 0.06921 C 0.00742 0.07014 0.00612 0.07014 0.00521 0.0706 C 0.00403 0.07153 0.00312 0.07291 0.00208 0.07338 C -0.00196 0.07523 -0.00534 0.07477 -0.00938 0.07477 " pathEditMode="relative" rAng="0" ptsTypes="AAAAAAAAAAAAAAA">
                                      <p:cBhvr>
                                        <p:cTn id="6" dur="225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summer landscape with road trail to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A big rhino cartoon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16261"/>
          <a:stretch>
            <a:fillRect/>
          </a:stretch>
        </p:blipFill>
        <p:spPr bwMode="auto">
          <a:xfrm>
            <a:off x="-50800" y="4648200"/>
            <a:ext cx="47752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Cartoon zebra Royalty Free Vector Image - Vecto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2"/>
          <a:stretch>
            <a:fillRect/>
          </a:stretch>
        </p:blipFill>
        <p:spPr bwMode="auto">
          <a:xfrm>
            <a:off x="9582152" y="4114800"/>
            <a:ext cx="266064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Cute cartoon wolf Royalty Free Vector Image - Vector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b="11600"/>
          <a:stretch>
            <a:fillRect/>
          </a:stretch>
        </p:blipFill>
        <p:spPr bwMode="auto">
          <a:xfrm>
            <a:off x="5588001" y="4191000"/>
            <a:ext cx="21717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 descr="Cute Monkey Waving Stock Illustration 361764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3962401"/>
            <a:ext cx="12700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Cute Monkey Waving Stock Illustration 361764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1" y="4348164"/>
            <a:ext cx="14859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6.93889E-18 L -8.67362E-19 6.93889E-18 C 0.00209 0.00301 0.00382 0.00648 0.00625 0.00949 C 0.00712 0.01088 0.00834 0.01134 0.00938 0.01227 C 0.01146 0.01504 0.01354 0.01782 0.01563 0.0206 L 0.01875 0.02477 L 0.02084 0.0331 L 0.02188 0.03727 C 0.02153 0.04143 0.02153 0.04583 0.02084 0.04977 C 0.02014 0.05277 0.01684 0.05625 0.01563 0.0581 C 0.01129 0.06504 0.01597 0.05995 0.01042 0.06504 C 0.00972 0.06643 0.0092 0.06828 0.00834 0.06921 C 0.00747 0.07014 0.00608 0.07014 0.00521 0.0706 C 0.00399 0.07152 0.00313 0.07291 0.00209 0.07338 C -0.00191 0.07523 -0.00538 0.07477 -0.00937 0.07477 " pathEditMode="relative" ptsTypes="AAAAAAAAAAAAAAA">
                                      <p:cBhvr>
                                        <p:cTn id="6" dur="225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forest landscape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 b="1077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3061855" y="1673225"/>
            <a:ext cx="6248400" cy="1752600"/>
            <a:chOff x="1143000" y="304800"/>
            <a:chExt cx="8802242" cy="1752600"/>
          </a:xfrm>
        </p:grpSpPr>
        <p:sp>
          <p:nvSpPr>
            <p:cNvPr id="3" name="Horizontal Scroll 2"/>
            <p:cNvSpPr/>
            <p:nvPr/>
          </p:nvSpPr>
          <p:spPr>
            <a:xfrm>
              <a:off x="1143000" y="304800"/>
              <a:ext cx="8802242" cy="1752600"/>
            </a:xfrm>
            <a:prstGeom prst="horizontalScroll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77" name="TextBox 3"/>
            <p:cNvSpPr txBox="1">
              <a:spLocks noChangeArrowheads="1"/>
            </p:cNvSpPr>
            <p:nvPr/>
          </p:nvSpPr>
          <p:spPr bwMode="auto">
            <a:xfrm>
              <a:off x="2785556" y="853420"/>
              <a:ext cx="417044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6 = 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7671" y="2221844"/>
            <a:ext cx="103909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822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summer landscape with road trail to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A big rhino cartoon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16261"/>
          <a:stretch>
            <a:fillRect/>
          </a:stretch>
        </p:blipFill>
        <p:spPr bwMode="auto">
          <a:xfrm>
            <a:off x="-50800" y="4648200"/>
            <a:ext cx="47752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Cartoon zebra Royalty Free Vector Image - Vecto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2"/>
          <a:stretch>
            <a:fillRect/>
          </a:stretch>
        </p:blipFill>
        <p:spPr bwMode="auto">
          <a:xfrm>
            <a:off x="9582152" y="4114800"/>
            <a:ext cx="266064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ute Monkey Waving Stock Illustration 361764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1" y="4348164"/>
            <a:ext cx="14859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1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2.96296E-6 C 0.004 0.0243 -0.00087 0.0037 0.00522 0.01782 C 0.00609 0.02013 0.00661 0.02245 0.0073 0.02476 C 0.00765 0.02662 0.00748 0.0287 0.00834 0.03032 C 0.00904 0.03217 0.01043 0.0331 0.01146 0.03449 C 0.01286 0.03726 0.01338 0.04143 0.01564 0.04282 C 0.02814 0.05138 0.01251 0.04074 0.02293 0.04838 C 0.02414 0.04953 0.0257 0.05023 0.02709 0.05115 C 0.02848 0.05254 0.0297 0.05439 0.03126 0.05532 C 0.03456 0.05763 0.03803 0.05833 0.04168 0.05949 C 0.04272 0.05995 0.04376 0.06041 0.0448 0.06088 C 0.04584 0.0618 0.04671 0.06319 0.04793 0.06365 C 0.04984 0.06458 0.05209 0.06458 0.05418 0.06504 C 0.05557 0.0655 0.05678 0.0662 0.05834 0.06643 C 0.0672 0.06805 0.06772 0.06782 0.07397 0.06782 " pathEditMode="relative" ptsTypes="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forest landscape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 b="1077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061855" y="1673225"/>
            <a:ext cx="6248400" cy="1752600"/>
            <a:chOff x="1143000" y="304800"/>
            <a:chExt cx="8802242" cy="1752600"/>
          </a:xfrm>
        </p:grpSpPr>
        <p:sp>
          <p:nvSpPr>
            <p:cNvPr id="8" name="Horizontal Scroll 7"/>
            <p:cNvSpPr/>
            <p:nvPr/>
          </p:nvSpPr>
          <p:spPr>
            <a:xfrm>
              <a:off x="1143000" y="304800"/>
              <a:ext cx="8802242" cy="1752600"/>
            </a:xfrm>
            <a:prstGeom prst="horizontalScroll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2785556" y="853420"/>
              <a:ext cx="417044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5 = 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17671" y="2221844"/>
            <a:ext cx="103909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92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summer landscape with road trail to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A big rhino cartoon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 b="16261"/>
          <a:stretch>
            <a:fillRect/>
          </a:stretch>
        </p:blipFill>
        <p:spPr bwMode="auto">
          <a:xfrm>
            <a:off x="-50800" y="4648200"/>
            <a:ext cx="47752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artoon zebra Royalty Free Vector Image - Vecto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2"/>
          <a:stretch>
            <a:fillRect/>
          </a:stretch>
        </p:blipFill>
        <p:spPr bwMode="auto">
          <a:xfrm>
            <a:off x="9582152" y="4114800"/>
            <a:ext cx="266064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 descr="Cute Monkey Waving Stock Illustration 361764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2" y="5024438"/>
            <a:ext cx="2051049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ute Monkey Waving Stock Illustration 361764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84" y="4876800"/>
            <a:ext cx="1488016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7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5.55556E-7 -2.96296E-6 C -0.0007 0.00672 -0.00052 0.01412 -0.00208 0.02061 C -0.00295 0.02385 -0.0059 0.025 -0.00729 0.02755 C -0.00868 0.02986 -0.00938 0.03241 -0.01042 0.03449 C -0.01146 0.03611 -0.0125 0.0375 -0.01354 0.03866 C -0.01493 0.04028 -0.0191 0.04422 -0.02083 0.04561 C -0.02327 0.04769 -0.02587 0.04931 -0.02813 0.05116 C -0.02934 0.05209 -0.03021 0.05348 -0.03125 0.05394 C -0.03264 0.05486 -0.03403 0.0551 -0.03542 0.05533 C -0.03889 0.05648 -0.04254 0.05695 -0.04583 0.05811 C -0.04636 0.05834 -0.05538 0.06204 -0.05729 0.06227 C -0.06215 0.06343 -0.06702 0.06436 -0.07188 0.06505 C -0.07743 0.06598 -0.08316 0.06621 -0.08854 0.06783 C -0.09132 0.06875 -0.0941 0.06991 -0.09688 0.07061 C -0.10174 0.07176 -0.1066 0.07246 -0.11146 0.07338 L -0.11875 0.07477 C -0.12118 0.07523 -0.12361 0.07593 -0.12604 0.07616 C -0.13976 0.07801 -0.13316 0.07709 -0.14583 0.07894 C -0.15417 0.08264 -0.14462 0.07871 -0.1625 0.08311 C -0.16372 0.08357 -0.16458 0.08449 -0.16563 0.08449 C -0.17118 0.08542 -0.17674 0.08542 -0.18229 0.08588 C -0.21268 0.0926 -0.19045 0.08843 -0.2625 0.08449 C -0.26476 0.08449 -0.26667 0.08357 -0.26875 0.08311 C -0.27222 0.08264 -0.2757 0.08218 -0.27917 0.08172 C -0.29184 0.07755 -0.26979 0.08449 -0.29896 0.07894 C -0.30122 0.07871 -0.30313 0.07686 -0.30521 0.07616 C -0.31007 0.07454 -0.30799 0.07477 -0.31146 0.07477 " pathEditMode="relative" ptsTypes="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forest landscape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 b="1077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061855" y="1673225"/>
            <a:ext cx="6248400" cy="1752600"/>
            <a:chOff x="1143000" y="304800"/>
            <a:chExt cx="8802242" cy="1752600"/>
          </a:xfrm>
        </p:grpSpPr>
        <p:sp>
          <p:nvSpPr>
            <p:cNvPr id="9" name="Horizontal Scroll 8"/>
            <p:cNvSpPr/>
            <p:nvPr/>
          </p:nvSpPr>
          <p:spPr>
            <a:xfrm>
              <a:off x="1143000" y="304800"/>
              <a:ext cx="8802242" cy="1752600"/>
            </a:xfrm>
            <a:prstGeom prst="horizontalScroll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2785556" y="853420"/>
              <a:ext cx="417044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3 = ?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17671" y="2221844"/>
            <a:ext cx="103909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114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3029763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400</Words>
  <Application>Microsoft Office PowerPoint</Application>
  <PresentationFormat>Màn hình rộng</PresentationFormat>
  <Paragraphs>74</Paragraphs>
  <Slides>21</Slides>
  <Notes>7</Notes>
  <HiddenSlides>0</HiddenSlides>
  <MMClips>1</MMClips>
  <ScaleCrop>false</ScaleCrop>
  <HeadingPairs>
    <vt:vector size="4" baseType="variant">
      <vt:variant>
        <vt:lpstr>Chủ đề</vt:lpstr>
      </vt:variant>
      <vt:variant>
        <vt:i4>3</vt:i4>
      </vt:variant>
      <vt:variant>
        <vt:lpstr>Tiêu đề Bản chiếu</vt:lpstr>
      </vt:variant>
      <vt:variant>
        <vt:i4>21</vt:i4>
      </vt:variant>
    </vt:vector>
  </HeadingPairs>
  <TitlesOfParts>
    <vt:vector size="24" baseType="lpstr">
      <vt:lpstr>1_Office Theme</vt:lpstr>
      <vt:lpstr>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Do  Thuy Nga</cp:lastModifiedBy>
  <cp:revision>303</cp:revision>
  <dcterms:created xsi:type="dcterms:W3CDTF">2021-02-20T02:56:00Z</dcterms:created>
  <dcterms:modified xsi:type="dcterms:W3CDTF">2021-10-06T10:27:25Z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