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2" r:id="rId4"/>
    <p:sldMasterId id="2147483760" r:id="rId5"/>
    <p:sldMasterId id="2147483784" r:id="rId6"/>
    <p:sldMasterId id="2147483796" r:id="rId7"/>
    <p:sldMasterId id="2147483809" r:id="rId8"/>
    <p:sldMasterId id="2147483821" r:id="rId9"/>
  </p:sldMasterIdLst>
  <p:notesMasterIdLst>
    <p:notesMasterId r:id="rId33"/>
  </p:notesMasterIdLst>
  <p:sldIdLst>
    <p:sldId id="509" r:id="rId10"/>
    <p:sldId id="510" r:id="rId11"/>
    <p:sldId id="511" r:id="rId12"/>
    <p:sldId id="266" r:id="rId13"/>
    <p:sldId id="270" r:id="rId14"/>
    <p:sldId id="512" r:id="rId15"/>
    <p:sldId id="507" r:id="rId16"/>
    <p:sldId id="506" r:id="rId17"/>
    <p:sldId id="513" r:id="rId18"/>
    <p:sldId id="271" r:id="rId19"/>
    <p:sldId id="514" r:id="rId20"/>
    <p:sldId id="508" r:id="rId21"/>
    <p:sldId id="304" r:id="rId22"/>
    <p:sldId id="494" r:id="rId23"/>
    <p:sldId id="495" r:id="rId24"/>
    <p:sldId id="496" r:id="rId25"/>
    <p:sldId id="515" r:id="rId26"/>
    <p:sldId id="516" r:id="rId27"/>
    <p:sldId id="517" r:id="rId28"/>
    <p:sldId id="325" r:id="rId29"/>
    <p:sldId id="276" r:id="rId30"/>
    <p:sldId id="518" r:id="rId31"/>
    <p:sldId id="51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231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352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25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52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57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93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85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55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45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20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6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7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385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25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6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3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8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06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634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15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6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9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6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45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78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6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1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3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05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2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83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3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7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0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2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6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57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80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5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5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58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8988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504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858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19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82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1708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1710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568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696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904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3558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0937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1566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000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35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994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7638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2184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1107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111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3413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7378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74474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7095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9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8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214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764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0624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6588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1280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1487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7314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401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5101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8275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3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777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2340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8676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4952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2419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2871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5621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9945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2008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671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91311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2/13/2022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91311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91311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9131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07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9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9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2/13/2022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98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2/13/2022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59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2/13/2022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9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2/13/2022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85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9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control" Target="../activeX/activeX1.xml"/><Relationship Id="rId7" Type="http://schemas.openxmlformats.org/officeDocument/2006/relationships/image" Target="../media/image1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1"/>
          <p:cNvGrpSpPr>
            <a:grpSpLocks/>
          </p:cNvGrpSpPr>
          <p:nvPr/>
        </p:nvGrpSpPr>
        <p:grpSpPr bwMode="auto">
          <a:xfrm>
            <a:off x="2010227" y="3341218"/>
            <a:ext cx="8716565" cy="3516782"/>
            <a:chOff x="-53293" y="2190760"/>
            <a:chExt cx="9211855" cy="2951064"/>
          </a:xfrm>
        </p:grpSpPr>
        <p:pic>
          <p:nvPicPr>
            <p:cNvPr id="7205" name="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310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6" name="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7" name="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293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Google Shape;184;p27"/>
          <p:cNvGrpSpPr>
            <a:grpSpLocks/>
          </p:cNvGrpSpPr>
          <p:nvPr/>
        </p:nvGrpSpPr>
        <p:grpSpPr bwMode="auto">
          <a:xfrm>
            <a:off x="1794275" y="1220394"/>
            <a:ext cx="203596" cy="301228"/>
            <a:chOff x="4508863" y="1528200"/>
            <a:chExt cx="318850" cy="472800"/>
          </a:xfrm>
        </p:grpSpPr>
        <p:sp>
          <p:nvSpPr>
            <p:cNvPr id="7199" name="Google Shape;185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7200" name="Google Shape;186;p27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7201" name="Google Shape;187;p27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7202" name="Google Shape;188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3" name="Google Shape;189;p27"/>
          <p:cNvGrpSpPr>
            <a:grpSpLocks/>
          </p:cNvGrpSpPr>
          <p:nvPr/>
        </p:nvGrpSpPr>
        <p:grpSpPr bwMode="auto">
          <a:xfrm>
            <a:off x="2078834" y="1282306"/>
            <a:ext cx="202407" cy="301228"/>
            <a:chOff x="4508863" y="1528200"/>
            <a:chExt cx="318850" cy="472800"/>
          </a:xfrm>
        </p:grpSpPr>
        <p:sp>
          <p:nvSpPr>
            <p:cNvPr id="7195" name="Google Shape;190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1379" y="1528200"/>
              <a:ext cx="266334" cy="254154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68569" tIns="68569" rIns="68569" bIns="68569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7">
                <a:defRPr/>
              </a:pPr>
              <a:endParaRPr sz="1051"/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887" y="1550625"/>
              <a:ext cx="243826" cy="231728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68569" tIns="68569" rIns="68569" bIns="68569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7">
                <a:defRPr/>
              </a:pPr>
              <a:endParaRPr sz="1051"/>
            </a:p>
          </p:txBody>
        </p:sp>
        <p:sp>
          <p:nvSpPr>
            <p:cNvPr id="7198" name="Google Shape;193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4" name="Google Shape;194;p27"/>
          <p:cNvGrpSpPr>
            <a:grpSpLocks/>
          </p:cNvGrpSpPr>
          <p:nvPr/>
        </p:nvGrpSpPr>
        <p:grpSpPr bwMode="auto">
          <a:xfrm>
            <a:off x="2368157" y="1282306"/>
            <a:ext cx="203596" cy="301228"/>
            <a:chOff x="4508863" y="1528200"/>
            <a:chExt cx="318850" cy="472800"/>
          </a:xfrm>
        </p:grpSpPr>
        <p:sp>
          <p:nvSpPr>
            <p:cNvPr id="7191" name="Google Shape;195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7192" name="Google Shape;196;p27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7193" name="Google Shape;197;p27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7194" name="Google Shape;198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5" name="Google Shape;184;p27"/>
          <p:cNvGrpSpPr>
            <a:grpSpLocks/>
          </p:cNvGrpSpPr>
          <p:nvPr/>
        </p:nvGrpSpPr>
        <p:grpSpPr bwMode="auto">
          <a:xfrm>
            <a:off x="9441658" y="1208487"/>
            <a:ext cx="203597" cy="301228"/>
            <a:chOff x="4508863" y="1528200"/>
            <a:chExt cx="318850" cy="472800"/>
          </a:xfrm>
        </p:grpSpPr>
        <p:sp>
          <p:nvSpPr>
            <p:cNvPr id="7187" name="Google Shape;185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7188" name="Google Shape;186;p27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7189" name="Google Shape;187;p27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7190" name="Google Shape;188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6" name="Google Shape;189;p27"/>
          <p:cNvGrpSpPr>
            <a:grpSpLocks/>
          </p:cNvGrpSpPr>
          <p:nvPr/>
        </p:nvGrpSpPr>
        <p:grpSpPr bwMode="auto">
          <a:xfrm>
            <a:off x="9726218" y="1270399"/>
            <a:ext cx="202407" cy="301228"/>
            <a:chOff x="4508863" y="1528200"/>
            <a:chExt cx="318850" cy="472800"/>
          </a:xfrm>
        </p:grpSpPr>
        <p:sp>
          <p:nvSpPr>
            <p:cNvPr id="7183" name="Google Shape;190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1379" y="1528200"/>
              <a:ext cx="266334" cy="254154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68569" tIns="68569" rIns="68569" bIns="68569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7">
                <a:defRPr/>
              </a:pPr>
              <a:endParaRPr sz="1051"/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887" y="1550625"/>
              <a:ext cx="243826" cy="231728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68569" tIns="68569" rIns="68569" bIns="68569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7">
                <a:defRPr/>
              </a:pPr>
              <a:endParaRPr sz="1051"/>
            </a:p>
          </p:txBody>
        </p:sp>
        <p:sp>
          <p:nvSpPr>
            <p:cNvPr id="7186" name="Google Shape;193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7" name="Google Shape;194;p27"/>
          <p:cNvGrpSpPr>
            <a:grpSpLocks/>
          </p:cNvGrpSpPr>
          <p:nvPr/>
        </p:nvGrpSpPr>
        <p:grpSpPr bwMode="auto">
          <a:xfrm>
            <a:off x="10015539" y="1270399"/>
            <a:ext cx="203597" cy="301228"/>
            <a:chOff x="4508863" y="1528200"/>
            <a:chExt cx="318850" cy="472800"/>
          </a:xfrm>
        </p:grpSpPr>
        <p:sp>
          <p:nvSpPr>
            <p:cNvPr id="7179" name="Google Shape;195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7180" name="Google Shape;196;p27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7181" name="Google Shape;197;p27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  <p:sp>
          <p:nvSpPr>
            <p:cNvPr id="7182" name="Google Shape;198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6858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1">
                <a:latin typeface="Times New Roman" panose="02020603050405020304" pitchFamily="18" charset="0"/>
              </a:endParaRPr>
            </a:p>
          </p:txBody>
        </p:sp>
      </p:grpSp>
      <p:sp>
        <p:nvSpPr>
          <p:cNvPr id="7178" name="TextBox 43"/>
          <p:cNvSpPr txBox="1">
            <a:spLocks noChangeArrowheads="1"/>
          </p:cNvSpPr>
          <p:nvPr/>
        </p:nvSpPr>
        <p:spPr bwMode="auto">
          <a:xfrm>
            <a:off x="918406" y="1403031"/>
            <a:ext cx="99296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 defTabSz="68580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551526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1156704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873" y="1814199"/>
            <a:ext cx="228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Thiên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tai: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84C34AA-C2BA-4DD7-9967-7C7586E86BEC}"/>
              </a:ext>
            </a:extLst>
          </p:cNvPr>
          <p:cNvSpPr txBox="1"/>
          <p:nvPr/>
        </p:nvSpPr>
        <p:spPr>
          <a:xfrm>
            <a:off x="3102470" y="107731"/>
            <a:ext cx="663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 nghĩa từ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4C34AA-C2BA-4DD7-9967-7C7586E86BEC}"/>
              </a:ext>
            </a:extLst>
          </p:cNvPr>
          <p:cNvSpPr txBox="1"/>
          <p:nvPr/>
        </p:nvSpPr>
        <p:spPr>
          <a:xfrm>
            <a:off x="211025" y="2363974"/>
            <a:ext cx="2601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 tượng thiên nhiên gây tác động xấu như bão, lũ lụt, hạn hán, động đất, 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ưa lũ 2020: Nhớ lại trận lụt đau thương năm 1999 - BBC News Tiếng Việ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42" y="890426"/>
            <a:ext cx="3647555" cy="24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ơn bão số 2 - Tin Tức về cơn bão số 2 mới nhấ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12" y="890426"/>
            <a:ext cx="4072420" cy="25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ạn hán ở 6 tỉnh Bắc Trung Bộ: &amp;quot;Bằng mọi giá không để dân thiếu nước&amp;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89" y="3993914"/>
            <a:ext cx="3971743" cy="22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5 thảm họa sóng thần gây thương vong lớn nhất lịch sử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43" y="3993914"/>
            <a:ext cx="3798826" cy="22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1805054" y="1064132"/>
            <a:ext cx="8246961" cy="4470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1311"/>
            <a:endParaRPr lang="zh-CN" altLang="en-US" sz="1815">
              <a:solidFill>
                <a:prstClr val="white"/>
              </a:solidFill>
              <a:latin typeface="Calibri"/>
              <a:sym typeface="Arial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885672" y="5157228"/>
            <a:ext cx="6702464" cy="75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43" y="1669017"/>
            <a:ext cx="3676039" cy="273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309" y="468049"/>
            <a:ext cx="6526224" cy="8542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85">
              <a:defRPr/>
            </a:pPr>
            <a:r>
              <a:rPr lang="en-US" altLang="zh-CN" sz="4951" b="1" spc="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altLang="zh-CN" sz="4951" b="1" spc="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951" b="1" spc="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4951" b="1" spc="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951" b="1" spc="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nhóm</a:t>
            </a:r>
            <a:endParaRPr lang="zh-CN" altLang="en-US" sz="4951" b="1" spc="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64" y="1102695"/>
            <a:ext cx="3092539" cy="48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9573260" y="57264"/>
            <a:ext cx="2618740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220147" y="0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8170" y="3590153"/>
            <a:ext cx="6191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388620" y="5203226"/>
            <a:ext cx="11204665" cy="1196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60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ạt thóc sinh ra ở đâu</a:t>
            </a:r>
            <a:r>
              <a:rPr lang="vi-VN" sz="3600" smtClean="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>
              <a:solidFill>
                <a:schemeClr val="bg1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>
            <a:off x="2132965" y="1908278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/>
          <p:nvPr/>
        </p:nvSpPr>
        <p:spPr>
          <a:xfrm>
            <a:off x="2979310" y="43386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267" y="902449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3141123"/>
            <a:ext cx="5873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7060" y="90244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3081001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0" y="5371817"/>
            <a:ext cx="12192000" cy="12003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thơ nào cho thấy hạt thóc trải qua nhiều khó khăn</a:t>
            </a: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 flipV="1">
            <a:off x="751522" y="4629150"/>
            <a:ext cx="3220403" cy="2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79EBEA-802B-46DF-ABEF-58A4F9048276}"/>
              </a:ext>
            </a:extLst>
          </p:cNvPr>
          <p:cNvCxnSpPr>
            <a:cxnSpLocks/>
          </p:cNvCxnSpPr>
          <p:nvPr/>
        </p:nvCxnSpPr>
        <p:spPr>
          <a:xfrm flipV="1">
            <a:off x="751522" y="5086350"/>
            <a:ext cx="3806191" cy="2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5267" y="902449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037" y="313713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90244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8940" y="3137133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2979310" y="200554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1135284" y="5670616"/>
            <a:ext cx="8994098" cy="92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36A1B2D-CBBF-4678-8B78-F239F672D379}"/>
              </a:ext>
            </a:extLst>
          </p:cNvPr>
          <p:cNvSpPr/>
          <p:nvPr/>
        </p:nvSpPr>
        <p:spPr>
          <a:xfrm>
            <a:off x="799987" y="5512406"/>
            <a:ext cx="10401301" cy="866374"/>
          </a:xfrm>
          <a:prstGeom prst="wedgeRoundRectCallout">
            <a:avLst>
              <a:gd name="adj1" fmla="val 21889"/>
              <a:gd name="adj2" fmla="val -4521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thóc quý giá với con người ở chỗ nó nuôi sống con người.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1135284" y="5872463"/>
            <a:ext cx="88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Hạt thóc quý giá như thế nào với con người?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228" y="887458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998" y="313713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638" y="996880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638" y="3159708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3039271" y="28395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0" y="5371817"/>
            <a:ext cx="12192000" cy="12003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4.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Em thích nhất câu thơ nào? Vì sao?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902449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ra trên cánh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Giấu trong mình câu chuyện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cuộc đời bão dông.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035" y="3127837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ngậm ánh nắng sớm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uống giọt sương mai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sống qua bão lũ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90244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hình hài bé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trải cả bốn mùa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bây giờ bình dị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8940" y="3137133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biết hát biết cười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 tôi luôn có 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 nuôi sống con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2979310" y="200554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524002" y="3360007"/>
            <a:ext cx="1974420" cy="2640744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14" y="4700504"/>
            <a:ext cx="1394093" cy="1394093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49" y="237121"/>
            <a:ext cx="7876999" cy="490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8901768" y="1875125"/>
            <a:ext cx="1581153" cy="3990937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655955" y="2633023"/>
            <a:ext cx="4813956" cy="7157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85">
              <a:defRPr/>
            </a:pPr>
            <a:r>
              <a:rPr lang="en-US" altLang="zh-CN" sz="4051" b="1" spc="600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Arial"/>
                <a:sym typeface="Arial"/>
              </a:rPr>
              <a:t>Luyện</a:t>
            </a:r>
            <a:r>
              <a:rPr lang="en-US" altLang="zh-CN" sz="4051" b="1" spc="600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Arial"/>
                <a:sym typeface="Arial"/>
              </a:rPr>
              <a:t> </a:t>
            </a:r>
            <a:r>
              <a:rPr lang="en-US" altLang="zh-CN" sz="4051" b="1" spc="600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Arial"/>
                <a:sym typeface="Arial"/>
              </a:rPr>
              <a:t>đọc</a:t>
            </a:r>
            <a:r>
              <a:rPr lang="en-US" altLang="zh-CN" sz="4051" b="1" spc="600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Arial"/>
                <a:sym typeface="Arial"/>
              </a:rPr>
              <a:t> </a:t>
            </a:r>
            <a:r>
              <a:rPr lang="en-US" altLang="zh-CN" sz="4051" b="1" spc="600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Arial"/>
                <a:sym typeface="Arial"/>
              </a:rPr>
              <a:t>lại</a:t>
            </a:r>
            <a:endParaRPr lang="zh-CN" altLang="en-US" sz="4051" b="1" spc="600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  <a:cs typeface="Arial"/>
              <a:sym typeface="Arial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720388" y="1060549"/>
            <a:ext cx="826323" cy="8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3220147" y="0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ra trên cánh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Giấu trong mình câu chuyện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cuộc đời bão dông.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ngậm ánh nắng sớm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uống giọt sương mai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sống qua bão lũ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chịu nhiều thiên tai.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hình hài bé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trải cả bốn mùa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bây giờ bình dị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8170" y="3590153"/>
            <a:ext cx="6191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biết hát biết cười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 tôi luôn có 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 nuôi sống con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6"/>
          <p:cNvSpPr>
            <a:spLocks noChangeShapeType="1"/>
          </p:cNvSpPr>
          <p:nvPr/>
        </p:nvSpPr>
        <p:spPr bwMode="auto">
          <a:xfrm>
            <a:off x="2895600" y="5895975"/>
            <a:ext cx="6400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1">
              <a:latin typeface="Times New Roman" panose="02020603050405020304" pitchFamily="18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5" cy="685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113610" y="2357438"/>
            <a:ext cx="3964781" cy="85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951" b="1" dirty="0">
                <a:solidFill>
                  <a:srgbClr val="002060"/>
                </a:solidFill>
                <a:latin typeface="Times New Roman" panose="02020603050405020304" pitchFamily="18" charset="0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0849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181" y="2006283"/>
            <a:ext cx="8529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L</a:t>
            </a:r>
            <a:r>
              <a:rPr kumimoji="0" lang="en-US" altLang="zh-CN" sz="8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uyện tập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theo văn</a:t>
            </a:r>
            <a:r>
              <a:rPr kumimoji="0" lang="en-US" altLang="zh-CN" sz="8000" b="1" i="1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bản đọc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C35C90-0D48-400D-BD0D-64BCB912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8" y="400335"/>
            <a:ext cx="10515600" cy="1325563"/>
          </a:xfrm>
        </p:spPr>
        <p:txBody>
          <a:bodyPr/>
          <a:lstStyle/>
          <a:p>
            <a:r>
              <a:rPr lang="en-US" b="0" i="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Từ nào trong bài thơ cho thấy hạt thóc tự kể chuyện về mình? 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2552604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37196" y="1859114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3344" y="4303455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687" y="2036712"/>
            <a:ext cx="5422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457" y="4271396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2876404" y="1553206"/>
            <a:ext cx="564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4803627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5302447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5769640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43898" y="6234335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6921904" y="2833013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6921904" y="3805928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081880" y="4774180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8287286" y="5769640"/>
            <a:ext cx="46697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3" grpId="0"/>
      <p:bldP spid="24" grpId="0"/>
      <p:bldP spid="25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5751F0-6D67-4C3A-BC5E-ACEF051801E3}"/>
              </a:ext>
            </a:extLst>
          </p:cNvPr>
          <p:cNvSpPr txBox="1"/>
          <p:nvPr/>
        </p:nvSpPr>
        <p:spPr>
          <a:xfrm>
            <a:off x="901110" y="490498"/>
            <a:ext cx="9594954" cy="71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 vai hạt thóc tự giới thiệu về mình.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03749" y="2900404"/>
            <a:ext cx="542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6712" y="2000771"/>
            <a:ext cx="4801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là (...)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sinh ra từ (...)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ích vì (...)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 Box 3"/>
          <p:cNvSpPr txBox="1"/>
          <p:nvPr/>
        </p:nvSpPr>
        <p:spPr>
          <a:xfrm>
            <a:off x="-695471" y="1415996"/>
            <a:ext cx="564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3.bp.blogspot.com/-YB6tTLFXVHw/T9Yi4izUGGI/AAAAAAAAIpo/v3KxqdCLMGo/s1600/DSC_0300+(Copy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41" y="1384512"/>
            <a:ext cx="5461000" cy="45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25194" y="3746750"/>
            <a:ext cx="9152633" cy="2253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981" y="-9100"/>
            <a:ext cx="12288981" cy="600008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25193" y="4388217"/>
            <a:ext cx="9141620" cy="24697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185" y="2990942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104" y="1078846"/>
            <a:ext cx="1143757" cy="20473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9086" y="4088742"/>
            <a:ext cx="8952341" cy="27932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75263" y="1546022"/>
            <a:ext cx="6084885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1311">
              <a:lnSpc>
                <a:spcPct val="150000"/>
              </a:lnSpc>
            </a:pPr>
            <a:r>
              <a:rPr lang="en-US" sz="3375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Tạm</a:t>
            </a:r>
            <a:r>
              <a:rPr lang="en-US" sz="3375" b="1" dirty="0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biệt</a:t>
            </a:r>
            <a:r>
              <a:rPr lang="en-US" sz="3375" b="1" dirty="0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và</a:t>
            </a:r>
            <a:r>
              <a:rPr lang="en-US" sz="3375" b="1" dirty="0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hẹn</a:t>
            </a:r>
            <a:r>
              <a:rPr lang="en-US" sz="3375" b="1" dirty="0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gặp</a:t>
            </a:r>
            <a:r>
              <a:rPr lang="en-US" sz="3375" b="1" dirty="0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lại</a:t>
            </a:r>
            <a:r>
              <a:rPr lang="en-US" sz="3375" b="1" dirty="0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 </a:t>
            </a:r>
          </a:p>
          <a:p>
            <a:pPr algn="ctr" defTabSz="691311">
              <a:lnSpc>
                <a:spcPct val="150000"/>
              </a:lnSpc>
            </a:pPr>
            <a:r>
              <a:rPr lang="en-US" sz="3375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các</a:t>
            </a:r>
            <a:r>
              <a:rPr lang="en-US" sz="3375" b="1" dirty="0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 con </a:t>
            </a:r>
            <a:r>
              <a:rPr lang="en-US" sz="3375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vào</a:t>
            </a:r>
            <a:r>
              <a:rPr lang="en-US" sz="3375" b="1" dirty="0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những</a:t>
            </a:r>
            <a:r>
              <a:rPr lang="en-US" sz="3375" b="1" dirty="0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tiết</a:t>
            </a:r>
            <a:r>
              <a:rPr lang="en-US" sz="3375" b="1" dirty="0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học</a:t>
            </a:r>
            <a:r>
              <a:rPr lang="en-US" sz="3375" b="1" dirty="0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sau</a:t>
            </a:r>
            <a:r>
              <a:rPr lang="en-US" sz="3375" b="1" dirty="0">
                <a:solidFill>
                  <a:srgbClr val="FF0000"/>
                </a:solidFill>
                <a:latin typeface="iCiel Crocante" panose="02000000000000000000" pitchFamily="2" charset="0"/>
                <a:cs typeface="Arial"/>
                <a:sym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522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40587" y="180175"/>
            <a:ext cx="8187023" cy="125488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93547" y="2515425"/>
              <a:ext cx="5121462" cy="785556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câu đố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02418" y="2582835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7</a:t>
            </a:r>
            <a:endParaRPr kumimoji="0" lang="en-US" sz="429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3472" y="2523218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 gì nho nhỏ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trắng, ngoài vàng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Xay, giã, giần, sàng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 thành cơm dẻo?</a:t>
            </a:r>
          </a:p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(Là hạt gì?)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98" y="2311434"/>
            <a:ext cx="4426242" cy="332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0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34493" y="180174"/>
            <a:ext cx="8187023" cy="1526280"/>
            <a:chOff x="1021645" y="2277584"/>
            <a:chExt cx="6674556" cy="156263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370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865291" y="2484235"/>
              <a:ext cx="5121462" cy="103764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Hạt thóc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02418" y="2582835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95" b="1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7</a:t>
            </a:r>
            <a:endParaRPr kumimoji="0" lang="en-US" sz="429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18" y="2311434"/>
            <a:ext cx="6156181" cy="4214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9882741" y="98996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sp>
        <p:nvSpPr>
          <p:cNvPr id="7" name="Text Box 3"/>
          <p:cNvSpPr txBox="1"/>
          <p:nvPr/>
        </p:nvSpPr>
        <p:spPr>
          <a:xfrm>
            <a:off x="2828261" y="140727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3590152"/>
            <a:ext cx="6191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" y="0"/>
            <a:ext cx="9511235" cy="672944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55" y="3875896"/>
            <a:ext cx="3451281" cy="345128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71" y="2332490"/>
            <a:ext cx="3092539" cy="45255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49036" y="1131253"/>
            <a:ext cx="3048000" cy="47251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1311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khó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5" name="TextBox1" r:id="rId3" imgW="5600880" imgH="3276720"/>
        </mc:Choice>
        <mc:Fallback>
          <p:control name="TextBox1" r:id="rId3" imgW="5600880" imgH="3276720">
            <p:pic>
              <p:nvPicPr>
                <p:cNvPr id="9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04837" y="1808320"/>
                  <a:ext cx="5604872" cy="327629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364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49163" y="137699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2EE266C-03E9-4315-A85B-3446053A75A8}"/>
              </a:ext>
            </a:extLst>
          </p:cNvPr>
          <p:cNvSpPr/>
          <p:nvPr/>
        </p:nvSpPr>
        <p:spPr>
          <a:xfrm>
            <a:off x="8364616" y="46598"/>
            <a:ext cx="3664564" cy="7263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5741" y="813313"/>
            <a:ext cx="5546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674" y="3482598"/>
            <a:ext cx="5024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4707" y="799136"/>
            <a:ext cx="4610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0132" y="3468499"/>
            <a:ext cx="4952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3" y="981610"/>
            <a:ext cx="304770" cy="28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73" y="1012322"/>
            <a:ext cx="288000" cy="28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374" y="3411596"/>
            <a:ext cx="660400" cy="850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FC7D7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1" y="369304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6983420" y="15111"/>
            <a:ext cx="5086349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dẫn cách ngắt nghỉ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2935CF-D9D8-4425-B793-55C6E016B5B6}"/>
              </a:ext>
            </a:extLst>
          </p:cNvPr>
          <p:cNvCxnSpPr/>
          <p:nvPr/>
        </p:nvCxnSpPr>
        <p:spPr>
          <a:xfrm flipH="1">
            <a:off x="4073795" y="10260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/>
          <p:nvPr/>
        </p:nvSpPr>
        <p:spPr>
          <a:xfrm>
            <a:off x="2888133" y="259725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8170" y="3590153"/>
            <a:ext cx="6191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913789" y="15450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945685" y="20880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06530" y="26420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82730" y="26420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90584" y="36980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228684" y="42060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407283" y="47814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068430" y="52843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52484" y="52843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605432" y="10206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528121" y="15450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528121" y="21033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450810" y="259539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569592" y="259539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376872" y="36457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440095" y="419716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090472" y="47764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516295" y="530531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592495" y="53039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49163" y="137699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2EE266C-03E9-4315-A85B-3446053A75A8}"/>
              </a:ext>
            </a:extLst>
          </p:cNvPr>
          <p:cNvSpPr/>
          <p:nvPr/>
        </p:nvSpPr>
        <p:spPr>
          <a:xfrm>
            <a:off x="8364616" y="46598"/>
            <a:ext cx="3664564" cy="7263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5741" y="813313"/>
            <a:ext cx="5546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ra trên cánh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Giấu trong mình câu chuyện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cuộc đời bão dông.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674" y="3482598"/>
            <a:ext cx="5024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ngậm ánh nắng sớm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uống giọt sương mai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sống qua bão lũ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chịu nhiều thiên tai.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4707" y="799136"/>
            <a:ext cx="4610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hình hài bé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trải cả bốn mùa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bây giờ bình dị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0132" y="3468499"/>
            <a:ext cx="4952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biết hát biết cười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 tôi luôn có 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 nuôi sống con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3" y="981610"/>
            <a:ext cx="304770" cy="28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73" y="1012322"/>
            <a:ext cx="288000" cy="28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374" y="3411596"/>
            <a:ext cx="660400" cy="850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FC7D7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1" y="369304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1197</Words>
  <Application>Microsoft Office PowerPoint</Application>
  <PresentationFormat>Widescreen</PresentationFormat>
  <Paragraphs>240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Microsoft YaHei</vt:lpstr>
      <vt:lpstr>Microsoft YaHei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iCiel Cadena</vt:lpstr>
      <vt:lpstr>iCiel Crocante</vt:lpstr>
      <vt:lpstr>黑体</vt:lpstr>
      <vt:lpstr>Times New Roman</vt:lpstr>
      <vt:lpstr>Verdana</vt:lpstr>
      <vt:lpstr>2_Office Theme</vt:lpstr>
      <vt:lpstr>2_Office 主题​​</vt:lpstr>
      <vt:lpstr>4_Office Theme</vt:lpstr>
      <vt:lpstr>6_Office Theme</vt:lpstr>
      <vt:lpstr>8_Office Theme</vt:lpstr>
      <vt:lpstr>1_Office Theme</vt:lpstr>
      <vt:lpstr>9_Office Theme</vt:lpstr>
      <vt:lpstr>10_Office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Từ nào trong bài thơ cho thấy hạt thóc tự kể chuyện về mình?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42</cp:revision>
  <dcterms:created xsi:type="dcterms:W3CDTF">2021-05-27T07:23:15Z</dcterms:created>
  <dcterms:modified xsi:type="dcterms:W3CDTF">2022-02-13T10:52:40Z</dcterms:modified>
</cp:coreProperties>
</file>