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805" r:id="rId4"/>
    <p:sldMasterId id="2147483817" r:id="rId5"/>
    <p:sldMasterId id="2147483822" r:id="rId6"/>
    <p:sldMasterId id="2147483835" r:id="rId7"/>
  </p:sldMasterIdLst>
  <p:notesMasterIdLst>
    <p:notesMasterId r:id="rId16"/>
  </p:notesMasterIdLst>
  <p:sldIdLst>
    <p:sldId id="268" r:id="rId8"/>
    <p:sldId id="269" r:id="rId9"/>
    <p:sldId id="271" r:id="rId10"/>
    <p:sldId id="270" r:id="rId11"/>
    <p:sldId id="256" r:id="rId12"/>
    <p:sldId id="272" r:id="rId13"/>
    <p:sldId id="258" r:id="rId14"/>
    <p:sldId id="273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13" Type="http://schemas.openxmlformats.org/officeDocument/2006/relationships/image" Target="../media/image22.wmf"/><Relationship Id="rId3" Type="http://schemas.openxmlformats.org/officeDocument/2006/relationships/image" Target="../media/image12.wmf"/><Relationship Id="rId7" Type="http://schemas.openxmlformats.org/officeDocument/2006/relationships/image" Target="../media/image16.wmf"/><Relationship Id="rId12" Type="http://schemas.openxmlformats.org/officeDocument/2006/relationships/image" Target="../media/image21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6" Type="http://schemas.openxmlformats.org/officeDocument/2006/relationships/image" Target="../media/image15.wmf"/><Relationship Id="rId11" Type="http://schemas.openxmlformats.org/officeDocument/2006/relationships/image" Target="../media/image20.wmf"/><Relationship Id="rId5" Type="http://schemas.openxmlformats.org/officeDocument/2006/relationships/image" Target="../media/image14.wmf"/><Relationship Id="rId15" Type="http://schemas.openxmlformats.org/officeDocument/2006/relationships/image" Target="../media/image24.wmf"/><Relationship Id="rId10" Type="http://schemas.openxmlformats.org/officeDocument/2006/relationships/image" Target="../media/image19.wmf"/><Relationship Id="rId4" Type="http://schemas.openxmlformats.org/officeDocument/2006/relationships/image" Target="../media/image13.wmf"/><Relationship Id="rId9" Type="http://schemas.openxmlformats.org/officeDocument/2006/relationships/image" Target="../media/image18.wmf"/><Relationship Id="rId14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D9ECE6-FFCA-4E3A-8407-0D9865650ED7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00DC-C333-4915-ABC6-53AE22832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80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947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A2D15-8BAE-4562-9D49-BB619B02B4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D7000-1AC8-45EB-8D35-66B16B986731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6CAE6-BB30-4918-BA33-A4BBA0381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016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D7000-1AC8-45EB-8D35-66B16B986731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6CAE6-BB30-4918-BA33-A4BBA0381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6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D7000-1AC8-45EB-8D35-66B16B986731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6CAE6-BB30-4918-BA33-A4BBA0381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394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540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5996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940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710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989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6881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678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693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D7000-1AC8-45EB-8D35-66B16B986731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6CAE6-BB30-4918-BA33-A4BBA0381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5763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4810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2415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176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4889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3735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081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4938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5246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207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839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D7000-1AC8-45EB-8D35-66B16B986731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6CAE6-BB30-4918-BA33-A4BBA0381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7240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3168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9916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0309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7785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2/22/2022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54008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2/22/2022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60377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90" y="1709745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90" y="4589465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2/22/2022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05520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2/22/2022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02877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3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2505077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4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4" y="2505077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2/22/2022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87478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2/22/2022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0369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D7000-1AC8-45EB-8D35-66B16B986731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6CAE6-BB30-4918-BA33-A4BBA0381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182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2/22/2022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64477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5" y="457200"/>
            <a:ext cx="294917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4" y="987432"/>
            <a:ext cx="4629151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5" y="2057405"/>
            <a:ext cx="294917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2/22/2022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33446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5" y="457200"/>
            <a:ext cx="294917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4" y="987432"/>
            <a:ext cx="4629151" cy="4873625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5" y="2057405"/>
            <a:ext cx="294917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2/22/2022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76267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2/22/2022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05029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30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30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2/22/2022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80849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3" y="319893"/>
            <a:ext cx="84201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54708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10" y="233253"/>
            <a:ext cx="8539315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9" y="1762125"/>
            <a:ext cx="8582413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50" y="341095"/>
            <a:ext cx="1931059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68440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3" y="319893"/>
            <a:ext cx="84201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42662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11045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7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7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978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D7000-1AC8-45EB-8D35-66B16B986731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6CAE6-BB30-4918-BA33-A4BBA0381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313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7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7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1625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7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7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7769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7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7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1489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7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7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7449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7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7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1030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7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7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53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7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7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9709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8" indent="0">
              <a:buNone/>
              <a:defRPr sz="2800"/>
            </a:lvl2pPr>
            <a:lvl3pPr marL="914276" indent="0">
              <a:buNone/>
              <a:defRPr sz="2400"/>
            </a:lvl3pPr>
            <a:lvl4pPr marL="1371414" indent="0">
              <a:buNone/>
              <a:defRPr sz="2000"/>
            </a:lvl4pPr>
            <a:lvl5pPr marL="1828552" indent="0">
              <a:buNone/>
              <a:defRPr sz="2000"/>
            </a:lvl5pPr>
            <a:lvl6pPr marL="2285690" indent="0">
              <a:buNone/>
              <a:defRPr sz="2000"/>
            </a:lvl6pPr>
            <a:lvl7pPr marL="2742828" indent="0">
              <a:buNone/>
              <a:defRPr sz="2000"/>
            </a:lvl7pPr>
            <a:lvl8pPr marL="3199966" indent="0">
              <a:buNone/>
              <a:defRPr sz="2000"/>
            </a:lvl8pPr>
            <a:lvl9pPr marL="365710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7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7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4053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7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7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3047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7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7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407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D7000-1AC8-45EB-8D35-66B16B986731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6CAE6-BB30-4918-BA33-A4BBA0381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4097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77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7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7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5097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7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7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1375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7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7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0032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7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7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9424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7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7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6400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7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7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3490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7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7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3342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7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7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3251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8" indent="0">
              <a:buNone/>
              <a:defRPr sz="2800"/>
            </a:lvl2pPr>
            <a:lvl3pPr marL="914276" indent="0">
              <a:buNone/>
              <a:defRPr sz="2400"/>
            </a:lvl3pPr>
            <a:lvl4pPr marL="1371414" indent="0">
              <a:buNone/>
              <a:defRPr sz="2000"/>
            </a:lvl4pPr>
            <a:lvl5pPr marL="1828552" indent="0">
              <a:buNone/>
              <a:defRPr sz="2000"/>
            </a:lvl5pPr>
            <a:lvl6pPr marL="2285690" indent="0">
              <a:buNone/>
              <a:defRPr sz="2000"/>
            </a:lvl6pPr>
            <a:lvl7pPr marL="2742828" indent="0">
              <a:buNone/>
              <a:defRPr sz="2000"/>
            </a:lvl7pPr>
            <a:lvl8pPr marL="3199966" indent="0">
              <a:buNone/>
              <a:defRPr sz="2000"/>
            </a:lvl8pPr>
            <a:lvl9pPr marL="365710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7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7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580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D7000-1AC8-45EB-8D35-66B16B986731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6CAE6-BB30-4918-BA33-A4BBA0381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8433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7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7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5451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7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7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4600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324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D7000-1AC8-45EB-8D35-66B16B986731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6CAE6-BB30-4918-BA33-A4BBA0381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9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D7000-1AC8-45EB-8D35-66B16B986731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6CAE6-BB30-4918-BA33-A4BBA0381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110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D7000-1AC8-45EB-8D35-66B16B986731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6CAE6-BB30-4918-BA33-A4BBA0381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466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3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450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defRPr/>
            </a:pPr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2/22/2022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defRPr/>
            </a:pPr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1753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7" y="719333"/>
            <a:ext cx="77175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583467"/>
            <a:ext cx="77175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B48A23-F086-E848-93F2-BE7280BF92FE}"/>
              </a:ext>
            </a:extLst>
          </p:cNvPr>
          <p:cNvSpPr/>
          <p:nvPr userDrawn="1"/>
        </p:nvSpPr>
        <p:spPr>
          <a:xfrm>
            <a:off x="6479571" y="6570741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VN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46803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073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</p:sldLayoutIdLst>
  <p:txStyles>
    <p:titleStyle>
      <a:lvl1pPr algn="ctr" defTabSz="91427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3" indent="-342853" algn="l" defTabSz="91427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9" indent="-285711" algn="l" defTabSz="91427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83" indent="-228569" algn="l" defTabSz="91427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21" indent="-228569" algn="l" defTabSz="91427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59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97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3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3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2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421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</p:sldLayoutIdLst>
  <p:txStyles>
    <p:titleStyle>
      <a:lvl1pPr algn="ctr" defTabSz="91427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3" indent="-342853" algn="l" defTabSz="91427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9" indent="-285711" algn="l" defTabSz="91427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83" indent="-228569" algn="l" defTabSz="91427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21" indent="-228569" algn="l" defTabSz="91427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59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97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3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3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2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control" Target="../activeX/activeX12.xml"/><Relationship Id="rId18" Type="http://schemas.openxmlformats.org/officeDocument/2006/relationships/control" Target="../activeX/activeX17.xml"/><Relationship Id="rId26" Type="http://schemas.openxmlformats.org/officeDocument/2006/relationships/image" Target="../media/image15.wmf"/><Relationship Id="rId3" Type="http://schemas.openxmlformats.org/officeDocument/2006/relationships/control" Target="../activeX/activeX2.xml"/><Relationship Id="rId21" Type="http://schemas.openxmlformats.org/officeDocument/2006/relationships/image" Target="../media/image10.wmf"/><Relationship Id="rId34" Type="http://schemas.openxmlformats.org/officeDocument/2006/relationships/image" Target="../media/image23.wmf"/><Relationship Id="rId7" Type="http://schemas.openxmlformats.org/officeDocument/2006/relationships/control" Target="../activeX/activeX6.xml"/><Relationship Id="rId12" Type="http://schemas.openxmlformats.org/officeDocument/2006/relationships/control" Target="../activeX/activeX11.xml"/><Relationship Id="rId17" Type="http://schemas.openxmlformats.org/officeDocument/2006/relationships/control" Target="../activeX/activeX16.xml"/><Relationship Id="rId25" Type="http://schemas.openxmlformats.org/officeDocument/2006/relationships/image" Target="../media/image14.wmf"/><Relationship Id="rId33" Type="http://schemas.openxmlformats.org/officeDocument/2006/relationships/image" Target="../media/image22.wmf"/><Relationship Id="rId2" Type="http://schemas.openxmlformats.org/officeDocument/2006/relationships/control" Target="../activeX/activeX1.xml"/><Relationship Id="rId16" Type="http://schemas.openxmlformats.org/officeDocument/2006/relationships/control" Target="../activeX/activeX15.xml"/><Relationship Id="rId20" Type="http://schemas.openxmlformats.org/officeDocument/2006/relationships/slideLayout" Target="../slideLayouts/slideLayout13.xml"/><Relationship Id="rId29" Type="http://schemas.openxmlformats.org/officeDocument/2006/relationships/image" Target="../media/image18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control" Target="../activeX/activeX10.xml"/><Relationship Id="rId24" Type="http://schemas.openxmlformats.org/officeDocument/2006/relationships/image" Target="../media/image13.wmf"/><Relationship Id="rId32" Type="http://schemas.openxmlformats.org/officeDocument/2006/relationships/image" Target="../media/image21.wmf"/><Relationship Id="rId5" Type="http://schemas.openxmlformats.org/officeDocument/2006/relationships/control" Target="../activeX/activeX4.xml"/><Relationship Id="rId15" Type="http://schemas.openxmlformats.org/officeDocument/2006/relationships/control" Target="../activeX/activeX14.xml"/><Relationship Id="rId23" Type="http://schemas.openxmlformats.org/officeDocument/2006/relationships/image" Target="../media/image12.wmf"/><Relationship Id="rId28" Type="http://schemas.openxmlformats.org/officeDocument/2006/relationships/image" Target="../media/image17.wmf"/><Relationship Id="rId10" Type="http://schemas.openxmlformats.org/officeDocument/2006/relationships/control" Target="../activeX/activeX9.xml"/><Relationship Id="rId19" Type="http://schemas.openxmlformats.org/officeDocument/2006/relationships/control" Target="../activeX/activeX18.xml"/><Relationship Id="rId31" Type="http://schemas.openxmlformats.org/officeDocument/2006/relationships/image" Target="../media/image20.wmf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control" Target="../activeX/activeX13.xml"/><Relationship Id="rId22" Type="http://schemas.openxmlformats.org/officeDocument/2006/relationships/image" Target="../media/image11.wmf"/><Relationship Id="rId27" Type="http://schemas.openxmlformats.org/officeDocument/2006/relationships/image" Target="../media/image16.wmf"/><Relationship Id="rId30" Type="http://schemas.openxmlformats.org/officeDocument/2006/relationships/image" Target="../media/image19.wmf"/><Relationship Id="rId35" Type="http://schemas.openxmlformats.org/officeDocument/2006/relationships/image" Target="../media/image24.wmf"/><Relationship Id="rId8" Type="http://schemas.openxmlformats.org/officeDocument/2006/relationships/control" Target="../activeX/activeX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6069" y="3429001"/>
            <a:ext cx="5908765" cy="813163"/>
          </a:xfrm>
        </p:spPr>
        <p:txBody>
          <a:bodyPr>
            <a:no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em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vi-VN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học </a:t>
            </a:r>
            <a:br>
              <a:rPr lang="en-US" altLang="vi-VN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altLang="vi-VN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môn Tiếng Việt</a:t>
            </a:r>
          </a:p>
        </p:txBody>
      </p:sp>
    </p:spTree>
    <p:extLst>
      <p:ext uri="{BB962C8B-B14F-4D97-AF65-F5344CB8AC3E}">
        <p14:creationId xmlns:p14="http://schemas.microsoft.com/office/powerpoint/2010/main" val="71363563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8AC771-11AC-400E-96E2-B494D9CA0570}"/>
              </a:ext>
            </a:extLst>
          </p:cNvPr>
          <p:cNvGrpSpPr/>
          <p:nvPr/>
        </p:nvGrpSpPr>
        <p:grpSpPr>
          <a:xfrm>
            <a:off x="1378974" y="1717132"/>
            <a:ext cx="6641690" cy="3318271"/>
            <a:chOff x="1417546" y="733282"/>
            <a:chExt cx="4405927" cy="33182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86228A-6437-445F-B487-0BD01EAFD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6" y="733282"/>
              <a:ext cx="4405927" cy="33182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E96B82-CFE8-4E3D-9861-F35AD32A3F47}"/>
                </a:ext>
              </a:extLst>
            </p:cNvPr>
            <p:cNvSpPr txBox="1"/>
            <p:nvPr/>
          </p:nvSpPr>
          <p:spPr>
            <a:xfrm>
              <a:off x="2388887" y="2209783"/>
              <a:ext cx="273039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</a:pPr>
              <a:r>
                <a:rPr lang="en-US" sz="4800" b="1" kern="0" dirty="0">
                  <a:solidFill>
                    <a:srgbClr val="17479D"/>
                  </a:solidFill>
                  <a:latin typeface="UTM Avo" panose="02040603050506020204" pitchFamily="18" charset="0"/>
                  <a:cs typeface="Arial"/>
                  <a:sym typeface="Arial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436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ế Giới Động Vật - Bài hát về Động Vật - Pinkfong! Những bài hát cho trẻ e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9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1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5B9E6F9-49A7-43E5-AB06-CEF2F90308D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3B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76"/>
            <a:endParaRPr lang="zh-CN" altLang="en-US" sz="135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3" name="图片 2" descr="图片包含 文字, 地图&#10;&#10;已生成极高可信度的说明">
            <a:extLst>
              <a:ext uri="{FF2B5EF4-FFF2-40B4-BE49-F238E27FC236}">
                <a16:creationId xmlns:a16="http://schemas.microsoft.com/office/drawing/2014/main" id="{E7D403A6-1637-4C3B-BD13-0069B5D6F8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" t="14557" r="2984" b="6216"/>
          <a:stretch/>
        </p:blipFill>
        <p:spPr>
          <a:xfrm>
            <a:off x="533400" y="1463538"/>
            <a:ext cx="8305800" cy="407504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8E14793-39FB-40C9-A60A-69EEA33987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88" y="4370929"/>
            <a:ext cx="1203581" cy="1169291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26594028-6525-4457-9820-22D8F044B913}"/>
              </a:ext>
            </a:extLst>
          </p:cNvPr>
          <p:cNvGrpSpPr/>
          <p:nvPr/>
        </p:nvGrpSpPr>
        <p:grpSpPr>
          <a:xfrm rot="289861">
            <a:off x="1908878" y="2383147"/>
            <a:ext cx="5992748" cy="1691684"/>
            <a:chOff x="5743029" y="2690286"/>
            <a:chExt cx="7409772" cy="2255575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AE0F44D9-F013-433A-82ED-568645F72B13}"/>
                </a:ext>
              </a:extLst>
            </p:cNvPr>
            <p:cNvSpPr/>
            <p:nvPr/>
          </p:nvSpPr>
          <p:spPr>
            <a:xfrm>
              <a:off x="6755194" y="3053036"/>
              <a:ext cx="937380" cy="1892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76"/>
              <a:endParaRPr lang="zh-CN" altLang="en-US" sz="8625" b="1" dirty="0">
                <a:ln w="1270">
                  <a:solidFill>
                    <a:srgbClr val="7C3C21"/>
                  </a:solidFill>
                </a:ln>
                <a:solidFill>
                  <a:srgbClr val="FBD705"/>
                </a:solidFill>
                <a:effectLst>
                  <a:outerShdw blurRad="50800" dist="38100" dir="5400000" algn="t" rotWithShape="0">
                    <a:prstClr val="black">
                      <a:alpha val="12000"/>
                    </a:prstClr>
                  </a:outerShdw>
                </a:effectLst>
                <a:latin typeface="小考拉体" panose="02000503000000000000" pitchFamily="2" charset="-122"/>
                <a:ea typeface="小考拉体" panose="02000503000000000000" pitchFamily="2" charset="-122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22EA79A2-BCF7-41EB-9838-2A67EA477626}"/>
                </a:ext>
              </a:extLst>
            </p:cNvPr>
            <p:cNvSpPr/>
            <p:nvPr/>
          </p:nvSpPr>
          <p:spPr>
            <a:xfrm rot="21310139">
              <a:off x="5743029" y="2690286"/>
              <a:ext cx="7409772" cy="861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76"/>
              <a:r>
                <a:rPr lang="en-US" altLang="zh-CN" sz="3600" b="1" dirty="0">
                  <a:ln w="1270">
                    <a:solidFill>
                      <a:srgbClr val="7C3C21"/>
                    </a:solidFill>
                  </a:ln>
                  <a:solidFill>
                    <a:srgbClr val="FF778B"/>
                  </a:solidFill>
                  <a:effectLst>
                    <a:outerShdw blurRad="50800" dist="38100" dir="5400000" algn="t" rotWithShape="0">
                      <a:prstClr val="black">
                        <a:alpha val="12000"/>
                      </a:prstClr>
                    </a:outerShdw>
                  </a:effectLst>
                  <a:latin typeface="Wide Latin" panose="020A0A07050505020404" pitchFamily="18" charset="0"/>
                  <a:ea typeface="小考拉体" panose="02000503000000000000" pitchFamily="2" charset="-122"/>
                </a:rPr>
                <a:t>LUYỆN TẬP</a:t>
              </a:r>
              <a:endParaRPr lang="zh-CN" altLang="en-US" sz="3600" b="1" dirty="0">
                <a:ln w="1270">
                  <a:solidFill>
                    <a:srgbClr val="7C3C21"/>
                  </a:solidFill>
                </a:ln>
                <a:solidFill>
                  <a:srgbClr val="FF778B"/>
                </a:solidFill>
                <a:effectLst>
                  <a:outerShdw blurRad="50800" dist="38100" dir="5400000" algn="t" rotWithShape="0">
                    <a:prstClr val="black">
                      <a:alpha val="12000"/>
                    </a:prstClr>
                  </a:outerShdw>
                </a:effectLst>
                <a:latin typeface="Wide Latin" panose="020A0A07050505020404" pitchFamily="18" charset="0"/>
                <a:ea typeface="小考拉体" panose="02000503000000000000" pitchFamily="2" charset="-122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86592" y="3172912"/>
            <a:ext cx="8399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 vốn từ về muông thú.</a:t>
            </a:r>
          </a:p>
          <a:p>
            <a:pPr algn="ctr" defTabSz="514350"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chấm, dấu chấm hỏi, dấu chấm than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61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4" t="25143" r="8687" b="53143"/>
          <a:stretch/>
        </p:blipFill>
        <p:spPr>
          <a:xfrm>
            <a:off x="0" y="822958"/>
            <a:ext cx="9144000" cy="60350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69818"/>
            <a:ext cx="8608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1. Nêu tên các con vật ẩn trong tranh.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 flipH="1">
            <a:off x="3558262" y="2433767"/>
            <a:ext cx="1241140" cy="561703"/>
          </a:xfrm>
          <a:prstGeom prst="wedgeRoundRectCallout">
            <a:avLst>
              <a:gd name="adj1" fmla="val 57843"/>
              <a:gd name="adj2" fmla="val 8855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 flipH="1">
            <a:off x="4572000" y="1526253"/>
            <a:ext cx="2430974" cy="561703"/>
          </a:xfrm>
          <a:prstGeom prst="wedgeRoundRectCallout">
            <a:avLst>
              <a:gd name="adj1" fmla="val -56613"/>
              <a:gd name="adj2" fmla="val 10948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 gõ kiến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 flipH="1">
            <a:off x="7063293" y="987030"/>
            <a:ext cx="1010194" cy="539223"/>
          </a:xfrm>
          <a:prstGeom prst="wedgeRoundRectCallout">
            <a:avLst>
              <a:gd name="adj1" fmla="val -73423"/>
              <a:gd name="adj2" fmla="val 12401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 flipH="1">
            <a:off x="4153988" y="5084413"/>
            <a:ext cx="1160416" cy="584867"/>
          </a:xfrm>
          <a:prstGeom prst="wedgeRoundRectCallout">
            <a:avLst>
              <a:gd name="adj1" fmla="val -99285"/>
              <a:gd name="adj2" fmla="val -9401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 flipH="1">
            <a:off x="0" y="5084412"/>
            <a:ext cx="2070461" cy="584867"/>
          </a:xfrm>
          <a:prstGeom prst="wedgeRoundRectCallout">
            <a:avLst>
              <a:gd name="adj1" fmla="val -20420"/>
              <a:gd name="adj2" fmla="val -21015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 nhông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ular Callout 13"/>
          <p:cNvSpPr/>
          <p:nvPr/>
        </p:nvSpPr>
        <p:spPr>
          <a:xfrm flipH="1">
            <a:off x="7570566" y="6085898"/>
            <a:ext cx="1005841" cy="536971"/>
          </a:xfrm>
          <a:prstGeom prst="wedgeRoundRectCallout">
            <a:avLst>
              <a:gd name="adj1" fmla="val 72394"/>
              <a:gd name="adj2" fmla="val -9401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04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 flipH="1">
            <a:off x="156751" y="1149530"/>
            <a:ext cx="8869679" cy="5603967"/>
          </a:xfrm>
          <a:prstGeom prst="wedgeRoundRectCallout">
            <a:avLst>
              <a:gd name="adj1" fmla="val 33305"/>
              <a:gd name="adj2" fmla="val 4999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3517482"/>
              </p:ext>
            </p:extLst>
          </p:nvPr>
        </p:nvGraphicFramePr>
        <p:xfrm>
          <a:off x="326573" y="1501504"/>
          <a:ext cx="8516981" cy="48780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5918">
                  <a:extLst>
                    <a:ext uri="{9D8B030D-6E8A-4147-A177-3AD203B41FA5}">
                      <a16:colId xmlns:a16="http://schemas.microsoft.com/office/drawing/2014/main" val="4191073197"/>
                    </a:ext>
                  </a:extLst>
                </a:gridCol>
                <a:gridCol w="2508069">
                  <a:extLst>
                    <a:ext uri="{9D8B030D-6E8A-4147-A177-3AD203B41FA5}">
                      <a16:colId xmlns:a16="http://schemas.microsoft.com/office/drawing/2014/main" val="723261871"/>
                    </a:ext>
                  </a:extLst>
                </a:gridCol>
                <a:gridCol w="4362994">
                  <a:extLst>
                    <a:ext uri="{9D8B030D-6E8A-4147-A177-3AD203B41FA5}">
                      <a16:colId xmlns:a16="http://schemas.microsoft.com/office/drawing/2014/main" val="3780363508"/>
                    </a:ext>
                  </a:extLst>
                </a:gridCol>
              </a:tblGrid>
              <a:tr h="696167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b="1" i="0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000" b="1" i="0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vật</a:t>
                      </a:r>
                      <a:endParaRPr lang="en-US" sz="2000" b="1" i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b="1" i="0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ngữ chỉ hoạt động của các con vật</a:t>
                      </a:r>
                      <a:endParaRPr lang="en-US" sz="2000" b="1" i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000" b="1" i="0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câu</a:t>
                      </a:r>
                      <a:endParaRPr lang="en-US" sz="2000" b="1" i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4102823"/>
                  </a:ext>
                </a:extLst>
              </a:tr>
              <a:tr h="6961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931004"/>
                  </a:ext>
                </a:extLst>
              </a:tr>
              <a:tr h="6961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9682452"/>
                  </a:ext>
                </a:extLst>
              </a:tr>
              <a:tr h="6961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7393356"/>
                  </a:ext>
                </a:extLst>
              </a:tr>
              <a:tr h="6961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8902595"/>
                  </a:ext>
                </a:extLst>
              </a:tr>
              <a:tr h="6961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7966815"/>
                  </a:ext>
                </a:extLst>
              </a:tr>
              <a:tr h="6961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225652"/>
                  </a:ext>
                </a:extLst>
              </a:tr>
            </a:tbl>
          </a:graphicData>
        </a:graphic>
      </p:graphicFrame>
      <p:sp>
        <p:nvSpPr>
          <p:cNvPr id="6" name="Rounded Rectangular Callout 5"/>
          <p:cNvSpPr/>
          <p:nvPr/>
        </p:nvSpPr>
        <p:spPr>
          <a:xfrm flipH="1">
            <a:off x="0" y="0"/>
            <a:ext cx="9144000" cy="1045029"/>
          </a:xfrm>
          <a:prstGeom prst="wedgeRoundRectCallout">
            <a:avLst>
              <a:gd name="adj1" fmla="val 33456"/>
              <a:gd name="adj2" fmla="val 5053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2. Tìm từ ngữ chỉ hoạt động của các con vật sống trong rừng. Đặt một câu với từ ngữ vừa tìm được.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80160" y="509452"/>
            <a:ext cx="7683659" cy="3918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2089" y="918222"/>
            <a:ext cx="164977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987175" y="938413"/>
            <a:ext cx="5719910" cy="195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ontrols>
      <mc:AlternateContent xmlns:mc="http://schemas.openxmlformats.org/markup-compatibility/2006">
        <mc:Choice xmlns:v="urn:schemas-microsoft-com:vml" Requires="v">
          <p:control spid="1082" name="TextBox1" r:id="rId2" imgW="1542960" imgH="495360"/>
        </mc:Choice>
        <mc:Fallback>
          <p:control name="TextBox1" r:id="rId2" imgW="1542960" imgH="495360">
            <p:pic>
              <p:nvPicPr>
                <p:cNvPr id="10" name="TextBox1">
                  <a:extLst>
                    <a:ext uri="{FF2B5EF4-FFF2-40B4-BE49-F238E27FC236}">
                      <a16:creationId xmlns:a16="http://schemas.microsoft.com/office/drawing/2014/main" id="{64689E19-0BDB-4A7B-BBB9-7DE2E47BBFC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63048" y="2310492"/>
                  <a:ext cx="1544127" cy="4980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3" name="TextBox4" r:id="rId3" imgW="1542960" imgH="476280"/>
        </mc:Choice>
        <mc:Fallback>
          <p:control name="TextBox4" r:id="rId3" imgW="1542960" imgH="476280">
            <p:pic>
              <p:nvPicPr>
                <p:cNvPr id="13" name="TextBox4">
                  <a:extLst>
                    <a:ext uri="{FF2B5EF4-FFF2-40B4-BE49-F238E27FC236}">
                      <a16:creationId xmlns:a16="http://schemas.microsoft.com/office/drawing/2014/main" id="{64689E19-0BDB-4A7B-BBB9-7DE2E47BBFC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61403" y="4413188"/>
                  <a:ext cx="1544127" cy="47189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4" name="TextBox2" r:id="rId4" imgW="1542960" imgH="476280"/>
        </mc:Choice>
        <mc:Fallback>
          <p:control name="TextBox2" r:id="rId4" imgW="1542960" imgH="476280">
            <p:pic>
              <p:nvPicPr>
                <p:cNvPr id="14" name="TextBox2">
                  <a:extLst>
                    <a:ext uri="{FF2B5EF4-FFF2-40B4-BE49-F238E27FC236}">
                      <a16:creationId xmlns:a16="http://schemas.microsoft.com/office/drawing/2014/main" id="{64689E19-0BDB-4A7B-BBB9-7DE2E47BBFC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76110" y="3712122"/>
                  <a:ext cx="1544127" cy="47189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5" name="TextBox3" r:id="rId5" imgW="1542960" imgH="476280"/>
        </mc:Choice>
        <mc:Fallback>
          <p:control name="TextBox3" r:id="rId5" imgW="1542960" imgH="476280">
            <p:pic>
              <p:nvPicPr>
                <p:cNvPr id="15" name="TextBox3">
                  <a:extLst>
                    <a:ext uri="{FF2B5EF4-FFF2-40B4-BE49-F238E27FC236}">
                      <a16:creationId xmlns:a16="http://schemas.microsoft.com/office/drawing/2014/main" id="{64689E19-0BDB-4A7B-BBB9-7DE2E47BBFC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71757" y="3028498"/>
                  <a:ext cx="1544127" cy="47189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6" name="TextBox5" r:id="rId6" imgW="1542960" imgH="476280"/>
        </mc:Choice>
        <mc:Fallback>
          <p:control name="TextBox5" r:id="rId6" imgW="1542960" imgH="476280">
            <p:pic>
              <p:nvPicPr>
                <p:cNvPr id="16" name="TextBox5">
                  <a:extLst>
                    <a:ext uri="{FF2B5EF4-FFF2-40B4-BE49-F238E27FC236}">
                      <a16:creationId xmlns:a16="http://schemas.microsoft.com/office/drawing/2014/main" id="{64689E19-0BDB-4A7B-BBB9-7DE2E47BBFC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61402" y="5096812"/>
                  <a:ext cx="1544127" cy="47189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7" name="TextBox6" r:id="rId7" imgW="4257720" imgH="476280"/>
        </mc:Choice>
        <mc:Fallback>
          <p:control name="TextBox6" r:id="rId7" imgW="4257720" imgH="476280">
            <p:pic>
              <p:nvPicPr>
                <p:cNvPr id="17" name="TextBox6">
                  <a:extLst>
                    <a:ext uri="{FF2B5EF4-FFF2-40B4-BE49-F238E27FC236}">
                      <a16:creationId xmlns:a16="http://schemas.microsoft.com/office/drawing/2014/main" id="{64689E19-0BDB-4A7B-BBB9-7DE2E47BBFC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526275" y="2323555"/>
                  <a:ext cx="4251964" cy="47189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8" name="TextBox7" r:id="rId8" imgW="1542960" imgH="476280"/>
        </mc:Choice>
        <mc:Fallback>
          <p:control name="TextBox7" r:id="rId8" imgW="1542960" imgH="476280">
            <p:pic>
              <p:nvPicPr>
                <p:cNvPr id="18" name="TextBox7">
                  <a:extLst>
                    <a:ext uri="{FF2B5EF4-FFF2-40B4-BE49-F238E27FC236}">
                      <a16:creationId xmlns:a16="http://schemas.microsoft.com/office/drawing/2014/main" id="{64689E19-0BDB-4A7B-BBB9-7DE2E47BBFC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52699" y="5799350"/>
                  <a:ext cx="1544127" cy="47189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9" name="TextBox8" r:id="rId9" imgW="4257720" imgH="476280"/>
        </mc:Choice>
        <mc:Fallback>
          <p:control name="TextBox8" r:id="rId9" imgW="4257720" imgH="476280">
            <p:pic>
              <p:nvPicPr>
                <p:cNvPr id="19" name="TextBox8">
                  <a:extLst>
                    <a:ext uri="{FF2B5EF4-FFF2-40B4-BE49-F238E27FC236}">
                      <a16:creationId xmlns:a16="http://schemas.microsoft.com/office/drawing/2014/main" id="{64689E19-0BDB-4A7B-BBB9-7DE2E47BBFC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526275" y="3028496"/>
                  <a:ext cx="4251964" cy="47189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0" name="TextBox9" r:id="rId10" imgW="4257720" imgH="476280"/>
        </mc:Choice>
        <mc:Fallback>
          <p:control name="TextBox9" r:id="rId10" imgW="4257720" imgH="476280">
            <p:pic>
              <p:nvPicPr>
                <p:cNvPr id="20" name="TextBox9">
                  <a:extLst>
                    <a:ext uri="{FF2B5EF4-FFF2-40B4-BE49-F238E27FC236}">
                      <a16:creationId xmlns:a16="http://schemas.microsoft.com/office/drawing/2014/main" id="{64689E19-0BDB-4A7B-BBB9-7DE2E47BBFC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521919" y="3716471"/>
                  <a:ext cx="4251964" cy="47189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1" name="TextBox10" r:id="rId11" imgW="4257720" imgH="476280"/>
        </mc:Choice>
        <mc:Fallback>
          <p:control name="TextBox10" r:id="rId11" imgW="4257720" imgH="476280">
            <p:pic>
              <p:nvPicPr>
                <p:cNvPr id="21" name="TextBox10">
                  <a:extLst>
                    <a:ext uri="{FF2B5EF4-FFF2-40B4-BE49-F238E27FC236}">
                      <a16:creationId xmlns:a16="http://schemas.microsoft.com/office/drawing/2014/main" id="{64689E19-0BDB-4A7B-BBB9-7DE2E47BBFC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543689" y="4404447"/>
                  <a:ext cx="4251964" cy="47189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2" name="TextBox11" r:id="rId12" imgW="4257720" imgH="476280"/>
        </mc:Choice>
        <mc:Fallback>
          <p:control name="TextBox11" r:id="rId12" imgW="4257720" imgH="476280">
            <p:pic>
              <p:nvPicPr>
                <p:cNvPr id="22" name="TextBox11">
                  <a:extLst>
                    <a:ext uri="{FF2B5EF4-FFF2-40B4-BE49-F238E27FC236}">
                      <a16:creationId xmlns:a16="http://schemas.microsoft.com/office/drawing/2014/main" id="{64689E19-0BDB-4A7B-BBB9-7DE2E47BBFC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539333" y="5105485"/>
                  <a:ext cx="4251964" cy="47189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3" name="TextBox12" r:id="rId13" imgW="4257720" imgH="476280"/>
        </mc:Choice>
        <mc:Fallback>
          <p:control name="TextBox12" r:id="rId13" imgW="4257720" imgH="476280">
            <p:pic>
              <p:nvPicPr>
                <p:cNvPr id="23" name="TextBox12">
                  <a:extLst>
                    <a:ext uri="{FF2B5EF4-FFF2-40B4-BE49-F238E27FC236}">
                      <a16:creationId xmlns:a16="http://schemas.microsoft.com/office/drawing/2014/main" id="{64689E19-0BDB-4A7B-BBB9-7DE2E47BBFC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521914" y="5793463"/>
                  <a:ext cx="4251964" cy="47189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4" name="TextBox13" r:id="rId14" imgW="2352600" imgH="476280"/>
        </mc:Choice>
        <mc:Fallback>
          <p:control name="TextBox13" r:id="rId14" imgW="2352600" imgH="476280">
            <p:pic>
              <p:nvPicPr>
                <p:cNvPr id="24" name="TextBox13">
                  <a:extLst>
                    <a:ext uri="{FF2B5EF4-FFF2-40B4-BE49-F238E27FC236}">
                      <a16:creationId xmlns:a16="http://schemas.microsoft.com/office/drawing/2014/main" id="{64689E19-0BDB-4A7B-BBB9-7DE2E47BBFC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076997" y="2336618"/>
                  <a:ext cx="2353503" cy="47189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5" name="TextBox14" r:id="rId15" imgW="2352600" imgH="476280"/>
        </mc:Choice>
        <mc:Fallback>
          <p:control name="TextBox14" r:id="rId15" imgW="2352600" imgH="476280">
            <p:pic>
              <p:nvPicPr>
                <p:cNvPr id="25" name="TextBox14">
                  <a:extLst>
                    <a:ext uri="{FF2B5EF4-FFF2-40B4-BE49-F238E27FC236}">
                      <a16:creationId xmlns:a16="http://schemas.microsoft.com/office/drawing/2014/main" id="{64689E19-0BDB-4A7B-BBB9-7DE2E47BBFC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033452" y="3024600"/>
                  <a:ext cx="2353503" cy="47189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6" name="TextBox15" r:id="rId16" imgW="2352600" imgH="476280"/>
        </mc:Choice>
        <mc:Fallback>
          <p:control name="TextBox15" r:id="rId16" imgW="2352600" imgH="476280">
            <p:pic>
              <p:nvPicPr>
                <p:cNvPr id="26" name="TextBox15">
                  <a:extLst>
                    <a:ext uri="{FF2B5EF4-FFF2-40B4-BE49-F238E27FC236}">
                      <a16:creationId xmlns:a16="http://schemas.microsoft.com/office/drawing/2014/main" id="{64689E19-0BDB-4A7B-BBB9-7DE2E47BBFC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042159" y="3738708"/>
                  <a:ext cx="2353503" cy="47189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7" name="TextBox16" r:id="rId17" imgW="2352600" imgH="476280"/>
        </mc:Choice>
        <mc:Fallback>
          <p:control name="TextBox16" r:id="rId17" imgW="2352600" imgH="476280">
            <p:pic>
              <p:nvPicPr>
                <p:cNvPr id="27" name="TextBox16">
                  <a:extLst>
                    <a:ext uri="{FF2B5EF4-FFF2-40B4-BE49-F238E27FC236}">
                      <a16:creationId xmlns:a16="http://schemas.microsoft.com/office/drawing/2014/main" id="{64689E19-0BDB-4A7B-BBB9-7DE2E47BBFC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037803" y="4400559"/>
                  <a:ext cx="2353503" cy="47189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8" name="TextBox17" r:id="rId18" imgW="2352600" imgH="476280"/>
        </mc:Choice>
        <mc:Fallback>
          <p:control name="TextBox17" r:id="rId18" imgW="2352600" imgH="476280">
            <p:pic>
              <p:nvPicPr>
                <p:cNvPr id="28" name="TextBox17">
                  <a:extLst>
                    <a:ext uri="{FF2B5EF4-FFF2-40B4-BE49-F238E27FC236}">
                      <a16:creationId xmlns:a16="http://schemas.microsoft.com/office/drawing/2014/main" id="{64689E19-0BDB-4A7B-BBB9-7DE2E47BBFC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046510" y="5101597"/>
                  <a:ext cx="2353503" cy="47189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9" name="TextBox18" r:id="rId19" imgW="2352600" imgH="476280"/>
        </mc:Choice>
        <mc:Fallback>
          <p:control name="TextBox18" r:id="rId19" imgW="2352600" imgH="476280">
            <p:pic>
              <p:nvPicPr>
                <p:cNvPr id="29" name="TextBox18">
                  <a:extLst>
                    <a:ext uri="{FF2B5EF4-FFF2-40B4-BE49-F238E27FC236}">
                      <a16:creationId xmlns:a16="http://schemas.microsoft.com/office/drawing/2014/main" id="{64689E19-0BDB-4A7B-BBB9-7DE2E47BBFC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055217" y="5815698"/>
                  <a:ext cx="2353503" cy="471896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30600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 flipH="1">
            <a:off x="-1" y="0"/>
            <a:ext cx="9144000" cy="3949593"/>
          </a:xfrm>
          <a:prstGeom prst="wedgeRoundRectCallout">
            <a:avLst>
              <a:gd name="adj1" fmla="val 33456"/>
              <a:gd name="adj2" fmla="val 5053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Chọn dấu chấm, dấu chấm hỏi hoặc dấu chấm than thay cho ô vuông.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Con gì có cái vòi rất dài 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Con mèo đang trèo cây cau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Con gì phi nhanh như gió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Ôi, con công múa đẹp quá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01450" y="1210235"/>
            <a:ext cx="443752" cy="4437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879041" y="1847048"/>
            <a:ext cx="443752" cy="4437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908174" y="2460811"/>
            <a:ext cx="443752" cy="4437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926103" y="3177090"/>
            <a:ext cx="468680" cy="4363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507" y="3389731"/>
            <a:ext cx="2178251" cy="30958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65317" y="1182027"/>
            <a:ext cx="529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36184" y="1805183"/>
            <a:ext cx="529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58593" y="2428339"/>
            <a:ext cx="529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9040" y="3128121"/>
            <a:ext cx="529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632858" y="653142"/>
            <a:ext cx="1528354" cy="261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70280" y="666205"/>
            <a:ext cx="2207560" cy="130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518366" y="679268"/>
            <a:ext cx="23532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27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D3CC1B0A-C0FA-42BB-A0DE-B9410B95E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050" y="847453"/>
            <a:ext cx="9658350" cy="51532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355F66-A617-4373-9B18-F16044AF01D7}"/>
              </a:ext>
            </a:extLst>
          </p:cNvPr>
          <p:cNvSpPr txBox="1"/>
          <p:nvPr/>
        </p:nvSpPr>
        <p:spPr>
          <a:xfrm>
            <a:off x="2590800" y="1941494"/>
            <a:ext cx="388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76"/>
            <a:r>
              <a:rPr lang="en-US" sz="2800" b="1" dirty="0">
                <a:solidFill>
                  <a:srgbClr val="FFFF00"/>
                </a:solidFill>
                <a:latin typeface="Calibri"/>
              </a:rPr>
              <a:t>Tạm biệt</a:t>
            </a:r>
          </a:p>
          <a:p>
            <a:pPr algn="ctr" defTabSz="914276"/>
            <a:r>
              <a:rPr lang="en-US" sz="2800" b="1" dirty="0">
                <a:solidFill>
                  <a:srgbClr val="FFFF00"/>
                </a:solidFill>
                <a:latin typeface="Calibri"/>
              </a:rPr>
              <a:t> và hẹn gặp lại các em </a:t>
            </a:r>
          </a:p>
        </p:txBody>
      </p:sp>
    </p:spTree>
    <p:extLst>
      <p:ext uri="{BB962C8B-B14F-4D97-AF65-F5344CB8AC3E}">
        <p14:creationId xmlns:p14="http://schemas.microsoft.com/office/powerpoint/2010/main" val="3755484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163</TotalTime>
  <Words>160</Words>
  <Application>Microsoft Office PowerPoint</Application>
  <PresentationFormat>On-screen Show (4:3)</PresentationFormat>
  <Paragraphs>31</Paragraphs>
  <Slides>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8</vt:i4>
      </vt:variant>
    </vt:vector>
  </HeadingPairs>
  <TitlesOfParts>
    <vt:vector size="26" baseType="lpstr">
      <vt:lpstr>宋体</vt:lpstr>
      <vt:lpstr>Arial</vt:lpstr>
      <vt:lpstr>Calibri</vt:lpstr>
      <vt:lpstr>Calibri Light</vt:lpstr>
      <vt:lpstr>等线</vt:lpstr>
      <vt:lpstr>Kalam</vt:lpstr>
      <vt:lpstr>Montserrat</vt:lpstr>
      <vt:lpstr>Times New Roman</vt:lpstr>
      <vt:lpstr>UTM Avo</vt:lpstr>
      <vt:lpstr>Wide Latin</vt:lpstr>
      <vt:lpstr>小考拉体</vt:lpstr>
      <vt:lpstr>Office Theme</vt:lpstr>
      <vt:lpstr>1_Office Theme</vt:lpstr>
      <vt:lpstr>2_Office Theme</vt:lpstr>
      <vt:lpstr>8_Office Theme</vt:lpstr>
      <vt:lpstr>Doodle Sketchbook by Slidesgo</vt:lpstr>
      <vt:lpstr>11_Office Theme</vt:lpstr>
      <vt:lpstr>3_Office Theme</vt:lpstr>
      <vt:lpstr>Chào mừng các em đến với tiết học  môn Tiếng Việt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20</cp:revision>
  <dcterms:created xsi:type="dcterms:W3CDTF">2021-07-06T14:50:20Z</dcterms:created>
  <dcterms:modified xsi:type="dcterms:W3CDTF">2022-02-22T08:23:14Z</dcterms:modified>
</cp:coreProperties>
</file>