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76" r:id="rId4"/>
    <p:sldId id="257" r:id="rId5"/>
    <p:sldId id="279" r:id="rId6"/>
    <p:sldId id="258" r:id="rId7"/>
    <p:sldId id="259" r:id="rId8"/>
    <p:sldId id="260" r:id="rId9"/>
    <p:sldId id="261" r:id="rId10"/>
    <p:sldId id="546" r:id="rId11"/>
    <p:sldId id="547" r:id="rId12"/>
    <p:sldId id="309" r:id="rId13"/>
    <p:sldId id="548" r:id="rId14"/>
    <p:sldId id="549" r:id="rId15"/>
    <p:sldId id="544" r:id="rId16"/>
    <p:sldId id="545" r:id="rId17"/>
    <p:sldId id="540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8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23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5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jpg"/><Relationship Id="rId5" Type="http://schemas.openxmlformats.org/officeDocument/2006/relationships/image" Target="../media/image26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microsoft.com/office/2007/relationships/hdphoto" Target="../media/hdphoto21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microsoft.com/office/2007/relationships/hdphoto" Target="../media/hdphoto19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openxmlformats.org/officeDocument/2006/relationships/image" Target="../media/image35.gif"/><Relationship Id="rId5" Type="http://schemas.openxmlformats.org/officeDocument/2006/relationships/image" Target="../media/image32.png"/><Relationship Id="rId15" Type="http://schemas.microsoft.com/office/2007/relationships/hdphoto" Target="../media/hdphoto18.wdp"/><Relationship Id="rId10" Type="http://schemas.microsoft.com/office/2007/relationships/hdphoto" Target="../media/hdphoto16.wdp"/><Relationship Id="rId19" Type="http://schemas.microsoft.com/office/2007/relationships/hdphoto" Target="../media/hdphoto20.wdp"/><Relationship Id="rId4" Type="http://schemas.microsoft.com/office/2007/relationships/hdphoto" Target="../media/hdphoto13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13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image" Target="../media/image18.jpg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718065" y="1029712"/>
            <a:ext cx="7356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MÔN</a:t>
            </a:r>
            <a:r>
              <a:rPr kumimoji="0" lang="en-US" altLang="zh-CN" sz="8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</a:p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spc="3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8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140997" y="98861"/>
            <a:ext cx="12051003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476693" y="952535"/>
            <a:ext cx="6478289" cy="2593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gì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4" b="100000" l="3774" r="959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8057" y="911696"/>
            <a:ext cx="2255522" cy="213849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21274" y="3377704"/>
            <a:ext cx="6589125" cy="1879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 mòn ruột cũng dần dần mòn 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365857" y="4682331"/>
            <a:ext cx="6644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indent="0"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 dùng đến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nó.                       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913" y="5155175"/>
            <a:ext cx="1797729" cy="1303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4737" l="295" r="100000">
                        <a14:foregroundMark x1="5015" y1="65497" x2="5015" y2="65497"/>
                        <a14:foregroundMark x1="4130" y1="55556" x2="4130" y2="55556"/>
                        <a14:foregroundMark x1="2065" y1="77778" x2="2065" y2="77778"/>
                        <a14:foregroundMark x1="4130" y1="85965" x2="4130" y2="8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73" y="3137133"/>
            <a:ext cx="2379832" cy="16287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353579" y="1980941"/>
            <a:ext cx="2422785" cy="886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606482" y="2125225"/>
            <a:ext cx="200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53579" y="3673774"/>
            <a:ext cx="2422785" cy="886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06482" y="3818058"/>
            <a:ext cx="200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71905" y="5571791"/>
            <a:ext cx="2422785" cy="886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24808" y="5716075"/>
            <a:ext cx="200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 tẩy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325091" y="651165"/>
            <a:ext cx="18980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60473" y="654541"/>
            <a:ext cx="36160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4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79945" y="515479"/>
            <a:ext cx="37902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mình đo 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mỏ nâu 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 tắm ao 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cày ruộng cạn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A5D4A-8C34-D84A-A8D2-B6CA9921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217" y="2689216"/>
            <a:ext cx="4638176" cy="28624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5541" y="604103"/>
            <a:ext cx="652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333333"/>
                </a:solidFill>
                <a:latin typeface="+mj-lt"/>
              </a:rPr>
              <a:t>Thân em vừa trắng lại vừa tròn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vi-VN" sz="3200" dirty="0">
                <a:solidFill>
                  <a:srgbClr val="333333"/>
                </a:solidFill>
                <a:latin typeface="+mj-lt"/>
              </a:rPr>
              <a:t>Bước đi mỗi bước mỗi mòn gót chân</a:t>
            </a:r>
            <a:r>
              <a:rPr lang="vi-VN" sz="3200" dirty="0">
                <a:latin typeface="+mj-lt"/>
              </a:rPr>
              <a:t/>
            </a:r>
            <a:br>
              <a:rPr lang="vi-VN" sz="3200" dirty="0">
                <a:latin typeface="+mj-lt"/>
              </a:rPr>
            </a:br>
            <a:r>
              <a:rPr lang="en-US" sz="3200" dirty="0" smtClean="0">
                <a:latin typeface="+mj-lt"/>
              </a:rPr>
              <a:t>                                                  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cái</a:t>
            </a:r>
            <a:r>
              <a:rPr lang="vi-VN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97" y="2436749"/>
            <a:ext cx="2552700" cy="17049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79818" y="180109"/>
            <a:ext cx="69273" cy="4067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85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85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476693" y="952535"/>
            <a:ext cx="6478289" cy="2593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gì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4" b="100000" l="3774" r="959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5195" y="804010"/>
            <a:ext cx="2255522" cy="213849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21274" y="3377704"/>
            <a:ext cx="6589125" cy="1879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 mòn ruột cũng dần dần mòn 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365857" y="4682331"/>
            <a:ext cx="6644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 dùng đến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nó.                        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937" y="5257263"/>
            <a:ext cx="1797729" cy="1303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4737" l="295" r="100000">
                        <a14:foregroundMark x1="5015" y1="65497" x2="5015" y2="65497"/>
                        <a14:foregroundMark x1="4130" y1="55556" x2="4130" y2="55556"/>
                        <a14:foregroundMark x1="2065" y1="77778" x2="2065" y2="77778"/>
                        <a14:foregroundMark x1="4130" y1="85965" x2="4130" y2="8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85" y="3285494"/>
            <a:ext cx="2379832" cy="1628775"/>
          </a:xfrm>
          <a:prstGeom prst="rect">
            <a:avLst/>
          </a:prstGeom>
        </p:spPr>
      </p:pic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0" y="98861"/>
            <a:ext cx="11998036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chỉ đặc điểm trong những câu đố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76400" y="651107"/>
            <a:ext cx="464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291479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41818" y="2900935"/>
            <a:ext cx="9282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814945" y="2416026"/>
            <a:ext cx="9282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76400" y="3865663"/>
            <a:ext cx="429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82783" y="5066822"/>
            <a:ext cx="595745" cy="5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57201" y="5583936"/>
            <a:ext cx="595745" cy="53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345" y="2416026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67" t="22838"/>
          <a:stretch/>
        </p:blipFill>
        <p:spPr>
          <a:xfrm>
            <a:off x="5666509" y="978690"/>
            <a:ext cx="6345382" cy="5704692"/>
          </a:xfrm>
          <a:prstGeom prst="rect">
            <a:avLst/>
          </a:prstGeom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80109" y="112715"/>
            <a:ext cx="11831782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Đặt một câu nêu đặc điểm của đồ vật ở trường, lớp.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02673" y="978690"/>
            <a:ext cx="10515600" cy="689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 trống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 bóng.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31818" y="696105"/>
            <a:ext cx="464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6655" y="696105"/>
            <a:ext cx="358832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811" y="1668636"/>
            <a:ext cx="3434080" cy="1918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109" y="3586985"/>
            <a:ext cx="5645637" cy="1775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Trình bày đúng: Đầu câu viết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hoa,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cuối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câu có dấu chấm.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0813" y="1993264"/>
            <a:ext cx="2124228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câu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2467" t="22838"/>
          <a:stretch/>
        </p:blipFill>
        <p:spPr>
          <a:xfrm>
            <a:off x="5666509" y="978690"/>
            <a:ext cx="6345382" cy="5704692"/>
          </a:xfrm>
          <a:prstGeom prst="rect">
            <a:avLst/>
          </a:prstGeom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80109" y="112715"/>
            <a:ext cx="11831782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Đặt một câu nêu đặc điểm của đồ vật ở trường, lớp.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02673" y="978690"/>
            <a:ext cx="10515600" cy="689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Mẫu: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 trống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 bóng.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31818" y="696105"/>
            <a:ext cx="464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6655" y="696105"/>
            <a:ext cx="358832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39" name="TextBox1" r:id="rId2" imgW="5629320" imgH="5010120"/>
        </mc:Choice>
        <mc:Fallback>
          <p:control name="TextBox1" r:id="rId2" imgW="5629320" imgH="501012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0110" y="1668636"/>
                  <a:ext cx="5624945" cy="501474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1" y="-6927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8829329" y="5272520"/>
            <a:ext cx="1409701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706379" y="5124450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098" y="1656077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89" y="4644736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62" y="5743399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646" y="1564665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7162607" y="5124110"/>
            <a:ext cx="1295400" cy="1905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0896600" y="5494987"/>
            <a:ext cx="1295400" cy="1447801"/>
          </a:xfrm>
          <a:prstGeom prst="rect">
            <a:avLst/>
          </a:prstGeom>
        </p:spPr>
      </p:pic>
      <p:sp>
        <p:nvSpPr>
          <p:cNvPr id="24" name="TextBox 67"/>
          <p:cNvSpPr txBox="1"/>
          <p:nvPr/>
        </p:nvSpPr>
        <p:spPr>
          <a:xfrm>
            <a:off x="2139575" y="2594083"/>
            <a:ext cx="8099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gặp lại các con</a:t>
            </a:r>
            <a:r>
              <a:rPr lang="zh-CN" altLang="en-US" sz="66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spc="3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ở tiết học sau.</a:t>
            </a:r>
            <a:endParaRPr kumimoji="0" lang="en-US" altLang="zh-CN" sz="6600" b="1" i="0" u="none" strike="noStrike" kern="1200" cap="none" spc="30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hoạch trứng gà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97" y="1399309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119136" y="-76200"/>
            <a:ext cx="7858271" cy="3408218"/>
          </a:xfrm>
          <a:prstGeom prst="cloudCallout">
            <a:avLst>
              <a:gd name="adj1" fmla="val -56701"/>
              <a:gd name="adj2" fmla="val 46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sp>
        <p:nvSpPr>
          <p:cNvPr id="10" name="Right Arrow 9">
            <a:hlinkClick r:id="rId19" action="ppaction://hlinksldjump"/>
          </p:cNvPr>
          <p:cNvSpPr/>
          <p:nvPr/>
        </p:nvSpPr>
        <p:spPr>
          <a:xfrm>
            <a:off x="11103593" y="607629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1.48148E-6 C 0.00325 -0.0169 0.00664 -0.03379 0.01172 -0.05046 C 0.01315 -0.05926 0.01432 -0.06643 0.01666 -0.07477 C 0.01588 -0.10162 0.01588 -0.1287 0.0151 -0.15555 C 0.01484 -0.16342 0.0108 -0.17222 0.00872 -0.17963 C 0.00664 -0.18657 0.00208 -0.2 0.00208 -0.19977 C -0.00013 -0.21574 -0.0069 -0.22893 -0.00912 -0.24444 C -0.0112 -0.25879 -0.00912 -0.25301 -0.01407 -0.2625 C -0.01563 -0.27106 -0.01849 -0.27731 -0.02227 -0.28472 C -0.02565 -0.30092 -0.03086 -0.31504 -0.03998 -0.32731 C -0.04388 -0.34167 -0.03841 -0.3243 -0.04649 -0.33935 C -0.04961 -0.34514 -0.0517 -0.35324 -0.05469 -0.35949 C -0.06159 -0.37384 -0.06745 -0.38356 -0.07084 -0.4 C -0.06862 -0.41435 -0.06966 -0.41875 -0.07735 -0.42824 C -0.08008 -0.43819 -0.08373 -0.43518 -0.08854 -0.44236 C -0.09375 -0.45023 -0.09011 -0.45301 -0.09818 -0.45648 C -0.10326 -0.47454 -0.12357 -0.48217 -0.13711 -0.48472 C -0.14714 -0.48912 -0.15742 -0.49097 -0.1681 -0.49282 C -0.17761 -0.49213 -0.1875 -0.49213 -0.19714 -0.49074 C -0.22565 -0.4868 -0.25274 -0.47106 -0.27969 -0.46065 C -0.28451 -0.45648 -0.28854 -0.45463 -0.29414 -0.45254 C -0.29883 -0.44676 -0.30586 -0.44305 -0.31198 -0.44028 C -0.31289 -0.43912 -0.31797 -0.43356 -0.31849 -0.43217 C -0.3194 -0.43032 -0.31901 -0.42778 -0.32019 -0.42616 C -0.32344 -0.42083 -0.32774 -0.4169 -0.33138 -0.41204 C -0.33516 -0.39861 -0.33464 -0.39213 -0.33633 -0.37569 C -0.33776 -0.36065 -0.34362 -0.3456 -0.34753 -0.33125 C -0.34974 -0.32315 -0.35235 -0.31504 -0.35404 -0.30694 C -0.35534 -0.30162 -0.35742 -0.29074 -0.35742 -0.29051 C -0.35795 -0.28542 -0.35795 -0.28009 -0.35899 -0.27477 C -0.35964 -0.2706 -0.36224 -0.2625 -0.36224 -0.26227 C -0.36016 -0.22963 -0.36068 -0.22754 -0.36068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3912 C -0.04023 -0.05764 -0.03607 -0.07384 -0.03151 -0.09167 C -0.02344 -0.15787 -0.00625 -0.24004 -0.0345 -0.29583 C -0.0375 -0.30926 -0.04336 -0.31875 -0.04922 -0.33009 C -0.05013 -0.33194 -0.05091 -0.33403 -0.05195 -0.33611 C -0.05299 -0.33819 -0.05495 -0.34213 -0.05495 -0.3419 C -0.05677 -0.34954 -0.05885 -0.35046 -0.06237 -0.35648 C -0.06784 -0.3662 -0.07213 -0.37639 -0.07708 -0.38657 C -0.07969 -0.39792 -0.08672 -0.40417 -0.09336 -0.41088 C -0.10104 -0.42708 -0.0901 -0.40717 -0.10208 -0.41898 C -0.11628 -0.4331 -0.09857 -0.42338 -0.11107 -0.42917 C -0.12031 -0.43889 -0.13008 -0.44629 -0.14049 -0.45324 C -0.14388 -0.45856 -0.14739 -0.46111 -0.15234 -0.46342 C -0.16016 -0.4743 -0.17943 -0.48264 -0.19049 -0.48565 C -0.20039 -0.4912 -0.20963 -0.4919 -0.21979 -0.49583 C -0.23737 -0.50254 -0.25456 -0.51065 -0.27292 -0.51389 C -0.28216 -0.51921 -0.29062 -0.52199 -0.30078 -0.52407 C -0.33021 -0.53981 -0.36146 -0.52893 -0.39349 -0.52801 C -0.40208 -0.52338 -0.40937 -0.51805 -0.41849 -0.51597 C -0.42825 -0.50949 -0.4362 -0.49861 -0.44648 -0.49375 C -0.45338 -0.48495 -0.46706 -0.47129 -0.47591 -0.46759 C -0.48086 -0.46065 -0.48529 -0.4544 -0.49219 -0.45139 C -0.50612 -0.43819 -0.50612 -0.42731 -0.51432 -0.41088 C -0.51797 -0.39444 -0.51276 -0.41412 -0.51875 -0.40092 C -0.52383 -0.38981 -0.51562 -0.39861 -0.52448 -0.39074 C -0.52838 -0.3831 -0.52982 -0.37407 -0.53333 -0.36643 C -0.53489 -0.36319 -0.53763 -0.36134 -0.53919 -0.35833 C -0.54818 -0.34167 -0.55794 -0.32129 -0.56289 -0.30185 C -0.56341 -0.29514 -0.56419 -0.28171 -0.56419 -0.28148 L -0.56289 -0.29583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7 -0.02431 C 0.01771 -0.06412 0.02187 -0.10718 0.01198 -0.14537 C 0.01029 -0.17384 0.00664 -0.2007 -0.00274 -0.22616 C -0.00534 -0.2331 -0.00625 -0.24144 -0.00886 -0.24838 C -0.00951 -0.25023 -0.01107 -0.25093 -0.01198 -0.25255 C -0.01458 -0.25787 -0.01667 -0.26343 -0.01927 -0.26875 C -0.02474 -0.28033 -0.02943 -0.2919 -0.03281 -0.30509 C -0.03399 -0.30949 -0.04024 -0.31505 -0.04024 -0.31482 C -0.04219 -0.32408 -0.04583 -0.33102 -0.05065 -0.33727 C -0.05742 -0.35556 -0.06914 -0.36505 -0.08203 -0.37361 C -0.08841 -0.38264 -0.09662 -0.38449 -0.10443 -0.38982 C -0.11745 -0.39861 -0.12917 -0.40417 -0.14323 -0.4081 C -0.1638 -0.42153 -0.18698 -0.42431 -0.20899 -0.43033 C -0.28073 -0.42847 -0.2668 -0.4382 -0.3 -0.42431 C -0.30573 -0.41875 -0.31094 -0.41227 -0.31628 -0.40602 C -0.31823 -0.40394 -0.32031 -0.40185 -0.3224 -0.4 C -0.32422 -0.39838 -0.32669 -0.39769 -0.32826 -0.39583 C -0.33138 -0.39259 -0.33594 -0.38426 -0.34024 -0.38171 C -0.34401 -0.37963 -0.34844 -0.37917 -0.35221 -0.37778 C -0.35547 -0.37477 -0.3599 -0.37361 -0.36263 -0.36968 C -0.36367 -0.36829 -0.36315 -0.36551 -0.36406 -0.36366 C -0.36471 -0.36204 -0.36589 -0.36065 -0.36719 -0.35949 C -0.37188 -0.3544 -0.37409 -0.35371 -0.37761 -0.34746 C -0.37982 -0.34375 -0.38151 -0.33935 -0.38359 -0.33542 C -0.38555 -0.33148 -0.39089 -0.32523 -0.39089 -0.325 C -0.39271 -0.31852 -0.39544 -0.31574 -0.39701 -0.30903 C -0.39753 -0.29769 -0.39714 -0.28611 -0.39844 -0.27477 C -0.39857 -0.27292 -0.40078 -0.27246 -0.40156 -0.2706 C -0.40378 -0.26435 -0.4043 -0.25718 -0.40599 -0.25046 C -0.40912 -0.23796 -0.40899 -0.24861 -0.40899 -0.2423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082636" y="437983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 dây,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đọc truyện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316182" y="140771"/>
            <a:ext cx="8686800" cy="2279073"/>
          </a:xfrm>
          <a:prstGeom prst="wedgeRoundRectCallout">
            <a:avLst>
              <a:gd name="adj1" fmla="val 45036"/>
              <a:gd name="adj2" fmla="val 112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59873" y="514500"/>
            <a:ext cx="943494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chỉ hoạt động trong câu sau: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“Chúng em chơi nhảy dây và đọc truyện cùng nhau.”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098800" y="4557093"/>
            <a:ext cx="8351982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mua cho em chiếc áo len.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537855" y="154626"/>
            <a:ext cx="8686800" cy="2279073"/>
          </a:xfrm>
          <a:prstGeom prst="wedgeRoundRectCallout">
            <a:avLst>
              <a:gd name="adj1" fmla="val 38497"/>
              <a:gd name="adj2" fmla="val 1166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9873" y="514500"/>
            <a:ext cx="943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từ sau để tạo thành câu: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hiếc, mẹ, em, áo len, mua, cho.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18509" y="3976255"/>
            <a:ext cx="3532909" cy="2189886"/>
          </a:xfrm>
          <a:prstGeom prst="cloudCallout">
            <a:avLst>
              <a:gd name="adj1" fmla="val -75722"/>
              <a:gd name="adj2" fmla="val -386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hoa, mặt 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537855" y="154626"/>
            <a:ext cx="8686800" cy="2279073"/>
          </a:xfrm>
          <a:prstGeom prst="wedgeRoundRectCallout">
            <a:avLst>
              <a:gd name="adj1" fmla="val 38497"/>
              <a:gd name="adj2" fmla="val 1166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9873" y="514500"/>
            <a:ext cx="943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từ sau, từ nào là từ chỉ sự vật: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hoa, đỏ rực, mặt trời, chạy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119136" y="-76200"/>
            <a:ext cx="8072864" cy="3408218"/>
          </a:xfrm>
          <a:prstGeom prst="cloudCallout">
            <a:avLst>
              <a:gd name="adj1" fmla="val -56701"/>
              <a:gd name="adj2" fmla="val 46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bạn đã giúp mình thu hoạch xong trứng. Mình cảm ơn các bạn rất nhiều.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7"/>
          <p:cNvSpPr txBox="1"/>
          <p:nvPr/>
        </p:nvSpPr>
        <p:spPr>
          <a:xfrm>
            <a:off x="551811" y="685816"/>
            <a:ext cx="10933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spc="3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tập: Từ ngữ chỉ sự vật, đặc điểm; Câu nêu đặc điểm</a:t>
            </a: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9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487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SimSun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1_Office Theme</vt:lpstr>
      <vt:lpstr>2_Office Theme</vt:lpstr>
      <vt:lpstr>5_Office Theme</vt:lpstr>
      <vt:lpstr>PowerPoint Presentation</vt:lpstr>
      <vt:lpstr>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HP</cp:lastModifiedBy>
  <cp:revision>23</cp:revision>
  <dcterms:created xsi:type="dcterms:W3CDTF">2021-05-23T13:34:17Z</dcterms:created>
  <dcterms:modified xsi:type="dcterms:W3CDTF">2021-10-13T04:14:43Z</dcterms:modified>
</cp:coreProperties>
</file>