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  <p:sldMasterId id="2147483726" r:id="rId3"/>
    <p:sldMasterId id="2147483738" r:id="rId4"/>
    <p:sldMasterId id="2147483749" r:id="rId5"/>
    <p:sldMasterId id="2147483762" r:id="rId6"/>
    <p:sldMasterId id="2147483776" r:id="rId7"/>
  </p:sldMasterIdLst>
  <p:notesMasterIdLst>
    <p:notesMasterId r:id="rId28"/>
  </p:notesMasterIdLst>
  <p:sldIdLst>
    <p:sldId id="542" r:id="rId8"/>
    <p:sldId id="553" r:id="rId9"/>
    <p:sldId id="541" r:id="rId10"/>
    <p:sldId id="521" r:id="rId11"/>
    <p:sldId id="543" r:id="rId12"/>
    <p:sldId id="538" r:id="rId13"/>
    <p:sldId id="544" r:id="rId14"/>
    <p:sldId id="545" r:id="rId15"/>
    <p:sldId id="546" r:id="rId16"/>
    <p:sldId id="539" r:id="rId17"/>
    <p:sldId id="548" r:id="rId18"/>
    <p:sldId id="549" r:id="rId19"/>
    <p:sldId id="550" r:id="rId20"/>
    <p:sldId id="551" r:id="rId21"/>
    <p:sldId id="552" r:id="rId22"/>
    <p:sldId id="556" r:id="rId23"/>
    <p:sldId id="557" r:id="rId24"/>
    <p:sldId id="476" r:id="rId25"/>
    <p:sldId id="554" r:id="rId26"/>
    <p:sldId id="5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1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ADC4B-121D-46CC-9D52-F4252E0865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1010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6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09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17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35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99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4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580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8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78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01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9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33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332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494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173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078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851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332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5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6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971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5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690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73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3525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5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52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03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5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04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77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199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6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054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10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516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021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5273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0328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538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043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7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8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0547" indent="0">
              <a:buNone/>
              <a:defRPr sz="2400" b="1"/>
            </a:lvl2pPr>
            <a:lvl3pPr marL="1101096" indent="0">
              <a:buNone/>
              <a:defRPr sz="2200" b="1"/>
            </a:lvl3pPr>
            <a:lvl4pPr marL="1651643" indent="0">
              <a:buNone/>
              <a:defRPr sz="1900" b="1"/>
            </a:lvl4pPr>
            <a:lvl5pPr marL="2202192" indent="0">
              <a:buNone/>
              <a:defRPr sz="1900" b="1"/>
            </a:lvl5pPr>
            <a:lvl6pPr marL="2752739" indent="0">
              <a:buNone/>
              <a:defRPr sz="1900" b="1"/>
            </a:lvl6pPr>
            <a:lvl7pPr marL="3303286" indent="0">
              <a:buNone/>
              <a:defRPr sz="1900" b="1"/>
            </a:lvl7pPr>
            <a:lvl8pPr marL="3853835" indent="0">
              <a:buNone/>
              <a:defRPr sz="1900" b="1"/>
            </a:lvl8pPr>
            <a:lvl9pPr marL="4404382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79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517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78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6" cy="585311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6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592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900"/>
            </a:lvl1pPr>
            <a:lvl2pPr marL="550547" indent="0">
              <a:buNone/>
              <a:defRPr sz="3400"/>
            </a:lvl2pPr>
            <a:lvl3pPr marL="1101096" indent="0">
              <a:buNone/>
              <a:defRPr sz="2900"/>
            </a:lvl3pPr>
            <a:lvl4pPr marL="1651643" indent="0">
              <a:buNone/>
              <a:defRPr sz="2400"/>
            </a:lvl4pPr>
            <a:lvl5pPr marL="2202192" indent="0">
              <a:buNone/>
              <a:defRPr sz="2400"/>
            </a:lvl5pPr>
            <a:lvl6pPr marL="2752739" indent="0">
              <a:buNone/>
              <a:defRPr sz="2400"/>
            </a:lvl6pPr>
            <a:lvl7pPr marL="3303286" indent="0">
              <a:buNone/>
              <a:defRPr sz="2400"/>
            </a:lvl7pPr>
            <a:lvl8pPr marL="3853835" indent="0">
              <a:buNone/>
              <a:defRPr sz="2400"/>
            </a:lvl8pPr>
            <a:lvl9pPr marL="4404382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700"/>
            </a:lvl1pPr>
            <a:lvl2pPr marL="550547" indent="0">
              <a:buNone/>
              <a:defRPr sz="1400"/>
            </a:lvl2pPr>
            <a:lvl3pPr marL="1101096" indent="0">
              <a:buNone/>
              <a:defRPr sz="1200"/>
            </a:lvl3pPr>
            <a:lvl4pPr marL="1651643" indent="0">
              <a:buNone/>
              <a:defRPr sz="1100"/>
            </a:lvl4pPr>
            <a:lvl5pPr marL="2202192" indent="0">
              <a:buNone/>
              <a:defRPr sz="1100"/>
            </a:lvl5pPr>
            <a:lvl6pPr marL="2752739" indent="0">
              <a:buNone/>
              <a:defRPr sz="1100"/>
            </a:lvl6pPr>
            <a:lvl7pPr marL="3303286" indent="0">
              <a:buNone/>
              <a:defRPr sz="1100"/>
            </a:lvl7pPr>
            <a:lvl8pPr marL="3853835" indent="0">
              <a:buNone/>
              <a:defRPr sz="1100"/>
            </a:lvl8pPr>
            <a:lvl9pPr marL="440438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34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25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30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7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7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64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112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125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45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418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54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9723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13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93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855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74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017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759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87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152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04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954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57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5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5831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8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6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2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2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594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1" cy="1143000"/>
          </a:xfrm>
          <a:prstGeom prst="rect">
            <a:avLst/>
          </a:prstGeom>
        </p:spPr>
        <p:txBody>
          <a:bodyPr vert="horz" lIns="110109" tIns="55056" rIns="110109" bIns="550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1" cy="4525962"/>
          </a:xfrm>
          <a:prstGeom prst="rect">
            <a:avLst/>
          </a:prstGeom>
        </p:spPr>
        <p:txBody>
          <a:bodyPr vert="horz" lIns="110109" tIns="55056" rIns="110109" bIns="550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109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4"/>
            <a:ext cx="3860800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10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2" y="6356354"/>
            <a:ext cx="2844800" cy="365125"/>
          </a:xfrm>
          <a:prstGeom prst="rect">
            <a:avLst/>
          </a:prstGeom>
        </p:spPr>
        <p:txBody>
          <a:bodyPr vert="horz" lIns="110109" tIns="55056" rIns="110109" bIns="5505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109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010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1101096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2910" indent="-412910" algn="l" defTabSz="1101096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894640" indent="-344093" algn="l" defTabSz="1101096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6369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6917" indent="-275275" algn="l" defTabSz="110109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77465" indent="-275275" algn="l" defTabSz="110109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013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78560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9108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79656" indent="-275275" algn="l" defTabSz="11010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0547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109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51643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0219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52739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3286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53835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04382" algn="l" defTabSz="110109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3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4/9/2022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>
              <a:defRPr/>
            </a:pPr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9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9" y="1291352"/>
            <a:ext cx="2660951" cy="89126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589" y="2438658"/>
            <a:ext cx="12188822" cy="400460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4577030"/>
            <a:ext cx="12814739" cy="20101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8" y="943494"/>
            <a:ext cx="12328217" cy="1069039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9119" y="1801329"/>
            <a:ext cx="8336065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307" y="-32051"/>
            <a:ext cx="3393107" cy="32842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588" y="4840455"/>
            <a:ext cx="2750720" cy="1620398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1129" y="3456991"/>
            <a:ext cx="1404913" cy="26867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6749" y="4800367"/>
            <a:ext cx="2783664" cy="16203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309" y="3330334"/>
            <a:ext cx="2175990" cy="337635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88" y="6167979"/>
            <a:ext cx="12188825" cy="68603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88" y="6290985"/>
            <a:ext cx="12188825" cy="5688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88" y="6706686"/>
            <a:ext cx="12188825" cy="36554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19" y="-1022008"/>
            <a:ext cx="812588" cy="8125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6947" y="3117692"/>
            <a:ext cx="9237728" cy="15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CHÀO MỪNG CÁC EM </a:t>
            </a:r>
          </a:p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ĐẾN VỚI TIẾT HỌC MÔN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168050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50" y="1557540"/>
            <a:ext cx="5235429" cy="2936083"/>
          </a:xfrm>
          <a:prstGeom prst="rect">
            <a:avLst/>
          </a:prstGeom>
        </p:spPr>
      </p:pic>
      <p:sp>
        <p:nvSpPr>
          <p:cNvPr id="11" name="Shape 750"/>
          <p:cNvSpPr txBox="1"/>
          <p:nvPr/>
        </p:nvSpPr>
        <p:spPr>
          <a:xfrm>
            <a:off x="180109" y="4656902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</a:t>
            </a:r>
            <a:endParaRPr lang="en-US" sz="3200" dirty="0" smtClean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marL="0" marR="0" algn="ctr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smtClean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khiến </a:t>
            </a:r>
            <a:r>
              <a:rPr lang="vi-VN" sz="32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anh hà mã vui vẻ giúp đỡ?</a:t>
            </a:r>
            <a:endParaRPr lang="en-US" sz="32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17921" y="2377437"/>
            <a:ext cx="5434148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83679" y="2509896"/>
            <a:ext cx="4950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 con đã lễ phép chào anh hà mã, nói một cách lịch sự nhờ anh hà mã giúp đỡ mình qua sông.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0818" y="200855"/>
            <a:ext cx="1055891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77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095" y="1685484"/>
            <a:ext cx="7506110" cy="433174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0818" y="200855"/>
            <a:ext cx="1055891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366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814" y="1316186"/>
            <a:ext cx="8520288" cy="506765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0818" y="200855"/>
            <a:ext cx="1055891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088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85" y="1309012"/>
            <a:ext cx="9598784" cy="510485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0818" y="200855"/>
            <a:ext cx="1055891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2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8777" y="1467952"/>
            <a:ext cx="8562999" cy="48022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0818" y="200855"/>
            <a:ext cx="1055891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16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50818" y="200855"/>
            <a:ext cx="10558919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027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125109" y="172311"/>
            <a:ext cx="9902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chuyện muốn nói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với em điều gì?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707817" y="2124681"/>
            <a:ext cx="9498249" cy="392654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muốn gửi đến chúng ta thông điệp: muốn được người khác giúp đỡ, em phải hỏi hoặc đề nghị một cách lịch sự; được người khác giúp đỡ, em phải nói lời cảm ơn.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49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448414" y="2663224"/>
            <a:ext cx="5332043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Dặn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dò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23" y="114187"/>
            <a:ext cx="10540385" cy="596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6014" y="40330"/>
            <a:ext cx="1285345" cy="1908928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3475" y="5794399"/>
            <a:ext cx="8393862" cy="945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6123" y="2261785"/>
            <a:ext cx="67270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người thân trao đổi về cách chào hỏi thể hiện sự thân thiện hoặc lịch sự.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7440"/>
          <a:stretch>
            <a:fillRect/>
          </a:stretch>
        </p:blipFill>
        <p:spPr>
          <a:xfrm>
            <a:off x="-8709" y="76201"/>
            <a:ext cx="12188825" cy="68562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22784" y="2176599"/>
            <a:ext cx="4790208" cy="786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01096"/>
            <a:endParaRPr lang="zh-CN" altLang="en-US" sz="2199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2483" y="1864723"/>
            <a:ext cx="455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101096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Windsor" panose="00000400000000000000" pitchFamily="2" charset="0"/>
                <a:cs typeface="Times New Roman" panose="02020603050405020304" pitchFamily="18" charset="0"/>
              </a:rPr>
              <a:t>KHỞI ĐỘNG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Windsor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15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7" y="-286798"/>
            <a:ext cx="10763295" cy="6702669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88" y="6108004"/>
            <a:ext cx="12188825" cy="744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588" y="895"/>
            <a:ext cx="12188825" cy="368205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799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40717" y="871659"/>
            <a:ext cx="2863646" cy="2423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7711" y="2728084"/>
            <a:ext cx="7631158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lnSpc>
                <a:spcPct val="150000"/>
              </a:lnSpc>
              <a:defRPr/>
            </a:pP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914126">
              <a:lnSpc>
                <a:spcPct val="150000"/>
              </a:lnSpc>
              <a:defRPr/>
            </a:pP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199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199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43" y="4722413"/>
            <a:ext cx="2715681" cy="21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5804" y="189383"/>
            <a:ext cx="2088285" cy="310141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836" y="425278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2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1187944"/>
            <a:ext cx="11948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nghe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chuyện: Cảm ơn anh hà mã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" y="894"/>
            <a:ext cx="12188826" cy="6856214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66182" y="966477"/>
            <a:ext cx="8512205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26"/>
            <a:r>
              <a:rPr lang="en-US" sz="3599" b="1" dirty="0">
                <a:solidFill>
                  <a:srgbClr val="0000FF"/>
                </a:solidFill>
                <a:latin typeface="Arial"/>
                <a:cs typeface="Times New Roman" pitchFamily="18" charset="0"/>
              </a:rPr>
              <a:t>YÊU CẦU CẦN ĐẠT</a:t>
            </a:r>
            <a:endParaRPr lang="vi-VN" sz="3599" b="1" dirty="0">
              <a:solidFill>
                <a:srgbClr val="0000FF"/>
              </a:solidFill>
              <a:latin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058106" y="1893811"/>
            <a:ext cx="8264942" cy="121644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126"/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nói về các sự việc trong câu chuyện Cảm ơn anh hà mã dựa vào tranh minh họa và câu gợi ý dưới tranh. </a:t>
            </a:r>
            <a:endParaRPr lang="en-US" sz="2399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149938" y="3672604"/>
            <a:ext cx="8173110" cy="13305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/>
            <a:r>
              <a:rPr lang="en-US" sz="2399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en-US" sz="2399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Kể lại được toàn bộ câu chuyện. </a:t>
            </a:r>
            <a:endParaRPr lang="en-US" sz="2399" b="1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4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38" y="1907553"/>
            <a:ext cx="5114974" cy="295183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853499" y="5006884"/>
            <a:ext cx="4932713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</a:t>
            </a:r>
            <a:endParaRPr lang="en-US" sz="3200" dirty="0" smtClean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smtClean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</a:t>
            </a:r>
            <a:r>
              <a:rPr lang="vi-VN" sz="32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rừng?</a:t>
            </a:r>
            <a:endParaRPr lang="en-US" sz="32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217921" y="2625634"/>
            <a:ext cx="5434148" cy="1711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70618" y="2942642"/>
            <a:ext cx="495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và cún vào rừng chơi, khi quay về thì bị lạc đường.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960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83" y="1764247"/>
            <a:ext cx="4654810" cy="27685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9" name="Shape 740"/>
          <p:cNvSpPr txBox="1"/>
          <p:nvPr/>
        </p:nvSpPr>
        <p:spPr>
          <a:xfrm>
            <a:off x="813575" y="4746413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</a:t>
            </a:r>
            <a:endParaRPr lang="en-US" sz="3600" dirty="0" smtClean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  <a:p>
            <a:pPr marL="0"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 smtClean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khi </a:t>
            </a:r>
            <a:r>
              <a:rPr lang="vi-VN" sz="36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gặp cô hươu?</a:t>
            </a:r>
            <a:endParaRPr lang="en-US" sz="36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17921" y="2625634"/>
            <a:ext cx="5434148" cy="17112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0618" y="2942642"/>
            <a:ext cx="4950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cô hươu, dê hỏi: Cô kia, về làng đi lối nào?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96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4" y="1558334"/>
            <a:ext cx="5249113" cy="314429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10" name="Shape 748"/>
          <p:cNvSpPr txBox="1"/>
          <p:nvPr/>
        </p:nvSpPr>
        <p:spPr>
          <a:xfrm>
            <a:off x="590736" y="5106097"/>
            <a:ext cx="5595318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32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217921" y="2377437"/>
            <a:ext cx="5434148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83679" y="2509896"/>
            <a:ext cx="4950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 làm anh hà mã phật ý vì dê muốn nhờ anh hà mã giúp đỡ nhưng lời nói của dê lại chưa lịch sự.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0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517</Words>
  <Application>Microsoft Office PowerPoint</Application>
  <PresentationFormat>Widescreen</PresentationFormat>
  <Paragraphs>45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微软雅黑</vt:lpstr>
      <vt:lpstr>宋体</vt:lpstr>
      <vt:lpstr>.VnArial</vt:lpstr>
      <vt:lpstr>Arial</vt:lpstr>
      <vt:lpstr>Calibri</vt:lpstr>
      <vt:lpstr>Calibri Light</vt:lpstr>
      <vt:lpstr>等线</vt:lpstr>
      <vt:lpstr>iCiel Crocante</vt:lpstr>
      <vt:lpstr>Just Another Hand</vt:lpstr>
      <vt:lpstr>Kalam</vt:lpstr>
      <vt:lpstr>Montserrat</vt:lpstr>
      <vt:lpstr>Times New Roman</vt:lpstr>
      <vt:lpstr>UTM Avo</vt:lpstr>
      <vt:lpstr>Windsor</vt:lpstr>
      <vt:lpstr>6_Office Theme</vt:lpstr>
      <vt:lpstr>2_Office Theme</vt:lpstr>
      <vt:lpstr>1_Office Theme</vt:lpstr>
      <vt:lpstr>1_Doodle Sketchbook by Slidesgo</vt:lpstr>
      <vt:lpstr>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HP</cp:lastModifiedBy>
  <cp:revision>125</cp:revision>
  <dcterms:created xsi:type="dcterms:W3CDTF">2021-06-19T10:18:58Z</dcterms:created>
  <dcterms:modified xsi:type="dcterms:W3CDTF">2022-04-09T03:21:34Z</dcterms:modified>
</cp:coreProperties>
</file>