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3" r:id="rId3"/>
    <p:sldMasterId id="2147483699" r:id="rId4"/>
    <p:sldMasterId id="2147483715" r:id="rId5"/>
    <p:sldMasterId id="2147483727" r:id="rId6"/>
  </p:sldMasterIdLst>
  <p:notesMasterIdLst>
    <p:notesMasterId r:id="rId18"/>
  </p:notesMasterIdLst>
  <p:sldIdLst>
    <p:sldId id="271" r:id="rId7"/>
    <p:sldId id="266" r:id="rId8"/>
    <p:sldId id="278" r:id="rId9"/>
    <p:sldId id="256" r:id="rId10"/>
    <p:sldId id="272" r:id="rId11"/>
    <p:sldId id="273" r:id="rId12"/>
    <p:sldId id="274" r:id="rId13"/>
    <p:sldId id="275" r:id="rId14"/>
    <p:sldId id="276" r:id="rId15"/>
    <p:sldId id="277" r:id="rId16"/>
    <p:sldId id="270" r:id="rId17"/>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FFE2C5"/>
    <a:srgbClr val="FFA74F"/>
    <a:srgbClr val="FF9933"/>
    <a:srgbClr val="FFD7AF"/>
    <a:srgbClr val="0033CC"/>
    <a:srgbClr val="FF9999"/>
    <a:srgbClr val="FFCCCC"/>
    <a:srgbClr val="FF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89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1CB30B07-D516-493E-BCEB-1D1A68B12612}" type="datetimeFigureOut">
              <a:rPr lang="en-US" smtClean="0"/>
              <a:t>4/11/2022</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2986240F-614F-4FE2-91A1-BFF3E8D34410}" type="slidenum">
              <a:rPr lang="en-US" smtClean="0"/>
              <a:t>‹#›</a:t>
            </a:fld>
            <a:endParaRPr lang="en-US"/>
          </a:p>
        </p:txBody>
      </p:sp>
    </p:spTree>
    <p:extLst>
      <p:ext uri="{BB962C8B-B14F-4D97-AF65-F5344CB8AC3E}">
        <p14:creationId xmlns:p14="http://schemas.microsoft.com/office/powerpoint/2010/main" val="693475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1280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142CB816-3840-4723-87AD-1DDCD68FBD8D}" type="slidenum">
              <a:rPr lang="zh-CN" altLang="en-US">
                <a:solidFill>
                  <a:srgbClr val="000000"/>
                </a:solidFill>
              </a:rPr>
              <a:pPr/>
              <a:t>1</a:t>
            </a:fld>
            <a:endParaRPr lang="zh-CN"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1525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62D085C0-33F0-4CEE-AA21-9AC5A884681E}" type="slidenum">
              <a:rPr lang="zh-CN" altLang="en-US">
                <a:solidFill>
                  <a:srgbClr val="000000"/>
                </a:solidFill>
              </a:rPr>
              <a:pPr/>
              <a:t>11</a:t>
            </a:fld>
            <a:endParaRPr lang="zh-CN"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134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D646AE4A-BC53-433B-A96E-0471CE885C2B}" type="slidenum">
              <a:rPr lang="zh-CN" altLang="en-US">
                <a:solidFill>
                  <a:srgbClr val="000000"/>
                </a:solidFill>
              </a:rPr>
              <a:pPr/>
              <a:t>2</a:t>
            </a:fld>
            <a:endParaRPr lang="zh-CN"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986240F-614F-4FE2-91A1-BFF3E8D34410}" type="slidenum">
              <a:rPr lang="en-US" smtClean="0"/>
              <a:t>4</a:t>
            </a:fld>
            <a:endParaRPr lang="en-US"/>
          </a:p>
        </p:txBody>
      </p:sp>
    </p:spTree>
    <p:extLst>
      <p:ext uri="{BB962C8B-B14F-4D97-AF65-F5344CB8AC3E}">
        <p14:creationId xmlns:p14="http://schemas.microsoft.com/office/powerpoint/2010/main" val="1648902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986240F-614F-4FE2-91A1-BFF3E8D34410}" type="slidenum">
              <a:rPr lang="en-US" smtClean="0"/>
              <a:t>5</a:t>
            </a:fld>
            <a:endParaRPr lang="en-US"/>
          </a:p>
        </p:txBody>
      </p:sp>
    </p:spTree>
    <p:extLst>
      <p:ext uri="{BB962C8B-B14F-4D97-AF65-F5344CB8AC3E}">
        <p14:creationId xmlns:p14="http://schemas.microsoft.com/office/powerpoint/2010/main" val="3881419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986240F-614F-4FE2-91A1-BFF3E8D34410}" type="slidenum">
              <a:rPr lang="en-US" smtClean="0"/>
              <a:t>6</a:t>
            </a:fld>
            <a:endParaRPr lang="en-US"/>
          </a:p>
        </p:txBody>
      </p:sp>
    </p:spTree>
    <p:extLst>
      <p:ext uri="{BB962C8B-B14F-4D97-AF65-F5344CB8AC3E}">
        <p14:creationId xmlns:p14="http://schemas.microsoft.com/office/powerpoint/2010/main" val="3064414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986240F-614F-4FE2-91A1-BFF3E8D34410}" type="slidenum">
              <a:rPr lang="en-US" smtClean="0"/>
              <a:t>7</a:t>
            </a:fld>
            <a:endParaRPr lang="en-US"/>
          </a:p>
        </p:txBody>
      </p:sp>
    </p:spTree>
    <p:extLst>
      <p:ext uri="{BB962C8B-B14F-4D97-AF65-F5344CB8AC3E}">
        <p14:creationId xmlns:p14="http://schemas.microsoft.com/office/powerpoint/2010/main" val="4267783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986240F-614F-4FE2-91A1-BFF3E8D34410}" type="slidenum">
              <a:rPr lang="en-US" smtClean="0"/>
              <a:t>8</a:t>
            </a:fld>
            <a:endParaRPr lang="en-US"/>
          </a:p>
        </p:txBody>
      </p:sp>
    </p:spTree>
    <p:extLst>
      <p:ext uri="{BB962C8B-B14F-4D97-AF65-F5344CB8AC3E}">
        <p14:creationId xmlns:p14="http://schemas.microsoft.com/office/powerpoint/2010/main" val="4131348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CDEA4-34AC-4C37-B1DD-344A0963101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91799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986240F-614F-4FE2-91A1-BFF3E8D34410}" type="slidenum">
              <a:rPr lang="en-US" smtClean="0"/>
              <a:t>10</a:t>
            </a:fld>
            <a:endParaRPr lang="en-US"/>
          </a:p>
        </p:txBody>
      </p:sp>
    </p:spTree>
    <p:extLst>
      <p:ext uri="{BB962C8B-B14F-4D97-AF65-F5344CB8AC3E}">
        <p14:creationId xmlns:p14="http://schemas.microsoft.com/office/powerpoint/2010/main" val="3238053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645C83-15E5-4702-B53C-D78E1BB2DA98}"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F21E3-F7F6-4DBF-A7E5-B16F927F7DF9}" type="slidenum">
              <a:rPr lang="en-US" smtClean="0"/>
              <a:t>‹#›</a:t>
            </a:fld>
            <a:endParaRPr lang="en-US"/>
          </a:p>
        </p:txBody>
      </p:sp>
    </p:spTree>
    <p:extLst>
      <p:ext uri="{BB962C8B-B14F-4D97-AF65-F5344CB8AC3E}">
        <p14:creationId xmlns:p14="http://schemas.microsoft.com/office/powerpoint/2010/main" val="3442646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45C83-15E5-4702-B53C-D78E1BB2DA98}"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F21E3-F7F6-4DBF-A7E5-B16F927F7DF9}" type="slidenum">
              <a:rPr lang="en-US" smtClean="0"/>
              <a:t>‹#›</a:t>
            </a:fld>
            <a:endParaRPr lang="en-US"/>
          </a:p>
        </p:txBody>
      </p:sp>
    </p:spTree>
    <p:extLst>
      <p:ext uri="{BB962C8B-B14F-4D97-AF65-F5344CB8AC3E}">
        <p14:creationId xmlns:p14="http://schemas.microsoft.com/office/powerpoint/2010/main" val="3968658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45C83-15E5-4702-B53C-D78E1BB2DA98}"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F21E3-F7F6-4DBF-A7E5-B16F927F7DF9}" type="slidenum">
              <a:rPr lang="en-US" smtClean="0"/>
              <a:t>‹#›</a:t>
            </a:fld>
            <a:endParaRPr lang="en-US"/>
          </a:p>
        </p:txBody>
      </p:sp>
    </p:spTree>
    <p:extLst>
      <p:ext uri="{BB962C8B-B14F-4D97-AF65-F5344CB8AC3E}">
        <p14:creationId xmlns:p14="http://schemas.microsoft.com/office/powerpoint/2010/main" val="3592800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0" tIns="34289" rIns="68550"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0" tIns="34289" rIns="68550" bIns="34289">
            <a:normAutofit/>
          </a:bodyPr>
          <a:lstStyle>
            <a:lvl1pPr marL="0" indent="0" algn="ctr">
              <a:buNone/>
              <a:defRPr sz="1400"/>
            </a:lvl1pPr>
            <a:lvl2pPr marL="342722" indent="0" algn="ctr">
              <a:buNone/>
              <a:defRPr sz="1500"/>
            </a:lvl2pPr>
            <a:lvl3pPr marL="685460" indent="0" algn="ctr">
              <a:buNone/>
              <a:defRPr sz="1400"/>
            </a:lvl3pPr>
            <a:lvl4pPr marL="1028190" indent="0" algn="ctr">
              <a:buNone/>
              <a:defRPr sz="1200"/>
            </a:lvl4pPr>
            <a:lvl5pPr marL="1370920" indent="0" algn="ctr">
              <a:buNone/>
              <a:defRPr sz="1200"/>
            </a:lvl5pPr>
            <a:lvl6pPr marL="1713659" indent="0" algn="ctr">
              <a:buNone/>
              <a:defRPr sz="1200"/>
            </a:lvl6pPr>
            <a:lvl7pPr marL="2056379" indent="0" algn="ctr">
              <a:buNone/>
              <a:defRPr sz="1200"/>
            </a:lvl7pPr>
            <a:lvl8pPr marL="2399100" indent="0" algn="ctr">
              <a:buNone/>
              <a:defRPr sz="1200"/>
            </a:lvl8pPr>
            <a:lvl9pPr marL="2741822"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0" tIns="34289" rIns="68550" bIns="34289"/>
          <a:lstStyle/>
          <a:p>
            <a:pPr defTabSz="685460"/>
            <a:fld id="{D997B5FA-0921-464F-AAE1-844C04324D75}" type="datetimeFigureOut">
              <a:rPr lang="zh-CN" altLang="en-US" sz="1400">
                <a:solidFill>
                  <a:srgbClr val="000000"/>
                </a:solidFill>
              </a:rPr>
              <a:pPr defTabSz="685460"/>
              <a:t>2022/4/11</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0" tIns="34289" rIns="68550" bIns="34289"/>
          <a:lstStyle/>
          <a:p>
            <a:pPr defTabSz="685460"/>
            <a:fld id="{565CE74E-AB26-4998-AD42-012C4C1AD076}" type="slidenum">
              <a:rPr lang="zh-CN" altLang="en-US" sz="140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1547667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0" tIns="34289" rIns="68550"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0" tIns="34289" rIns="68550"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a:solidFill>
                  <a:srgbClr val="000000"/>
                </a:solidFill>
              </a:rPr>
              <a:pPr defTabSz="685460"/>
              <a:t>2022/4/11</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873560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0" tIns="34289" rIns="68550" bIns="34289"/>
          <a:lstStyle/>
          <a:p>
            <a:pPr defTabSz="685460"/>
            <a:fld id="{20DD7636-5BE1-44BC-BB5F-15739D9E18E1}" type="datetimeFigureOut">
              <a:rPr lang="zh-CN" altLang="en-US" sz="1400">
                <a:solidFill>
                  <a:srgbClr val="000000"/>
                </a:solidFill>
              </a:rPr>
              <a:pPr defTabSz="685460"/>
              <a:t>2022/4/11</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0" tIns="34289" rIns="68550" bIns="34289"/>
          <a:lstStyle/>
          <a:p>
            <a:pPr defTabSz="685460"/>
            <a:fld id="{E87C0E1D-24C4-406F-9615-DBDA8D2D1F93}" type="slidenum">
              <a:rPr lang="zh-CN" altLang="en-US" sz="1400">
                <a:solidFill>
                  <a:srgbClr val="000000"/>
                </a:solidFill>
              </a:rPr>
              <a:pPr defTabSz="685460"/>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0" tIns="34289" rIns="68550"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3500225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0" tIns="34289" rIns="68550"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a:solidFill>
                  <a:srgbClr val="000000"/>
                </a:solidFill>
              </a:rPr>
              <a:pPr defTabSz="685460"/>
              <a:t>2022/4/11</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3017709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0" tIns="34289" rIns="68550"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0" tIns="34289" rIns="68550" bIns="34289" anchor="b"/>
          <a:lstStyle>
            <a:lvl1pPr marL="0" indent="0">
              <a:buNone/>
              <a:defRPr sz="1800" b="1"/>
            </a:lvl1pPr>
            <a:lvl2pPr marL="342722" indent="0">
              <a:buNone/>
              <a:defRPr sz="1500" b="1"/>
            </a:lvl2pPr>
            <a:lvl3pPr marL="685460" indent="0">
              <a:buNone/>
              <a:defRPr sz="1400" b="1"/>
            </a:lvl3pPr>
            <a:lvl4pPr marL="1028190" indent="0">
              <a:buNone/>
              <a:defRPr sz="1200" b="1"/>
            </a:lvl4pPr>
            <a:lvl5pPr marL="1370920" indent="0">
              <a:buNone/>
              <a:defRPr sz="1200" b="1"/>
            </a:lvl5pPr>
            <a:lvl6pPr marL="1713659" indent="0">
              <a:buNone/>
              <a:defRPr sz="1200" b="1"/>
            </a:lvl6pPr>
            <a:lvl7pPr marL="2056379" indent="0">
              <a:buNone/>
              <a:defRPr sz="1200" b="1"/>
            </a:lvl7pPr>
            <a:lvl8pPr marL="2399100" indent="0">
              <a:buNone/>
              <a:defRPr sz="1200" b="1"/>
            </a:lvl8pPr>
            <a:lvl9pPr marL="2741822"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7"/>
            <a:ext cx="3868340" cy="2680541"/>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0" tIns="34289" rIns="68550" bIns="34289" anchor="b"/>
          <a:lstStyle>
            <a:lvl1pPr marL="0" indent="0">
              <a:buNone/>
              <a:defRPr sz="1800" b="1"/>
            </a:lvl1pPr>
            <a:lvl2pPr marL="342722" indent="0">
              <a:buNone/>
              <a:defRPr sz="1500" b="1"/>
            </a:lvl2pPr>
            <a:lvl3pPr marL="685460" indent="0">
              <a:buNone/>
              <a:defRPr sz="1400" b="1"/>
            </a:lvl3pPr>
            <a:lvl4pPr marL="1028190" indent="0">
              <a:buNone/>
              <a:defRPr sz="1200" b="1"/>
            </a:lvl4pPr>
            <a:lvl5pPr marL="1370920" indent="0">
              <a:buNone/>
              <a:defRPr sz="1200" b="1"/>
            </a:lvl5pPr>
            <a:lvl6pPr marL="1713659" indent="0">
              <a:buNone/>
              <a:defRPr sz="1200" b="1"/>
            </a:lvl6pPr>
            <a:lvl7pPr marL="2056379" indent="0">
              <a:buNone/>
              <a:defRPr sz="1200" b="1"/>
            </a:lvl7pPr>
            <a:lvl8pPr marL="2399100" indent="0">
              <a:buNone/>
              <a:defRPr sz="1200" b="1"/>
            </a:lvl8pPr>
            <a:lvl9pPr marL="2741822"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7"/>
            <a:ext cx="3887391" cy="2680541"/>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a:solidFill>
                  <a:srgbClr val="000000"/>
                </a:solidFill>
              </a:rPr>
              <a:pPr defTabSz="685460"/>
              <a:t>2022/4/11</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442262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0" tIns="34289" rIns="68550"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0" tIns="34289" rIns="68550" bIns="34289"/>
          <a:lstStyle/>
          <a:p>
            <a:pPr defTabSz="685460"/>
            <a:fld id="{20DD7636-5BE1-44BC-BB5F-15739D9E18E1}" type="datetimeFigureOut">
              <a:rPr lang="zh-CN" altLang="en-US" sz="1400">
                <a:solidFill>
                  <a:srgbClr val="000000"/>
                </a:solidFill>
              </a:rPr>
              <a:pPr defTabSz="685460"/>
              <a:t>2022/4/11</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0" tIns="34289" rIns="68550" bIns="34289"/>
          <a:lstStyle/>
          <a:p>
            <a:pPr defTabSz="685460"/>
            <a:fld id="{E87C0E1D-24C4-406F-9615-DBDA8D2D1F93}" type="slidenum">
              <a:rPr lang="zh-CN" altLang="en-US" sz="1400">
                <a:solidFill>
                  <a:srgbClr val="000000"/>
                </a:solidFill>
              </a:rPr>
              <a:pPr defTabSz="685460"/>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21"/>
            <a:ext cx="4286250" cy="889453"/>
          </a:xfrm>
        </p:spPr>
        <p:txBody>
          <a:bodyPr lIns="68550" tIns="34289" rIns="68550"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621847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a:solidFill>
                  <a:srgbClr val="000000"/>
                </a:solidFill>
              </a:rPr>
              <a:pPr defTabSz="685460"/>
              <a:t>2022/4/11</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2587762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5"/>
            <a:ext cx="3511241" cy="1071121"/>
          </a:xfrm>
        </p:spPr>
        <p:txBody>
          <a:bodyPr lIns="68550" tIns="34289" rIns="68550"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0" tIns="34289" rIns="68550" bIns="34289"/>
          <a:lstStyle>
            <a:lvl1pPr marL="0" indent="0">
              <a:buNone/>
              <a:defRPr sz="2400"/>
            </a:lvl1pPr>
            <a:lvl2pPr marL="342722" indent="0">
              <a:buNone/>
              <a:defRPr sz="2100"/>
            </a:lvl2pPr>
            <a:lvl3pPr marL="685460" indent="0">
              <a:buNone/>
              <a:defRPr sz="1800"/>
            </a:lvl3pPr>
            <a:lvl4pPr marL="1028190" indent="0">
              <a:buNone/>
              <a:defRPr sz="1500"/>
            </a:lvl4pPr>
            <a:lvl5pPr marL="1370920" indent="0">
              <a:buNone/>
              <a:defRPr sz="1500"/>
            </a:lvl5pPr>
            <a:lvl6pPr marL="1713659" indent="0">
              <a:buNone/>
              <a:defRPr sz="1500"/>
            </a:lvl6pPr>
            <a:lvl7pPr marL="2056379" indent="0">
              <a:buNone/>
              <a:defRPr sz="1500"/>
            </a:lvl7pPr>
            <a:lvl8pPr marL="2399100" indent="0">
              <a:buNone/>
              <a:defRPr sz="1500"/>
            </a:lvl8pPr>
            <a:lvl9pPr marL="2741822"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0" tIns="34289" rIns="68550" bIns="34289">
            <a:normAutofit/>
          </a:bodyPr>
          <a:lstStyle>
            <a:lvl1pPr marL="0" indent="0">
              <a:buNone/>
              <a:defRPr sz="1400"/>
            </a:lvl1pPr>
            <a:lvl2pPr marL="342722" indent="0">
              <a:buNone/>
              <a:defRPr sz="1100"/>
            </a:lvl2pPr>
            <a:lvl3pPr marL="685460" indent="0">
              <a:buNone/>
              <a:defRPr sz="900"/>
            </a:lvl3pPr>
            <a:lvl4pPr marL="1028190" indent="0">
              <a:buNone/>
              <a:defRPr sz="800"/>
            </a:lvl4pPr>
            <a:lvl5pPr marL="1370920" indent="0">
              <a:buNone/>
              <a:defRPr sz="800"/>
            </a:lvl5pPr>
            <a:lvl6pPr marL="1713659" indent="0">
              <a:buNone/>
              <a:defRPr sz="800"/>
            </a:lvl6pPr>
            <a:lvl7pPr marL="2056379" indent="0">
              <a:buNone/>
              <a:defRPr sz="800"/>
            </a:lvl7pPr>
            <a:lvl8pPr marL="2399100" indent="0">
              <a:buNone/>
              <a:defRPr sz="800"/>
            </a:lvl8pPr>
            <a:lvl9pPr marL="2741822"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0" tIns="34289" rIns="68550" bIns="34289"/>
          <a:lstStyle/>
          <a:p>
            <a:pPr defTabSz="685460"/>
            <a:fld id="{9EFD9D74-47D9-4702-A33C-335B63B48DBF}" type="datetimeFigureOut">
              <a:rPr lang="zh-CN" altLang="en-US" sz="1400">
                <a:solidFill>
                  <a:srgbClr val="000000"/>
                </a:solidFill>
              </a:rPr>
              <a:pPr defTabSz="685460"/>
              <a:t>2022/4/11</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0" tIns="34289" rIns="68550" bIns="34289"/>
          <a:lstStyle/>
          <a:p>
            <a:pPr defTabSz="685460"/>
            <a:fld id="{FABC47A4-756D-490B-A52F-7D9E2C9FC05F}" type="slidenum">
              <a:rPr lang="zh-CN" altLang="en-US" sz="140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2647792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45C83-15E5-4702-B53C-D78E1BB2DA98}"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F21E3-F7F6-4DBF-A7E5-B16F927F7DF9}" type="slidenum">
              <a:rPr lang="en-US" smtClean="0"/>
              <a:t>‹#›</a:t>
            </a:fld>
            <a:endParaRPr lang="en-US"/>
          </a:p>
        </p:txBody>
      </p:sp>
    </p:spTree>
    <p:extLst>
      <p:ext uri="{BB962C8B-B14F-4D97-AF65-F5344CB8AC3E}">
        <p14:creationId xmlns:p14="http://schemas.microsoft.com/office/powerpoint/2010/main" val="2010260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4"/>
            <a:ext cx="681676" cy="4358879"/>
          </a:xfrm>
        </p:spPr>
        <p:txBody>
          <a:bodyPr vert="eaVert" lIns="68550" tIns="34289" rIns="68550"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4"/>
            <a:ext cx="7084832" cy="4358879"/>
          </a:xfrm>
        </p:spPr>
        <p:txBody>
          <a:bodyPr vert="eaVert"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a:solidFill>
                  <a:srgbClr val="000000"/>
                </a:solidFill>
              </a:rPr>
              <a:pPr defTabSz="685460"/>
              <a:t>2022/4/11</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3480619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a:solidFill>
                  <a:srgbClr val="000000"/>
                </a:solidFill>
              </a:rPr>
              <a:pPr defTabSz="685460"/>
              <a:t>2022/4/11</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a:solidFill>
                  <a:srgbClr val="000000"/>
                </a:solidFill>
              </a:rPr>
              <a:pPr defTabSz="685460"/>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647333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743FA45D-5745-4D5B-B933-E6E5EA559B7E}" type="datetimeFigureOut">
              <a:rPr lang="zh-CN" altLang="en-US"/>
              <a:pPr>
                <a:defRPr/>
              </a:pPr>
              <a:t>2022/4/11</a:t>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B15A4A0E-EFA2-4EC3-ADA5-A2020E998F84}" type="slidenum">
              <a:rPr lang="zh-CN" altLang="en-US"/>
              <a:pPr>
                <a:defRPr/>
              </a:pPr>
              <a:t>‹#›</a:t>
            </a:fld>
            <a:endParaRPr lang="zh-CN" altLang="en-US"/>
          </a:p>
        </p:txBody>
      </p:sp>
    </p:spTree>
    <p:extLst>
      <p:ext uri="{BB962C8B-B14F-4D97-AF65-F5344CB8AC3E}">
        <p14:creationId xmlns:p14="http://schemas.microsoft.com/office/powerpoint/2010/main" val="53564068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69647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1488" y="-627063"/>
            <a:ext cx="9985376"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43775" y="4516438"/>
            <a:ext cx="18002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8834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内容">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3775" y="4516438"/>
            <a:ext cx="18002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41488" y="-627063"/>
            <a:ext cx="9985376"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14821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31888"/>
            <a:ext cx="9144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64388" y="3751263"/>
            <a:ext cx="2143125"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10"/>
          <p:cNvGrpSpPr>
            <a:grpSpLocks/>
          </p:cNvGrpSpPr>
          <p:nvPr userDrawn="1"/>
        </p:nvGrpSpPr>
        <p:grpSpPr bwMode="auto">
          <a:xfrm>
            <a:off x="-1425575" y="-55563"/>
            <a:ext cx="11474450" cy="1557338"/>
            <a:chOff x="-900605" y="-49427"/>
            <a:chExt cx="5490815" cy="745701"/>
          </a:xfrm>
        </p:grpSpPr>
        <p:pic>
          <p:nvPicPr>
            <p:cNvPr id="5" name="图片 11"/>
            <p:cNvPicPr>
              <a:picLocks noChangeAspect="1"/>
            </p:cNvPicPr>
            <p:nvPr userDrawn="1"/>
          </p:nvPicPr>
          <p:blipFill rotWithShape="1">
            <a:blip r:embed="rId4"/>
            <a:srcRect b="22727"/>
            <a:stretch>
              <a:fillRect/>
            </a:stretch>
          </p:blipFill>
          <p:spPr>
            <a:xfrm rot="5400000">
              <a:off x="3006472" y="-914069"/>
              <a:ext cx="719096" cy="2448381"/>
            </a:xfrm>
            <a:prstGeom prst="rect">
              <a:avLst/>
            </a:prstGeom>
            <a:effectLst>
              <a:outerShdw blurRad="50800" dist="38100" dir="5400000" algn="t" rotWithShape="0">
                <a:prstClr val="black">
                  <a:alpha val="40000"/>
                </a:prstClr>
              </a:outerShdw>
            </a:effectLst>
          </p:spPr>
        </p:pic>
        <p:pic>
          <p:nvPicPr>
            <p:cNvPr id="6" name="图片 12"/>
            <p:cNvPicPr>
              <a:picLocks noChangeAspect="1"/>
            </p:cNvPicPr>
            <p:nvPr userDrawn="1"/>
          </p:nvPicPr>
          <p:blipFill>
            <a:blip r:embed="rId4"/>
            <a:stretch>
              <a:fillRect/>
            </a:stretch>
          </p:blipFill>
          <p:spPr>
            <a:xfrm rot="5400000">
              <a:off x="324116" y="-1247543"/>
              <a:ext cx="719096" cy="316853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63804268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08150"/>
            <a:ext cx="9144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
          <p:cNvGrpSpPr>
            <a:grpSpLocks/>
          </p:cNvGrpSpPr>
          <p:nvPr userDrawn="1"/>
        </p:nvGrpSpPr>
        <p:grpSpPr bwMode="auto">
          <a:xfrm>
            <a:off x="-1425575" y="-55563"/>
            <a:ext cx="11474450" cy="1557338"/>
            <a:chOff x="-900605" y="-49427"/>
            <a:chExt cx="5490815" cy="745701"/>
          </a:xfrm>
        </p:grpSpPr>
        <p:pic>
          <p:nvPicPr>
            <p:cNvPr id="4" name="图片 4"/>
            <p:cNvPicPr>
              <a:picLocks noChangeAspect="1"/>
            </p:cNvPicPr>
            <p:nvPr userDrawn="1"/>
          </p:nvPicPr>
          <p:blipFill rotWithShape="1">
            <a:blip r:embed="rId3"/>
            <a:srcRect b="22727"/>
            <a:stretch>
              <a:fillRect/>
            </a:stretch>
          </p:blipFill>
          <p:spPr>
            <a:xfrm rot="5400000">
              <a:off x="3006472" y="-914069"/>
              <a:ext cx="719096" cy="2448381"/>
            </a:xfrm>
            <a:prstGeom prst="rect">
              <a:avLst/>
            </a:prstGeom>
            <a:effectLst>
              <a:outerShdw blurRad="50800" dist="38100" dir="5400000" algn="t" rotWithShape="0">
                <a:prstClr val="black">
                  <a:alpha val="40000"/>
                </a:prstClr>
              </a:outerShdw>
            </a:effectLst>
          </p:spPr>
        </p:pic>
        <p:pic>
          <p:nvPicPr>
            <p:cNvPr id="5" name="图片 5"/>
            <p:cNvPicPr>
              <a:picLocks noChangeAspect="1"/>
            </p:cNvPicPr>
            <p:nvPr userDrawn="1"/>
          </p:nvPicPr>
          <p:blipFill>
            <a:blip r:embed="rId3"/>
            <a:stretch>
              <a:fillRect/>
            </a:stretch>
          </p:blipFill>
          <p:spPr>
            <a:xfrm rot="5400000">
              <a:off x="324116" y="-1247543"/>
              <a:ext cx="719096" cy="316853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77581513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8758CD03-7D26-4420-ACA5-652AC887CD5C}" type="datetimeFigureOut">
              <a:rPr lang="zh-CN" altLang="en-US"/>
              <a:pPr>
                <a:defRPr/>
              </a:pPr>
              <a:t>2022/4/11</a:t>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838DB75F-6D06-4936-9B62-AD4C1764F89A}" type="slidenum">
              <a:rPr lang="zh-CN" altLang="en-US"/>
              <a:pPr>
                <a:defRPr/>
              </a:pPr>
              <a:t>‹#›</a:t>
            </a:fld>
            <a:endParaRPr lang="zh-CN" altLang="en-US"/>
          </a:p>
        </p:txBody>
      </p:sp>
    </p:spTree>
    <p:extLst>
      <p:ext uri="{BB962C8B-B14F-4D97-AF65-F5344CB8AC3E}">
        <p14:creationId xmlns:p14="http://schemas.microsoft.com/office/powerpoint/2010/main" val="82677731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B7C0BE87-324B-4E2C-9AA6-8910E1D76FB1}" type="datetimeFigureOut">
              <a:rPr lang="zh-CN" altLang="en-US"/>
              <a:pPr>
                <a:defRPr/>
              </a:pPr>
              <a:t>2022/4/11</a:t>
            </a:fld>
            <a:endParaRPr lang="zh-CN" altLang="en-US"/>
          </a:p>
        </p:txBody>
      </p:sp>
      <p:sp>
        <p:nvSpPr>
          <p:cNvPr id="6" name="页脚占位符 5"/>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DDC6452A-218A-46C6-AA36-8AFDDF61148C}" type="slidenum">
              <a:rPr lang="zh-CN" altLang="en-US"/>
              <a:pPr>
                <a:defRPr/>
              </a:pPr>
              <a:t>‹#›</a:t>
            </a:fld>
            <a:endParaRPr lang="zh-CN" altLang="en-US"/>
          </a:p>
        </p:txBody>
      </p:sp>
    </p:spTree>
    <p:extLst>
      <p:ext uri="{BB962C8B-B14F-4D97-AF65-F5344CB8AC3E}">
        <p14:creationId xmlns:p14="http://schemas.microsoft.com/office/powerpoint/2010/main" val="155837130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645C83-15E5-4702-B53C-D78E1BB2DA98}"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F21E3-F7F6-4DBF-A7E5-B16F927F7DF9}" type="slidenum">
              <a:rPr lang="en-US" smtClean="0"/>
              <a:t>‹#›</a:t>
            </a:fld>
            <a:endParaRPr lang="en-US"/>
          </a:p>
        </p:txBody>
      </p:sp>
    </p:spTree>
    <p:extLst>
      <p:ext uri="{BB962C8B-B14F-4D97-AF65-F5344CB8AC3E}">
        <p14:creationId xmlns:p14="http://schemas.microsoft.com/office/powerpoint/2010/main" val="32483099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BF8ABABF-CA76-4A06-A8C8-7FEB42B48875}" type="datetimeFigureOut">
              <a:rPr lang="zh-CN" altLang="en-US"/>
              <a:pPr>
                <a:defRPr/>
              </a:pPr>
              <a:t>2022/4/11</a:t>
            </a:fld>
            <a:endParaRPr lang="zh-CN" altLang="en-US"/>
          </a:p>
        </p:txBody>
      </p:sp>
      <p:sp>
        <p:nvSpPr>
          <p:cNvPr id="8" name="页脚占位符 7"/>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9" name="灯片编号占位符 8"/>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73701F92-D142-45AE-A291-F7562701F3C2}" type="slidenum">
              <a:rPr lang="zh-CN" altLang="en-US"/>
              <a:pPr>
                <a:defRPr/>
              </a:pPr>
              <a:t>‹#›</a:t>
            </a:fld>
            <a:endParaRPr lang="zh-CN" altLang="en-US"/>
          </a:p>
        </p:txBody>
      </p:sp>
    </p:spTree>
    <p:extLst>
      <p:ext uri="{BB962C8B-B14F-4D97-AF65-F5344CB8AC3E}">
        <p14:creationId xmlns:p14="http://schemas.microsoft.com/office/powerpoint/2010/main" val="199530495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37A0588F-AADD-4F53-8592-568F44FAFD7D}" type="datetimeFigureOut">
              <a:rPr lang="zh-CN" altLang="en-US"/>
              <a:pPr>
                <a:defRPr/>
              </a:pPr>
              <a:t>2022/4/11</a:t>
            </a:fld>
            <a:endParaRPr lang="zh-CN" altLang="en-US"/>
          </a:p>
        </p:txBody>
      </p:sp>
      <p:sp>
        <p:nvSpPr>
          <p:cNvPr id="4" name="页脚占位符 3"/>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5" name="灯片编号占位符 4"/>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6A8F3337-E684-4A0E-8300-41B947219F9F}" type="slidenum">
              <a:rPr lang="zh-CN" altLang="en-US"/>
              <a:pPr>
                <a:defRPr/>
              </a:pPr>
              <a:t>‹#›</a:t>
            </a:fld>
            <a:endParaRPr lang="zh-CN" altLang="en-US"/>
          </a:p>
        </p:txBody>
      </p:sp>
    </p:spTree>
    <p:extLst>
      <p:ext uri="{BB962C8B-B14F-4D97-AF65-F5344CB8AC3E}">
        <p14:creationId xmlns:p14="http://schemas.microsoft.com/office/powerpoint/2010/main" val="391684844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39B9C617-387A-4287-9D32-73DDE6554037}" type="datetimeFigureOut">
              <a:rPr lang="zh-CN" altLang="en-US"/>
              <a:pPr>
                <a:defRPr/>
              </a:pPr>
              <a:t>2022/4/11</a:t>
            </a:fld>
            <a:endParaRPr lang="zh-CN" altLang="en-US"/>
          </a:p>
        </p:txBody>
      </p:sp>
      <p:sp>
        <p:nvSpPr>
          <p:cNvPr id="3" name="页脚占位符 2"/>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4" name="灯片编号占位符 3"/>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973B7779-A7C1-4D65-A01C-EEFF084DE1FF}" type="slidenum">
              <a:rPr lang="zh-CN" altLang="en-US"/>
              <a:pPr>
                <a:defRPr/>
              </a:pPr>
              <a:t>‹#›</a:t>
            </a:fld>
            <a:endParaRPr lang="zh-CN" altLang="en-US"/>
          </a:p>
        </p:txBody>
      </p:sp>
    </p:spTree>
    <p:extLst>
      <p:ext uri="{BB962C8B-B14F-4D97-AF65-F5344CB8AC3E}">
        <p14:creationId xmlns:p14="http://schemas.microsoft.com/office/powerpoint/2010/main" val="75336510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20790FDC-77DE-4A67-98FD-A276360B8DDA}" type="datetimeFigureOut">
              <a:rPr lang="zh-CN" altLang="en-US"/>
              <a:pPr>
                <a:defRPr/>
              </a:pPr>
              <a:t>2022/4/11</a:t>
            </a:fld>
            <a:endParaRPr lang="zh-CN" altLang="en-US"/>
          </a:p>
        </p:txBody>
      </p:sp>
      <p:sp>
        <p:nvSpPr>
          <p:cNvPr id="6" name="页脚占位符 5"/>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25DB6C6A-5544-4865-AD5D-08D24BA7482A}" type="slidenum">
              <a:rPr lang="zh-CN" altLang="en-US"/>
              <a:pPr>
                <a:defRPr/>
              </a:pPr>
              <a:t>‹#›</a:t>
            </a:fld>
            <a:endParaRPr lang="zh-CN" altLang="en-US"/>
          </a:p>
        </p:txBody>
      </p:sp>
    </p:spTree>
    <p:extLst>
      <p:ext uri="{BB962C8B-B14F-4D97-AF65-F5344CB8AC3E}">
        <p14:creationId xmlns:p14="http://schemas.microsoft.com/office/powerpoint/2010/main" val="178329387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C2437290-A007-48C7-9729-8E6DF579012F}" type="datetimeFigureOut">
              <a:rPr lang="zh-CN" altLang="en-US"/>
              <a:pPr>
                <a:defRPr/>
              </a:pPr>
              <a:t>2022/4/11</a:t>
            </a:fld>
            <a:endParaRPr lang="zh-CN" altLang="en-US"/>
          </a:p>
        </p:txBody>
      </p:sp>
      <p:sp>
        <p:nvSpPr>
          <p:cNvPr id="6" name="页脚占位符 5"/>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1B432950-F051-4FE9-8AE2-FC9349714863}" type="slidenum">
              <a:rPr lang="zh-CN" altLang="en-US"/>
              <a:pPr>
                <a:defRPr/>
              </a:pPr>
              <a:t>‹#›</a:t>
            </a:fld>
            <a:endParaRPr lang="zh-CN" altLang="en-US"/>
          </a:p>
        </p:txBody>
      </p:sp>
    </p:spTree>
    <p:extLst>
      <p:ext uri="{BB962C8B-B14F-4D97-AF65-F5344CB8AC3E}">
        <p14:creationId xmlns:p14="http://schemas.microsoft.com/office/powerpoint/2010/main" val="351042310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72CC574D-19C3-407D-8D5C-CFBAE0A97A7A}" type="datetimeFigureOut">
              <a:rPr lang="zh-CN" altLang="en-US"/>
              <a:pPr>
                <a:defRPr/>
              </a:pPr>
              <a:t>2022/4/11</a:t>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F0AC7504-D054-4CCB-9161-903100AC5071}" type="slidenum">
              <a:rPr lang="zh-CN" altLang="en-US"/>
              <a:pPr>
                <a:defRPr/>
              </a:pPr>
              <a:t>‹#›</a:t>
            </a:fld>
            <a:endParaRPr lang="zh-CN" altLang="en-US"/>
          </a:p>
        </p:txBody>
      </p:sp>
    </p:spTree>
    <p:extLst>
      <p:ext uri="{BB962C8B-B14F-4D97-AF65-F5344CB8AC3E}">
        <p14:creationId xmlns:p14="http://schemas.microsoft.com/office/powerpoint/2010/main" val="218652924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2"/>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2"/>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3B1F62A7-E6EB-488C-8D33-BF8C0BE27A03}" type="datetimeFigureOut">
              <a:rPr lang="zh-CN" altLang="en-US"/>
              <a:pPr>
                <a:defRPr/>
              </a:pPr>
              <a:t>2022/4/11</a:t>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052CF0B3-06CB-4435-9EEC-23CCC47A5FE0}" type="slidenum">
              <a:rPr lang="zh-CN" altLang="en-US"/>
              <a:pPr>
                <a:defRPr/>
              </a:pPr>
              <a:t>‹#›</a:t>
            </a:fld>
            <a:endParaRPr lang="zh-CN" altLang="en-US"/>
          </a:p>
        </p:txBody>
      </p:sp>
    </p:spTree>
    <p:extLst>
      <p:ext uri="{BB962C8B-B14F-4D97-AF65-F5344CB8AC3E}">
        <p14:creationId xmlns:p14="http://schemas.microsoft.com/office/powerpoint/2010/main" val="8758431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0A9A7B5D-29F5-4395-A0A6-AA6747301D92}" type="datetimeFigureOut">
              <a:rPr lang="zh-CN" altLang="en-US"/>
              <a:pPr>
                <a:defRPr/>
              </a:pPr>
              <a:t>2022/4/11</a:t>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8FC8F35A-17F9-4FD8-8A20-580DC90E7EB7}" type="slidenum">
              <a:rPr lang="zh-CN" altLang="en-US"/>
              <a:pPr>
                <a:defRPr/>
              </a:pPr>
              <a:t>‹#›</a:t>
            </a:fld>
            <a:endParaRPr lang="zh-CN" altLang="en-US"/>
          </a:p>
        </p:txBody>
      </p:sp>
    </p:spTree>
    <p:extLst>
      <p:ext uri="{BB962C8B-B14F-4D97-AF65-F5344CB8AC3E}">
        <p14:creationId xmlns:p14="http://schemas.microsoft.com/office/powerpoint/2010/main" val="392210301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6746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1488" y="-627063"/>
            <a:ext cx="9985376"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43775" y="4516438"/>
            <a:ext cx="18002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635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645C83-15E5-4702-B53C-D78E1BB2DA98}"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F21E3-F7F6-4DBF-A7E5-B16F927F7DF9}" type="slidenum">
              <a:rPr lang="en-US" smtClean="0"/>
              <a:t>‹#›</a:t>
            </a:fld>
            <a:endParaRPr lang="en-US"/>
          </a:p>
        </p:txBody>
      </p:sp>
    </p:spTree>
    <p:extLst>
      <p:ext uri="{BB962C8B-B14F-4D97-AF65-F5344CB8AC3E}">
        <p14:creationId xmlns:p14="http://schemas.microsoft.com/office/powerpoint/2010/main" val="4195701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内容">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3775" y="4516438"/>
            <a:ext cx="18002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41488" y="-627063"/>
            <a:ext cx="9985376"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88010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31888"/>
            <a:ext cx="9144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64388" y="3751263"/>
            <a:ext cx="2143125"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10"/>
          <p:cNvGrpSpPr>
            <a:grpSpLocks/>
          </p:cNvGrpSpPr>
          <p:nvPr userDrawn="1"/>
        </p:nvGrpSpPr>
        <p:grpSpPr bwMode="auto">
          <a:xfrm>
            <a:off x="-1425575" y="-55563"/>
            <a:ext cx="11474450" cy="1557338"/>
            <a:chOff x="-900605" y="-49427"/>
            <a:chExt cx="5490815" cy="745701"/>
          </a:xfrm>
        </p:grpSpPr>
        <p:pic>
          <p:nvPicPr>
            <p:cNvPr id="5" name="图片 11"/>
            <p:cNvPicPr>
              <a:picLocks noChangeAspect="1"/>
            </p:cNvPicPr>
            <p:nvPr userDrawn="1"/>
          </p:nvPicPr>
          <p:blipFill rotWithShape="1">
            <a:blip r:embed="rId4"/>
            <a:srcRect b="22727"/>
            <a:stretch>
              <a:fillRect/>
            </a:stretch>
          </p:blipFill>
          <p:spPr>
            <a:xfrm rot="5400000">
              <a:off x="3006472" y="-914069"/>
              <a:ext cx="719096" cy="2448381"/>
            </a:xfrm>
            <a:prstGeom prst="rect">
              <a:avLst/>
            </a:prstGeom>
            <a:effectLst>
              <a:outerShdw blurRad="50800" dist="38100" dir="5400000" algn="t" rotWithShape="0">
                <a:prstClr val="black">
                  <a:alpha val="40000"/>
                </a:prstClr>
              </a:outerShdw>
            </a:effectLst>
          </p:spPr>
        </p:pic>
        <p:pic>
          <p:nvPicPr>
            <p:cNvPr id="6" name="图片 12"/>
            <p:cNvPicPr>
              <a:picLocks noChangeAspect="1"/>
            </p:cNvPicPr>
            <p:nvPr userDrawn="1"/>
          </p:nvPicPr>
          <p:blipFill>
            <a:blip r:embed="rId4"/>
            <a:stretch>
              <a:fillRect/>
            </a:stretch>
          </p:blipFill>
          <p:spPr>
            <a:xfrm rot="5400000">
              <a:off x="324116" y="-1247543"/>
              <a:ext cx="719096" cy="316853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74137936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08150"/>
            <a:ext cx="9144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
          <p:cNvGrpSpPr>
            <a:grpSpLocks/>
          </p:cNvGrpSpPr>
          <p:nvPr userDrawn="1"/>
        </p:nvGrpSpPr>
        <p:grpSpPr bwMode="auto">
          <a:xfrm>
            <a:off x="-1425575" y="-55563"/>
            <a:ext cx="11474450" cy="1557338"/>
            <a:chOff x="-900605" y="-49427"/>
            <a:chExt cx="5490815" cy="745701"/>
          </a:xfrm>
        </p:grpSpPr>
        <p:pic>
          <p:nvPicPr>
            <p:cNvPr id="4" name="图片 4"/>
            <p:cNvPicPr>
              <a:picLocks noChangeAspect="1"/>
            </p:cNvPicPr>
            <p:nvPr userDrawn="1"/>
          </p:nvPicPr>
          <p:blipFill rotWithShape="1">
            <a:blip r:embed="rId3"/>
            <a:srcRect b="22727"/>
            <a:stretch>
              <a:fillRect/>
            </a:stretch>
          </p:blipFill>
          <p:spPr>
            <a:xfrm rot="5400000">
              <a:off x="3006472" y="-914069"/>
              <a:ext cx="719096" cy="2448381"/>
            </a:xfrm>
            <a:prstGeom prst="rect">
              <a:avLst/>
            </a:prstGeom>
            <a:effectLst>
              <a:outerShdw blurRad="50800" dist="38100" dir="5400000" algn="t" rotWithShape="0">
                <a:prstClr val="black">
                  <a:alpha val="40000"/>
                </a:prstClr>
              </a:outerShdw>
            </a:effectLst>
          </p:spPr>
        </p:pic>
        <p:pic>
          <p:nvPicPr>
            <p:cNvPr id="5" name="图片 5"/>
            <p:cNvPicPr>
              <a:picLocks noChangeAspect="1"/>
            </p:cNvPicPr>
            <p:nvPr userDrawn="1"/>
          </p:nvPicPr>
          <p:blipFill>
            <a:blip r:embed="rId3"/>
            <a:stretch>
              <a:fillRect/>
            </a:stretch>
          </p:blipFill>
          <p:spPr>
            <a:xfrm rot="5400000">
              <a:off x="324116" y="-1247543"/>
              <a:ext cx="719096" cy="316853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34902521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5FA41279-70AB-45AE-A437-B581106C5CD6}" type="datetimeFigureOut">
              <a:rPr lang="zh-CN" altLang="en-US"/>
              <a:pPr>
                <a:defRPr/>
              </a:pPr>
              <a:t>2022/4/11</a:t>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1C03D6B4-31F9-456A-BE5A-39DD31E17DFD}" type="slidenum">
              <a:rPr lang="zh-CN" altLang="en-US"/>
              <a:pPr>
                <a:defRPr/>
              </a:pPr>
              <a:t>‹#›</a:t>
            </a:fld>
            <a:endParaRPr lang="zh-CN" altLang="en-US"/>
          </a:p>
        </p:txBody>
      </p:sp>
    </p:spTree>
    <p:extLst>
      <p:ext uri="{BB962C8B-B14F-4D97-AF65-F5344CB8AC3E}">
        <p14:creationId xmlns:p14="http://schemas.microsoft.com/office/powerpoint/2010/main" val="223002615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45A6D4F3-5F98-43CE-B1EE-4CC368B664C4}" type="datetimeFigureOut">
              <a:rPr lang="zh-CN" altLang="en-US"/>
              <a:pPr>
                <a:defRPr/>
              </a:pPr>
              <a:t>2022/4/11</a:t>
            </a:fld>
            <a:endParaRPr lang="zh-CN" altLang="en-US"/>
          </a:p>
        </p:txBody>
      </p:sp>
      <p:sp>
        <p:nvSpPr>
          <p:cNvPr id="6" name="页脚占位符 5"/>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D2479661-DE57-441E-AA03-58F8AF1F48A8}" type="slidenum">
              <a:rPr lang="zh-CN" altLang="en-US"/>
              <a:pPr>
                <a:defRPr/>
              </a:pPr>
              <a:t>‹#›</a:t>
            </a:fld>
            <a:endParaRPr lang="zh-CN" altLang="en-US"/>
          </a:p>
        </p:txBody>
      </p:sp>
    </p:spTree>
    <p:extLst>
      <p:ext uri="{BB962C8B-B14F-4D97-AF65-F5344CB8AC3E}">
        <p14:creationId xmlns:p14="http://schemas.microsoft.com/office/powerpoint/2010/main" val="404391644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B5873906-6E5E-4752-985C-69055CC05031}" type="datetimeFigureOut">
              <a:rPr lang="zh-CN" altLang="en-US"/>
              <a:pPr>
                <a:defRPr/>
              </a:pPr>
              <a:t>2022/4/11</a:t>
            </a:fld>
            <a:endParaRPr lang="zh-CN" altLang="en-US"/>
          </a:p>
        </p:txBody>
      </p:sp>
      <p:sp>
        <p:nvSpPr>
          <p:cNvPr id="8" name="页脚占位符 7"/>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9" name="灯片编号占位符 8"/>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897B8102-EAD0-4595-81AE-A94FAA4753A9}" type="slidenum">
              <a:rPr lang="zh-CN" altLang="en-US"/>
              <a:pPr>
                <a:defRPr/>
              </a:pPr>
              <a:t>‹#›</a:t>
            </a:fld>
            <a:endParaRPr lang="zh-CN" altLang="en-US"/>
          </a:p>
        </p:txBody>
      </p:sp>
    </p:spTree>
    <p:extLst>
      <p:ext uri="{BB962C8B-B14F-4D97-AF65-F5344CB8AC3E}">
        <p14:creationId xmlns:p14="http://schemas.microsoft.com/office/powerpoint/2010/main" val="44599777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EC161317-2624-49F5-9F15-B7863E3B50D2}" type="datetimeFigureOut">
              <a:rPr lang="zh-CN" altLang="en-US"/>
              <a:pPr>
                <a:defRPr/>
              </a:pPr>
              <a:t>2022/4/11</a:t>
            </a:fld>
            <a:endParaRPr lang="zh-CN" altLang="en-US"/>
          </a:p>
        </p:txBody>
      </p:sp>
      <p:sp>
        <p:nvSpPr>
          <p:cNvPr id="4" name="页脚占位符 3"/>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5" name="灯片编号占位符 4"/>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A50D03B3-20B3-4EC2-B542-629BA1E6556B}" type="slidenum">
              <a:rPr lang="zh-CN" altLang="en-US"/>
              <a:pPr>
                <a:defRPr/>
              </a:pPr>
              <a:t>‹#›</a:t>
            </a:fld>
            <a:endParaRPr lang="zh-CN" altLang="en-US"/>
          </a:p>
        </p:txBody>
      </p:sp>
    </p:spTree>
    <p:extLst>
      <p:ext uri="{BB962C8B-B14F-4D97-AF65-F5344CB8AC3E}">
        <p14:creationId xmlns:p14="http://schemas.microsoft.com/office/powerpoint/2010/main" val="319778145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207BA115-96CB-48C2-9446-859F07867AB9}" type="datetimeFigureOut">
              <a:rPr lang="zh-CN" altLang="en-US"/>
              <a:pPr>
                <a:defRPr/>
              </a:pPr>
              <a:t>2022/4/11</a:t>
            </a:fld>
            <a:endParaRPr lang="zh-CN" altLang="en-US"/>
          </a:p>
        </p:txBody>
      </p:sp>
      <p:sp>
        <p:nvSpPr>
          <p:cNvPr id="3" name="页脚占位符 2"/>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4" name="灯片编号占位符 3"/>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2BE0BF0E-2ABC-486B-8B46-C039B36DB582}" type="slidenum">
              <a:rPr lang="zh-CN" altLang="en-US"/>
              <a:pPr>
                <a:defRPr/>
              </a:pPr>
              <a:t>‹#›</a:t>
            </a:fld>
            <a:endParaRPr lang="zh-CN" altLang="en-US"/>
          </a:p>
        </p:txBody>
      </p:sp>
    </p:spTree>
    <p:extLst>
      <p:ext uri="{BB962C8B-B14F-4D97-AF65-F5344CB8AC3E}">
        <p14:creationId xmlns:p14="http://schemas.microsoft.com/office/powerpoint/2010/main" val="161489551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19D34B3D-5474-4A23-8D6B-D94CEE812D7F}" type="datetimeFigureOut">
              <a:rPr lang="zh-CN" altLang="en-US"/>
              <a:pPr>
                <a:defRPr/>
              </a:pPr>
              <a:t>2022/4/11</a:t>
            </a:fld>
            <a:endParaRPr lang="zh-CN" altLang="en-US"/>
          </a:p>
        </p:txBody>
      </p:sp>
      <p:sp>
        <p:nvSpPr>
          <p:cNvPr id="6" name="页脚占位符 5"/>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32F50EB7-69D3-4CEB-B8C5-1954A8407877}" type="slidenum">
              <a:rPr lang="zh-CN" altLang="en-US"/>
              <a:pPr>
                <a:defRPr/>
              </a:pPr>
              <a:t>‹#›</a:t>
            </a:fld>
            <a:endParaRPr lang="zh-CN" altLang="en-US"/>
          </a:p>
        </p:txBody>
      </p:sp>
    </p:spTree>
    <p:extLst>
      <p:ext uri="{BB962C8B-B14F-4D97-AF65-F5344CB8AC3E}">
        <p14:creationId xmlns:p14="http://schemas.microsoft.com/office/powerpoint/2010/main" val="375792990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1147DEC2-8EB7-4D5E-B515-BBE3E9231C85}" type="datetimeFigureOut">
              <a:rPr lang="zh-CN" altLang="en-US"/>
              <a:pPr>
                <a:defRPr/>
              </a:pPr>
              <a:t>2022/4/11</a:t>
            </a:fld>
            <a:endParaRPr lang="zh-CN" altLang="en-US"/>
          </a:p>
        </p:txBody>
      </p:sp>
      <p:sp>
        <p:nvSpPr>
          <p:cNvPr id="6" name="页脚占位符 5"/>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22B66D6D-4F48-4A9E-9EC5-2DE9352474F4}" type="slidenum">
              <a:rPr lang="zh-CN" altLang="en-US"/>
              <a:pPr>
                <a:defRPr/>
              </a:pPr>
              <a:t>‹#›</a:t>
            </a:fld>
            <a:endParaRPr lang="zh-CN" altLang="en-US"/>
          </a:p>
        </p:txBody>
      </p:sp>
    </p:spTree>
    <p:extLst>
      <p:ext uri="{BB962C8B-B14F-4D97-AF65-F5344CB8AC3E}">
        <p14:creationId xmlns:p14="http://schemas.microsoft.com/office/powerpoint/2010/main" val="42506608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645C83-15E5-4702-B53C-D78E1BB2DA98}" type="datetimeFigureOut">
              <a:rPr lang="en-US" smtClean="0"/>
              <a:t>4/11/2022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AF21E3-F7F6-4DBF-A7E5-B16F927F7DF9}" type="slidenum">
              <a:rPr lang="en-US" smtClean="0"/>
              <a:t>‹#›</a:t>
            </a:fld>
            <a:endParaRPr lang="en-US"/>
          </a:p>
        </p:txBody>
      </p:sp>
    </p:spTree>
    <p:extLst>
      <p:ext uri="{BB962C8B-B14F-4D97-AF65-F5344CB8AC3E}">
        <p14:creationId xmlns:p14="http://schemas.microsoft.com/office/powerpoint/2010/main" val="1949225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26C604D3-0AC1-4A8E-8111-B9BC6A569B16}" type="datetimeFigureOut">
              <a:rPr lang="zh-CN" altLang="en-US"/>
              <a:pPr>
                <a:defRPr/>
              </a:pPr>
              <a:t>2022/4/11</a:t>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C80810D8-3431-4CA3-AF99-5C4DF9B7D752}" type="slidenum">
              <a:rPr lang="zh-CN" altLang="en-US"/>
              <a:pPr>
                <a:defRPr/>
              </a:pPr>
              <a:t>‹#›</a:t>
            </a:fld>
            <a:endParaRPr lang="zh-CN" altLang="en-US"/>
          </a:p>
        </p:txBody>
      </p:sp>
    </p:spTree>
    <p:extLst>
      <p:ext uri="{BB962C8B-B14F-4D97-AF65-F5344CB8AC3E}">
        <p14:creationId xmlns:p14="http://schemas.microsoft.com/office/powerpoint/2010/main" val="96605436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2"/>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2"/>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24D7EBB8-8EA8-4CD4-8F51-95FE2EB73B14}" type="datetimeFigureOut">
              <a:rPr lang="zh-CN" altLang="en-US"/>
              <a:pPr>
                <a:defRPr/>
              </a:pPr>
              <a:t>2022/4/11</a:t>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28FFB64A-5BDD-4A5A-BB29-24550445408E}" type="slidenum">
              <a:rPr lang="zh-CN" altLang="en-US"/>
              <a:pPr>
                <a:defRPr/>
              </a:pPr>
              <a:t>‹#›</a:t>
            </a:fld>
            <a:endParaRPr lang="zh-CN" altLang="en-US"/>
          </a:p>
        </p:txBody>
      </p:sp>
    </p:spTree>
    <p:extLst>
      <p:ext uri="{BB962C8B-B14F-4D97-AF65-F5344CB8AC3E}">
        <p14:creationId xmlns:p14="http://schemas.microsoft.com/office/powerpoint/2010/main" val="338826736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3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77" indent="0" algn="ctr">
              <a:buNone/>
              <a:defRPr>
                <a:solidFill>
                  <a:schemeClr val="tx1">
                    <a:tint val="75000"/>
                  </a:schemeClr>
                </a:solidFill>
              </a:defRPr>
            </a:lvl2pPr>
            <a:lvl3pPr marL="913959" indent="0" algn="ctr">
              <a:buNone/>
              <a:defRPr>
                <a:solidFill>
                  <a:schemeClr val="tx1">
                    <a:tint val="75000"/>
                  </a:schemeClr>
                </a:solidFill>
              </a:defRPr>
            </a:lvl3pPr>
            <a:lvl4pPr marL="1370940" indent="0" algn="ctr">
              <a:buNone/>
              <a:defRPr>
                <a:solidFill>
                  <a:schemeClr val="tx1">
                    <a:tint val="75000"/>
                  </a:schemeClr>
                </a:solidFill>
              </a:defRPr>
            </a:lvl4pPr>
            <a:lvl5pPr marL="1827923" indent="0" algn="ctr">
              <a:buNone/>
              <a:defRPr>
                <a:solidFill>
                  <a:schemeClr val="tx1">
                    <a:tint val="75000"/>
                  </a:schemeClr>
                </a:solidFill>
              </a:defRPr>
            </a:lvl5pPr>
            <a:lvl6pPr marL="2284901" indent="0" algn="ctr">
              <a:buNone/>
              <a:defRPr>
                <a:solidFill>
                  <a:schemeClr val="tx1">
                    <a:tint val="75000"/>
                  </a:schemeClr>
                </a:solidFill>
              </a:defRPr>
            </a:lvl6pPr>
            <a:lvl7pPr marL="2741876" indent="0" algn="ctr">
              <a:buNone/>
              <a:defRPr>
                <a:solidFill>
                  <a:schemeClr val="tx1">
                    <a:tint val="75000"/>
                  </a:schemeClr>
                </a:solidFill>
              </a:defRPr>
            </a:lvl7pPr>
            <a:lvl8pPr marL="3198856" indent="0" algn="ctr">
              <a:buNone/>
              <a:defRPr>
                <a:solidFill>
                  <a:schemeClr val="tx1">
                    <a:tint val="75000"/>
                  </a:schemeClr>
                </a:solidFill>
              </a:defRPr>
            </a:lvl8pPr>
            <a:lvl9pPr marL="36558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4/11/2022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35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4/11/2022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34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77" indent="0">
              <a:buNone/>
              <a:defRPr sz="1800">
                <a:solidFill>
                  <a:schemeClr val="tx1">
                    <a:tint val="75000"/>
                  </a:schemeClr>
                </a:solidFill>
              </a:defRPr>
            </a:lvl2pPr>
            <a:lvl3pPr marL="913959" indent="0">
              <a:buNone/>
              <a:defRPr sz="1600">
                <a:solidFill>
                  <a:schemeClr val="tx1">
                    <a:tint val="75000"/>
                  </a:schemeClr>
                </a:solidFill>
              </a:defRPr>
            </a:lvl3pPr>
            <a:lvl4pPr marL="1370940" indent="0">
              <a:buNone/>
              <a:defRPr sz="1400">
                <a:solidFill>
                  <a:schemeClr val="tx1">
                    <a:tint val="75000"/>
                  </a:schemeClr>
                </a:solidFill>
              </a:defRPr>
            </a:lvl4pPr>
            <a:lvl5pPr marL="1827923" indent="0">
              <a:buNone/>
              <a:defRPr sz="1400">
                <a:solidFill>
                  <a:schemeClr val="tx1">
                    <a:tint val="75000"/>
                  </a:schemeClr>
                </a:solidFill>
              </a:defRPr>
            </a:lvl5pPr>
            <a:lvl6pPr marL="2284901" indent="0">
              <a:buNone/>
              <a:defRPr sz="1400">
                <a:solidFill>
                  <a:schemeClr val="tx1">
                    <a:tint val="75000"/>
                  </a:schemeClr>
                </a:solidFill>
              </a:defRPr>
            </a:lvl6pPr>
            <a:lvl7pPr marL="2741876" indent="0">
              <a:buNone/>
              <a:defRPr sz="1400">
                <a:solidFill>
                  <a:schemeClr val="tx1">
                    <a:tint val="75000"/>
                  </a:schemeClr>
                </a:solidFill>
              </a:defRPr>
            </a:lvl7pPr>
            <a:lvl8pPr marL="3198856" indent="0">
              <a:buNone/>
              <a:defRPr sz="1400">
                <a:solidFill>
                  <a:schemeClr val="tx1">
                    <a:tint val="75000"/>
                  </a:schemeClr>
                </a:solidFill>
              </a:defRPr>
            </a:lvl8pPr>
            <a:lvl9pPr marL="365583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4/11/2022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259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4/11/2022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295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77" indent="0">
              <a:buNone/>
              <a:defRPr sz="2000" b="1"/>
            </a:lvl2pPr>
            <a:lvl3pPr marL="913959" indent="0">
              <a:buNone/>
              <a:defRPr sz="1800" b="1"/>
            </a:lvl3pPr>
            <a:lvl4pPr marL="1370940" indent="0">
              <a:buNone/>
              <a:defRPr sz="1600" b="1"/>
            </a:lvl4pPr>
            <a:lvl5pPr marL="1827923" indent="0">
              <a:buNone/>
              <a:defRPr sz="1600" b="1"/>
            </a:lvl5pPr>
            <a:lvl6pPr marL="2284901" indent="0">
              <a:buNone/>
              <a:defRPr sz="1600" b="1"/>
            </a:lvl6pPr>
            <a:lvl7pPr marL="2741876" indent="0">
              <a:buNone/>
              <a:defRPr sz="1600" b="1"/>
            </a:lvl7pPr>
            <a:lvl8pPr marL="3198856" indent="0">
              <a:buNone/>
              <a:defRPr sz="1600" b="1"/>
            </a:lvl8pPr>
            <a:lvl9pPr marL="36558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6977" indent="0">
              <a:buNone/>
              <a:defRPr sz="2000" b="1"/>
            </a:lvl2pPr>
            <a:lvl3pPr marL="913959" indent="0">
              <a:buNone/>
              <a:defRPr sz="1800" b="1"/>
            </a:lvl3pPr>
            <a:lvl4pPr marL="1370940" indent="0">
              <a:buNone/>
              <a:defRPr sz="1600" b="1"/>
            </a:lvl4pPr>
            <a:lvl5pPr marL="1827923" indent="0">
              <a:buNone/>
              <a:defRPr sz="1600" b="1"/>
            </a:lvl5pPr>
            <a:lvl6pPr marL="2284901" indent="0">
              <a:buNone/>
              <a:defRPr sz="1600" b="1"/>
            </a:lvl6pPr>
            <a:lvl7pPr marL="2741876" indent="0">
              <a:buNone/>
              <a:defRPr sz="1600" b="1"/>
            </a:lvl7pPr>
            <a:lvl8pPr marL="3198856" indent="0">
              <a:buNone/>
              <a:defRPr sz="1600" b="1"/>
            </a:lvl8pPr>
            <a:lvl9pPr marL="36558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DBF65B-4746-40C1-B906-C5A84C1A5207}" type="datetimeFigureOut">
              <a:rPr lang="en-US" smtClean="0">
                <a:solidFill>
                  <a:prstClr val="black">
                    <a:tint val="75000"/>
                  </a:prstClr>
                </a:solidFill>
              </a:rPr>
              <a:pPr/>
              <a:t>4/11/2022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856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DBF65B-4746-40C1-B906-C5A84C1A5207}" type="datetimeFigureOut">
              <a:rPr lang="en-US" smtClean="0">
                <a:solidFill>
                  <a:prstClr val="black">
                    <a:tint val="75000"/>
                  </a:prstClr>
                </a:solidFill>
              </a:rPr>
              <a:pPr/>
              <a:t>4/11/2022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535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BF65B-4746-40C1-B906-C5A84C1A5207}" type="datetimeFigureOut">
              <a:rPr lang="en-US" smtClean="0">
                <a:solidFill>
                  <a:prstClr val="black">
                    <a:tint val="75000"/>
                  </a:prstClr>
                </a:solidFill>
              </a:rPr>
              <a:pPr/>
              <a:t>4/11/2022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845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0480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076328"/>
            <a:ext cx="3008313" cy="3518297"/>
          </a:xfrm>
        </p:spPr>
        <p:txBody>
          <a:bodyPr/>
          <a:lstStyle>
            <a:lvl1pPr marL="0" indent="0">
              <a:buNone/>
              <a:defRPr sz="1400"/>
            </a:lvl1pPr>
            <a:lvl2pPr marL="456977" indent="0">
              <a:buNone/>
              <a:defRPr sz="1200"/>
            </a:lvl2pPr>
            <a:lvl3pPr marL="913959" indent="0">
              <a:buNone/>
              <a:defRPr sz="1000"/>
            </a:lvl3pPr>
            <a:lvl4pPr marL="1370940" indent="0">
              <a:buNone/>
              <a:defRPr sz="900"/>
            </a:lvl4pPr>
            <a:lvl5pPr marL="1827923" indent="0">
              <a:buNone/>
              <a:defRPr sz="900"/>
            </a:lvl5pPr>
            <a:lvl6pPr marL="2284901" indent="0">
              <a:buNone/>
              <a:defRPr sz="900"/>
            </a:lvl6pPr>
            <a:lvl7pPr marL="2741876" indent="0">
              <a:buNone/>
              <a:defRPr sz="900"/>
            </a:lvl7pPr>
            <a:lvl8pPr marL="3198856" indent="0">
              <a:buNone/>
              <a:defRPr sz="900"/>
            </a:lvl8pPr>
            <a:lvl9pPr marL="36558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4/11/2022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256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645C83-15E5-4702-B53C-D78E1BB2DA98}" type="datetimeFigureOut">
              <a:rPr lang="en-US" smtClean="0"/>
              <a:t>4/11/2022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AF21E3-F7F6-4DBF-A7E5-B16F927F7DF9}" type="slidenum">
              <a:rPr lang="en-US" smtClean="0"/>
              <a:t>‹#›</a:t>
            </a:fld>
            <a:endParaRPr lang="en-US"/>
          </a:p>
        </p:txBody>
      </p:sp>
    </p:spTree>
    <p:extLst>
      <p:ext uri="{BB962C8B-B14F-4D97-AF65-F5344CB8AC3E}">
        <p14:creationId xmlns:p14="http://schemas.microsoft.com/office/powerpoint/2010/main" val="9825116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77" indent="0">
              <a:buNone/>
              <a:defRPr sz="2800"/>
            </a:lvl2pPr>
            <a:lvl3pPr marL="913959" indent="0">
              <a:buNone/>
              <a:defRPr sz="2400"/>
            </a:lvl3pPr>
            <a:lvl4pPr marL="1370940" indent="0">
              <a:buNone/>
              <a:defRPr sz="2000"/>
            </a:lvl4pPr>
            <a:lvl5pPr marL="1827923" indent="0">
              <a:buNone/>
              <a:defRPr sz="2000"/>
            </a:lvl5pPr>
            <a:lvl6pPr marL="2284901" indent="0">
              <a:buNone/>
              <a:defRPr sz="2000"/>
            </a:lvl6pPr>
            <a:lvl7pPr marL="2741876" indent="0">
              <a:buNone/>
              <a:defRPr sz="2000"/>
            </a:lvl7pPr>
            <a:lvl8pPr marL="3198856" indent="0">
              <a:buNone/>
              <a:defRPr sz="2000"/>
            </a:lvl8pPr>
            <a:lvl9pPr marL="3655834" indent="0">
              <a:buNone/>
              <a:defRPr sz="2000"/>
            </a:lvl9pPr>
          </a:lstStyle>
          <a:p>
            <a:endParaRPr lang="en-US"/>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6977" indent="0">
              <a:buNone/>
              <a:defRPr sz="1200"/>
            </a:lvl2pPr>
            <a:lvl3pPr marL="913959" indent="0">
              <a:buNone/>
              <a:defRPr sz="1000"/>
            </a:lvl3pPr>
            <a:lvl4pPr marL="1370940" indent="0">
              <a:buNone/>
              <a:defRPr sz="900"/>
            </a:lvl4pPr>
            <a:lvl5pPr marL="1827923" indent="0">
              <a:buNone/>
              <a:defRPr sz="900"/>
            </a:lvl5pPr>
            <a:lvl6pPr marL="2284901" indent="0">
              <a:buNone/>
              <a:defRPr sz="900"/>
            </a:lvl6pPr>
            <a:lvl7pPr marL="2741876" indent="0">
              <a:buNone/>
              <a:defRPr sz="900"/>
            </a:lvl7pPr>
            <a:lvl8pPr marL="3198856" indent="0">
              <a:buNone/>
              <a:defRPr sz="900"/>
            </a:lvl8pPr>
            <a:lvl9pPr marL="36558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4/11/2022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7428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4/11/2022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853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4/11/2022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190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1"/>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16" tIns="45708" rIns="91416" bIns="45708" numCol="1" anchor="t" anchorCtr="0" compatLnSpc="1">
            <a:prstTxWarp prst="textNoShape">
              <a:avLst/>
            </a:prstTxWarp>
          </a:bodyPr>
          <a:lstStyle/>
          <a:p>
            <a:pPr marL="0" marR="0" lvl="0" indent="0" algn="l"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TextBox 2"/>
          <p:cNvSpPr txBox="1"/>
          <p:nvPr userDrawn="1"/>
        </p:nvSpPr>
        <p:spPr>
          <a:xfrm>
            <a:off x="5979268" y="4876801"/>
            <a:ext cx="2140085" cy="215444"/>
          </a:xfrm>
          <a:prstGeom prst="rect">
            <a:avLst/>
          </a:prstGeom>
          <a:noFill/>
        </p:spPr>
        <p:txBody>
          <a:bodyPr wrap="square" rtlCol="0">
            <a:spAutoFit/>
          </a:bodyPr>
          <a:lstStyle/>
          <a:p>
            <a:pPr marL="0" marR="0" lvl="0" indent="0" algn="l" defTabSz="914103"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smtClean="0">
                <a:ln>
                  <a:noFill/>
                </a:ln>
                <a:solidFill>
                  <a:srgbClr val="000000"/>
                </a:solidFill>
                <a:effectLst/>
                <a:uLnTx/>
                <a:uFillTx/>
                <a:latin typeface="Arial"/>
                <a:ea typeface="+mn-ea"/>
                <a:cs typeface="Arial"/>
                <a:sym typeface="Arial"/>
              </a:rPr>
              <a:t>FeistyForwarders_0968120672</a:t>
            </a:r>
            <a:endParaRPr kumimoji="0" lang="en-US" sz="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252979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311909" y="174941"/>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281405" y="1321594"/>
            <a:ext cx="8582414"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377049" y="255823"/>
            <a:ext cx="1931058"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
        <p:nvSpPr>
          <p:cNvPr id="12" name="TextBox 11"/>
          <p:cNvSpPr txBox="1"/>
          <p:nvPr userDrawn="1"/>
        </p:nvSpPr>
        <p:spPr>
          <a:xfrm>
            <a:off x="5979268" y="4876801"/>
            <a:ext cx="2140085" cy="215444"/>
          </a:xfrm>
          <a:prstGeom prst="rect">
            <a:avLst/>
          </a:prstGeom>
          <a:noFill/>
        </p:spPr>
        <p:txBody>
          <a:bodyPr wrap="square" rtlCol="0">
            <a:spAutoFit/>
          </a:bodyPr>
          <a:lstStyle/>
          <a:p>
            <a:pPr marL="0" marR="0" lvl="0" indent="0" algn="l" defTabSz="914103"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smtClean="0">
                <a:ln>
                  <a:noFill/>
                </a:ln>
                <a:solidFill>
                  <a:srgbClr val="000000"/>
                </a:solidFill>
                <a:effectLst/>
                <a:uLnTx/>
                <a:uFillTx/>
                <a:latin typeface="Arial"/>
                <a:ea typeface="+mn-ea"/>
                <a:cs typeface="Arial"/>
                <a:sym typeface="Arial"/>
              </a:rPr>
              <a:t>FeistyForwarders_0968120672</a:t>
            </a:r>
            <a:endParaRPr kumimoji="0" lang="en-US" sz="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448960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311909" y="174941"/>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7" name="Group 16"/>
          <p:cNvGrpSpPr/>
          <p:nvPr userDrawn="1"/>
        </p:nvGrpSpPr>
        <p:grpSpPr>
          <a:xfrm>
            <a:off x="281405" y="1321594"/>
            <a:ext cx="8582414"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13" name="Group 12"/>
          <p:cNvGrpSpPr/>
          <p:nvPr userDrawn="1"/>
        </p:nvGrpSpPr>
        <p:grpSpPr>
          <a:xfrm>
            <a:off x="377049" y="255823"/>
            <a:ext cx="1931058"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4617377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1"/>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16" tIns="45708" rIns="91416" bIns="45708" numCol="1" anchor="t" anchorCtr="0" compatLnSpc="1">
            <a:prstTxWarp prst="textNoShape">
              <a:avLst/>
            </a:prstTxWarp>
          </a:bodyPr>
          <a:lstStyle/>
          <a:p>
            <a:pPr marL="0" marR="0" lvl="0" indent="0" algn="l"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146000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311909" y="174941"/>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281405" y="1321594"/>
            <a:ext cx="8582414"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377049" y="255823"/>
            <a:ext cx="1931058"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513860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1"/>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16" tIns="45708" rIns="91416" bIns="45708" numCol="1" anchor="t" anchorCtr="0" compatLnSpc="1">
            <a:prstTxWarp prst="textNoShape">
              <a:avLst/>
            </a:prstTxWarp>
          </a:bodyPr>
          <a:lstStyle/>
          <a:p>
            <a:pPr marL="0" marR="0" lvl="0" indent="0" algn="l"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832029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311909" y="174941"/>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281405" y="1321594"/>
            <a:ext cx="8582414"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377049" y="255823"/>
            <a:ext cx="1931058"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0838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45C83-15E5-4702-B53C-D78E1BB2DA98}" type="datetimeFigureOut">
              <a:rPr lang="en-US" smtClean="0"/>
              <a:t>4/11/2022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AF21E3-F7F6-4DBF-A7E5-B16F927F7DF9}" type="slidenum">
              <a:rPr lang="en-US" smtClean="0"/>
              <a:t>‹#›</a:t>
            </a:fld>
            <a:endParaRPr lang="en-US"/>
          </a:p>
        </p:txBody>
      </p:sp>
    </p:spTree>
    <p:extLst>
      <p:ext uri="{BB962C8B-B14F-4D97-AF65-F5344CB8AC3E}">
        <p14:creationId xmlns:p14="http://schemas.microsoft.com/office/powerpoint/2010/main" val="8264411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1"/>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16" tIns="45708" rIns="91416" bIns="45708" numCol="1" anchor="t" anchorCtr="0" compatLnSpc="1">
            <a:prstTxWarp prst="textNoShape">
              <a:avLst/>
            </a:prstTxWarp>
          </a:bodyPr>
          <a:lstStyle/>
          <a:p>
            <a:pPr marL="0" marR="0" lvl="0" indent="0" algn="l"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01589352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6309919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TextBox 1"/>
          <p:cNvSpPr txBox="1"/>
          <p:nvPr userDrawn="1"/>
        </p:nvSpPr>
        <p:spPr>
          <a:xfrm>
            <a:off x="5979268" y="4876801"/>
            <a:ext cx="2140085" cy="215444"/>
          </a:xfrm>
          <a:prstGeom prst="rect">
            <a:avLst/>
          </a:prstGeom>
          <a:noFill/>
        </p:spPr>
        <p:txBody>
          <a:bodyPr wrap="square" rtlCol="0">
            <a:spAutoFit/>
          </a:bodyPr>
          <a:lstStyle/>
          <a:p>
            <a:pPr marL="0" marR="0" lvl="0" indent="0" algn="l" defTabSz="914103"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smtClean="0">
                <a:ln>
                  <a:noFill/>
                </a:ln>
                <a:solidFill>
                  <a:srgbClr val="000000"/>
                </a:solidFill>
                <a:effectLst/>
                <a:uLnTx/>
                <a:uFillTx/>
                <a:latin typeface="Arial"/>
                <a:ea typeface="+mn-ea"/>
                <a:cs typeface="Arial"/>
                <a:sym typeface="Arial"/>
              </a:rPr>
              <a:t>FeistyForwarders_0968120672</a:t>
            </a:r>
            <a:endParaRPr kumimoji="0" lang="en-US" sz="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72424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645C83-15E5-4702-B53C-D78E1BB2DA98}"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F21E3-F7F6-4DBF-A7E5-B16F927F7DF9}" type="slidenum">
              <a:rPr lang="en-US" smtClean="0"/>
              <a:t>‹#›</a:t>
            </a:fld>
            <a:endParaRPr lang="en-US"/>
          </a:p>
        </p:txBody>
      </p:sp>
    </p:spTree>
    <p:extLst>
      <p:ext uri="{BB962C8B-B14F-4D97-AF65-F5344CB8AC3E}">
        <p14:creationId xmlns:p14="http://schemas.microsoft.com/office/powerpoint/2010/main" val="615285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645C83-15E5-4702-B53C-D78E1BB2DA98}"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F21E3-F7F6-4DBF-A7E5-B16F927F7DF9}" type="slidenum">
              <a:rPr lang="en-US" smtClean="0"/>
              <a:t>‹#›</a:t>
            </a:fld>
            <a:endParaRPr lang="en-US"/>
          </a:p>
        </p:txBody>
      </p:sp>
    </p:spTree>
    <p:extLst>
      <p:ext uri="{BB962C8B-B14F-4D97-AF65-F5344CB8AC3E}">
        <p14:creationId xmlns:p14="http://schemas.microsoft.com/office/powerpoint/2010/main" val="249327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heme" Target="../theme/theme6.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0645C83-15E5-4702-B53C-D78E1BB2DA98}" type="datetimeFigureOut">
              <a:rPr lang="en-US" smtClean="0"/>
              <a:t>4/11/2022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AF21E3-F7F6-4DBF-A7E5-B16F927F7DF9}" type="slidenum">
              <a:rPr lang="en-US" smtClean="0"/>
              <a:t>‹#›</a:t>
            </a:fld>
            <a:endParaRPr lang="en-US"/>
          </a:p>
        </p:txBody>
      </p:sp>
    </p:spTree>
    <p:extLst>
      <p:ext uri="{BB962C8B-B14F-4D97-AF65-F5344CB8AC3E}">
        <p14:creationId xmlns:p14="http://schemas.microsoft.com/office/powerpoint/2010/main" val="2526026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0" tIns="34289" rIns="68550" bIns="34289" rtlCol="0" anchor="ctr"/>
          <a:lstStyle/>
          <a:p>
            <a:pPr algn="ctr" defTabSz="685460"/>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0" tIns="34289" rIns="68550" bIns="34289" rtlCol="0" anchor="ctr"/>
          <a:lstStyle/>
          <a:p>
            <a:pPr algn="ctr" defTabSz="685460"/>
            <a:endParaRPr lang="zh-CN" altLang="en-US" sz="1400">
              <a:solidFill>
                <a:srgbClr val="FFFFFF"/>
              </a:solidFill>
            </a:endParaRPr>
          </a:p>
        </p:txBody>
      </p:sp>
      <p:sp>
        <p:nvSpPr>
          <p:cNvPr id="12" name="文本框 11"/>
          <p:cNvSpPr txBox="1"/>
          <p:nvPr userDrawn="1"/>
        </p:nvSpPr>
        <p:spPr>
          <a:xfrm>
            <a:off x="2973229" y="1764526"/>
            <a:ext cx="3547586" cy="1165703"/>
          </a:xfrm>
          <a:prstGeom prst="rect">
            <a:avLst/>
          </a:prstGeom>
          <a:noFill/>
        </p:spPr>
        <p:txBody>
          <a:bodyPr wrap="square" lIns="68550" tIns="34289" rIns="68550" bIns="34289" rtlCol="0" anchor="t">
            <a:spAutoFit/>
          </a:bodyPr>
          <a:lstStyle/>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06" tIns="45703" rIns="91406" bIns="45703" rtlCol="0">
            <a:spAutoFit/>
          </a:bodyPr>
          <a:lstStyle/>
          <a:p>
            <a:pPr algn="ctr" defTabSz="913973"/>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1736324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546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0" indent="-171370" algn="l" defTabSz="68546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09" indent="-171370" algn="l" defTabSz="68546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829"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55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272"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01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74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7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209"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460" rtl="0" eaLnBrk="1" latinLnBrk="0" hangingPunct="1">
        <a:defRPr sz="1400" kern="1200">
          <a:solidFill>
            <a:schemeClr val="tx1"/>
          </a:solidFill>
          <a:latin typeface="+mn-lt"/>
          <a:ea typeface="+mn-ea"/>
          <a:cs typeface="+mn-cs"/>
        </a:defRPr>
      </a:lvl1pPr>
      <a:lvl2pPr marL="342722" algn="l" defTabSz="685460" rtl="0" eaLnBrk="1" latinLnBrk="0" hangingPunct="1">
        <a:defRPr sz="1400" kern="1200">
          <a:solidFill>
            <a:schemeClr val="tx1"/>
          </a:solidFill>
          <a:latin typeface="+mn-lt"/>
          <a:ea typeface="+mn-ea"/>
          <a:cs typeface="+mn-cs"/>
        </a:defRPr>
      </a:lvl2pPr>
      <a:lvl3pPr marL="685460" algn="l" defTabSz="685460" rtl="0" eaLnBrk="1" latinLnBrk="0" hangingPunct="1">
        <a:defRPr sz="1400" kern="1200">
          <a:solidFill>
            <a:schemeClr val="tx1"/>
          </a:solidFill>
          <a:latin typeface="+mn-lt"/>
          <a:ea typeface="+mn-ea"/>
          <a:cs typeface="+mn-cs"/>
        </a:defRPr>
      </a:lvl3pPr>
      <a:lvl4pPr marL="1028190" algn="l" defTabSz="685460" rtl="0" eaLnBrk="1" latinLnBrk="0" hangingPunct="1">
        <a:defRPr sz="1400" kern="1200">
          <a:solidFill>
            <a:schemeClr val="tx1"/>
          </a:solidFill>
          <a:latin typeface="+mn-lt"/>
          <a:ea typeface="+mn-ea"/>
          <a:cs typeface="+mn-cs"/>
        </a:defRPr>
      </a:lvl4pPr>
      <a:lvl5pPr marL="1370920" algn="l" defTabSz="685460" rtl="0" eaLnBrk="1" latinLnBrk="0" hangingPunct="1">
        <a:defRPr sz="1400" kern="1200">
          <a:solidFill>
            <a:schemeClr val="tx1"/>
          </a:solidFill>
          <a:latin typeface="+mn-lt"/>
          <a:ea typeface="+mn-ea"/>
          <a:cs typeface="+mn-cs"/>
        </a:defRPr>
      </a:lvl5pPr>
      <a:lvl6pPr marL="1713659" algn="l" defTabSz="685460" rtl="0" eaLnBrk="1" latinLnBrk="0" hangingPunct="1">
        <a:defRPr sz="1400" kern="1200">
          <a:solidFill>
            <a:schemeClr val="tx1"/>
          </a:solidFill>
          <a:latin typeface="+mn-lt"/>
          <a:ea typeface="+mn-ea"/>
          <a:cs typeface="+mn-cs"/>
        </a:defRPr>
      </a:lvl6pPr>
      <a:lvl7pPr marL="2056379" algn="l" defTabSz="685460" rtl="0" eaLnBrk="1" latinLnBrk="0" hangingPunct="1">
        <a:defRPr sz="1400" kern="1200">
          <a:solidFill>
            <a:schemeClr val="tx1"/>
          </a:solidFill>
          <a:latin typeface="+mn-lt"/>
          <a:ea typeface="+mn-ea"/>
          <a:cs typeface="+mn-cs"/>
        </a:defRPr>
      </a:lvl7pPr>
      <a:lvl8pPr marL="2399100" algn="l" defTabSz="685460" rtl="0" eaLnBrk="1" latinLnBrk="0" hangingPunct="1">
        <a:defRPr sz="1400" kern="1200">
          <a:solidFill>
            <a:schemeClr val="tx1"/>
          </a:solidFill>
          <a:latin typeface="+mn-lt"/>
          <a:ea typeface="+mn-ea"/>
          <a:cs typeface="+mn-cs"/>
        </a:defRPr>
      </a:lvl8pPr>
      <a:lvl9pPr marL="2741822" algn="l" defTabSz="68546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38" tIns="45719" rIns="91438" bIns="45719" rtlCol="0" anchor="ctr"/>
          <a:lstStyle>
            <a:lvl1pPr algn="l" eaLnBrk="1" fontAlgn="auto" hangingPunct="1">
              <a:spcBef>
                <a:spcPts val="0"/>
              </a:spcBef>
              <a:spcAft>
                <a:spcPts val="0"/>
              </a:spcAft>
              <a:defRPr sz="1200">
                <a:solidFill>
                  <a:srgbClr val="000000">
                    <a:tint val="75000"/>
                  </a:srgbClr>
                </a:solidFill>
                <a:latin typeface="华康方圆体W7"/>
              </a:defRPr>
            </a:lvl1pPr>
          </a:lstStyle>
          <a:p>
            <a:pPr>
              <a:defRPr/>
            </a:pPr>
            <a:fld id="{7BC90ABC-12D0-482D-8951-C200F82FC37B}" type="datetimeFigureOut">
              <a:rPr lang="zh-CN" altLang="en-US"/>
              <a:pPr>
                <a:defRPr/>
              </a:pPr>
              <a:t>2022/4/11</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38" tIns="45719" rIns="91438" bIns="45719" rtlCol="0" anchor="ctr"/>
          <a:lstStyle>
            <a:lvl1pPr algn="ctr" eaLnBrk="1" fontAlgn="auto" hangingPunct="1">
              <a:spcBef>
                <a:spcPts val="0"/>
              </a:spcBef>
              <a:spcAft>
                <a:spcPts val="0"/>
              </a:spcAft>
              <a:defRPr sz="1200">
                <a:solidFill>
                  <a:srgbClr val="000000">
                    <a:tint val="75000"/>
                  </a:srgbClr>
                </a:solidFill>
                <a:latin typeface="华康方圆体W7"/>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38" tIns="45719" rIns="91438" bIns="45719" rtlCol="0" anchor="ctr"/>
          <a:lstStyle>
            <a:lvl1pPr algn="r" eaLnBrk="1" fontAlgn="auto" hangingPunct="1">
              <a:spcBef>
                <a:spcPts val="0"/>
              </a:spcBef>
              <a:spcAft>
                <a:spcPts val="0"/>
              </a:spcAft>
              <a:defRPr sz="1200">
                <a:solidFill>
                  <a:srgbClr val="000000">
                    <a:tint val="75000"/>
                  </a:srgbClr>
                </a:solidFill>
                <a:latin typeface="华康方圆体W7"/>
              </a:defRPr>
            </a:lvl1pPr>
          </a:lstStyle>
          <a:p>
            <a:pPr>
              <a:defRPr/>
            </a:pPr>
            <a:fld id="{64724B86-6C9F-4CE5-BD07-FA53967FF570}" type="slidenum">
              <a:rPr lang="zh-CN" altLang="en-US"/>
              <a:pPr>
                <a:defRPr/>
              </a:pPr>
              <a:t>‹#›</a:t>
            </a:fld>
            <a:endParaRPr lang="zh-CN" altLang="en-US"/>
          </a:p>
        </p:txBody>
      </p:sp>
    </p:spTree>
    <p:extLst>
      <p:ext uri="{BB962C8B-B14F-4D97-AF65-F5344CB8AC3E}">
        <p14:creationId xmlns:p14="http://schemas.microsoft.com/office/powerpoint/2010/main" val="59212914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transition/>
  <p:txStyles>
    <p:titleStyle>
      <a:lvl1pPr algn="ctr" defTabSz="912813" rtl="0" eaLnBrk="0" fontAlgn="base" hangingPunct="0">
        <a:spcBef>
          <a:spcPct val="0"/>
        </a:spcBef>
        <a:spcAft>
          <a:spcPct val="0"/>
        </a:spcAft>
        <a:defRPr sz="4400" kern="1200">
          <a:solidFill>
            <a:schemeClr val="tx1"/>
          </a:solidFill>
          <a:latin typeface="+mj-lt"/>
          <a:ea typeface="+mj-ea"/>
          <a:cs typeface="华康方圆体W7"/>
        </a:defRPr>
      </a:lvl1pPr>
      <a:lvl2pPr algn="ctr" defTabSz="912813" rtl="0" eaLnBrk="0" fontAlgn="base" hangingPunct="0">
        <a:spcBef>
          <a:spcPct val="0"/>
        </a:spcBef>
        <a:spcAft>
          <a:spcPct val="0"/>
        </a:spcAft>
        <a:defRPr sz="4400">
          <a:solidFill>
            <a:schemeClr val="tx1"/>
          </a:solidFill>
          <a:latin typeface="华康方圆体W7"/>
          <a:ea typeface="华康方圆体W7"/>
          <a:cs typeface="华康方圆体W7"/>
        </a:defRPr>
      </a:lvl2pPr>
      <a:lvl3pPr algn="ctr" defTabSz="912813" rtl="0" eaLnBrk="0" fontAlgn="base" hangingPunct="0">
        <a:spcBef>
          <a:spcPct val="0"/>
        </a:spcBef>
        <a:spcAft>
          <a:spcPct val="0"/>
        </a:spcAft>
        <a:defRPr sz="4400">
          <a:solidFill>
            <a:schemeClr val="tx1"/>
          </a:solidFill>
          <a:latin typeface="华康方圆体W7"/>
          <a:ea typeface="华康方圆体W7"/>
          <a:cs typeface="华康方圆体W7"/>
        </a:defRPr>
      </a:lvl3pPr>
      <a:lvl4pPr algn="ctr" defTabSz="912813" rtl="0" eaLnBrk="0" fontAlgn="base" hangingPunct="0">
        <a:spcBef>
          <a:spcPct val="0"/>
        </a:spcBef>
        <a:spcAft>
          <a:spcPct val="0"/>
        </a:spcAft>
        <a:defRPr sz="4400">
          <a:solidFill>
            <a:schemeClr val="tx1"/>
          </a:solidFill>
          <a:latin typeface="华康方圆体W7"/>
          <a:ea typeface="华康方圆体W7"/>
          <a:cs typeface="华康方圆体W7"/>
        </a:defRPr>
      </a:lvl4pPr>
      <a:lvl5pPr algn="ctr" defTabSz="912813" rtl="0" eaLnBrk="0" fontAlgn="base" hangingPunct="0">
        <a:spcBef>
          <a:spcPct val="0"/>
        </a:spcBef>
        <a:spcAft>
          <a:spcPct val="0"/>
        </a:spcAft>
        <a:defRPr sz="4400">
          <a:solidFill>
            <a:schemeClr val="tx1"/>
          </a:solidFill>
          <a:latin typeface="华康方圆体W7"/>
          <a:ea typeface="华康方圆体W7"/>
          <a:cs typeface="华康方圆体W7"/>
        </a:defRPr>
      </a:lvl5pPr>
      <a:lvl6pPr marL="457200" algn="ctr" defTabSz="912813" rtl="0" fontAlgn="base">
        <a:spcBef>
          <a:spcPct val="0"/>
        </a:spcBef>
        <a:spcAft>
          <a:spcPct val="0"/>
        </a:spcAft>
        <a:defRPr sz="4400">
          <a:solidFill>
            <a:schemeClr val="tx1"/>
          </a:solidFill>
          <a:latin typeface="华康方圆体W7"/>
          <a:ea typeface="华康方圆体W7"/>
          <a:cs typeface="华康方圆体W7"/>
        </a:defRPr>
      </a:lvl6pPr>
      <a:lvl7pPr marL="914400" algn="ctr" defTabSz="912813" rtl="0" fontAlgn="base">
        <a:spcBef>
          <a:spcPct val="0"/>
        </a:spcBef>
        <a:spcAft>
          <a:spcPct val="0"/>
        </a:spcAft>
        <a:defRPr sz="4400">
          <a:solidFill>
            <a:schemeClr val="tx1"/>
          </a:solidFill>
          <a:latin typeface="华康方圆体W7"/>
          <a:ea typeface="华康方圆体W7"/>
          <a:cs typeface="华康方圆体W7"/>
        </a:defRPr>
      </a:lvl7pPr>
      <a:lvl8pPr marL="1371600" algn="ctr" defTabSz="912813" rtl="0" fontAlgn="base">
        <a:spcBef>
          <a:spcPct val="0"/>
        </a:spcBef>
        <a:spcAft>
          <a:spcPct val="0"/>
        </a:spcAft>
        <a:defRPr sz="4400">
          <a:solidFill>
            <a:schemeClr val="tx1"/>
          </a:solidFill>
          <a:latin typeface="华康方圆体W7"/>
          <a:ea typeface="华康方圆体W7"/>
          <a:cs typeface="华康方圆体W7"/>
        </a:defRPr>
      </a:lvl8pPr>
      <a:lvl9pPr marL="1828800" algn="ctr" defTabSz="912813" rtl="0" fontAlgn="base">
        <a:spcBef>
          <a:spcPct val="0"/>
        </a:spcBef>
        <a:spcAft>
          <a:spcPct val="0"/>
        </a:spcAft>
        <a:defRPr sz="4400">
          <a:solidFill>
            <a:schemeClr val="tx1"/>
          </a:solidFill>
          <a:latin typeface="华康方圆体W7"/>
          <a:ea typeface="华康方圆体W7"/>
          <a:cs typeface="华康方圆体W7"/>
        </a:defRPr>
      </a:lvl9pPr>
    </p:titleStyle>
    <p:bodyStyle>
      <a:lvl1pPr marL="341313" indent="-341313" algn="l" defTabSz="912813" rtl="0" eaLnBrk="0" fontAlgn="base" hangingPunct="0">
        <a:spcBef>
          <a:spcPct val="20000"/>
        </a:spcBef>
        <a:spcAft>
          <a:spcPct val="0"/>
        </a:spcAft>
        <a:buFont typeface="Arial" pitchFamily="34" charset="0"/>
        <a:buChar char="•"/>
        <a:defRPr sz="3200" kern="1200">
          <a:solidFill>
            <a:schemeClr val="tx1"/>
          </a:solidFill>
          <a:latin typeface="+mn-lt"/>
          <a:ea typeface="+mn-ea"/>
          <a:cs typeface="华康方圆体W7"/>
        </a:defRPr>
      </a:lvl1pPr>
      <a:lvl2pPr marL="741363" indent="-284163" algn="l" defTabSz="912813" rtl="0" eaLnBrk="0" fontAlgn="base" hangingPunct="0">
        <a:spcBef>
          <a:spcPct val="20000"/>
        </a:spcBef>
        <a:spcAft>
          <a:spcPct val="0"/>
        </a:spcAft>
        <a:buFont typeface="Arial" pitchFamily="34" charset="0"/>
        <a:buChar char="–"/>
        <a:defRPr sz="2800" kern="1200">
          <a:solidFill>
            <a:schemeClr val="tx1"/>
          </a:solidFill>
          <a:latin typeface="+mn-lt"/>
          <a:ea typeface="+mn-ea"/>
          <a:cs typeface="华康方圆体W7"/>
        </a:defRPr>
      </a:lvl2pPr>
      <a:lvl3pPr marL="1141413" indent="-227013" algn="l" defTabSz="912813" rtl="0" eaLnBrk="0" fontAlgn="base" hangingPunct="0">
        <a:spcBef>
          <a:spcPct val="20000"/>
        </a:spcBef>
        <a:spcAft>
          <a:spcPct val="0"/>
        </a:spcAft>
        <a:buFont typeface="Arial" pitchFamily="34" charset="0"/>
        <a:buChar char="•"/>
        <a:defRPr sz="2400" kern="1200">
          <a:solidFill>
            <a:schemeClr val="tx1"/>
          </a:solidFill>
          <a:latin typeface="+mn-lt"/>
          <a:ea typeface="+mn-ea"/>
          <a:cs typeface="华康方圆体W7"/>
        </a:defRPr>
      </a:lvl3pPr>
      <a:lvl4pPr marL="15986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mn-ea"/>
          <a:cs typeface="华康方圆体W7"/>
        </a:defRPr>
      </a:lvl4pPr>
      <a:lvl5pPr marL="20558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mn-ea"/>
          <a:cs typeface="华康方圆体W7"/>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38" tIns="45719" rIns="91438" bIns="45719" rtlCol="0" anchor="ctr"/>
          <a:lstStyle>
            <a:lvl1pPr algn="l" eaLnBrk="1" fontAlgn="auto" hangingPunct="1">
              <a:spcBef>
                <a:spcPts val="0"/>
              </a:spcBef>
              <a:spcAft>
                <a:spcPts val="0"/>
              </a:spcAft>
              <a:defRPr sz="1200">
                <a:solidFill>
                  <a:srgbClr val="000000">
                    <a:tint val="75000"/>
                  </a:srgbClr>
                </a:solidFill>
                <a:latin typeface="华康方圆体W7"/>
              </a:defRPr>
            </a:lvl1pPr>
          </a:lstStyle>
          <a:p>
            <a:pPr>
              <a:defRPr/>
            </a:pPr>
            <a:fld id="{B7240714-C3B4-4B89-B067-5EF6CAB7E8A8}" type="datetimeFigureOut">
              <a:rPr lang="zh-CN" altLang="en-US"/>
              <a:pPr>
                <a:defRPr/>
              </a:pPr>
              <a:t>2022/4/11</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38" tIns="45719" rIns="91438" bIns="45719" rtlCol="0" anchor="ctr"/>
          <a:lstStyle>
            <a:lvl1pPr algn="ctr" eaLnBrk="1" fontAlgn="auto" hangingPunct="1">
              <a:spcBef>
                <a:spcPts val="0"/>
              </a:spcBef>
              <a:spcAft>
                <a:spcPts val="0"/>
              </a:spcAft>
              <a:defRPr sz="1200">
                <a:solidFill>
                  <a:srgbClr val="000000">
                    <a:tint val="75000"/>
                  </a:srgbClr>
                </a:solidFill>
                <a:latin typeface="华康方圆体W7"/>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38" tIns="45719" rIns="91438" bIns="45719" rtlCol="0" anchor="ctr"/>
          <a:lstStyle>
            <a:lvl1pPr algn="r" eaLnBrk="1" fontAlgn="auto" hangingPunct="1">
              <a:spcBef>
                <a:spcPts val="0"/>
              </a:spcBef>
              <a:spcAft>
                <a:spcPts val="0"/>
              </a:spcAft>
              <a:defRPr sz="1200">
                <a:solidFill>
                  <a:srgbClr val="000000">
                    <a:tint val="75000"/>
                  </a:srgbClr>
                </a:solidFill>
                <a:latin typeface="华康方圆体W7"/>
              </a:defRPr>
            </a:lvl1pPr>
          </a:lstStyle>
          <a:p>
            <a:pPr>
              <a:defRPr/>
            </a:pPr>
            <a:fld id="{899C68E5-6E34-466A-8F87-9468B00FDC86}" type="slidenum">
              <a:rPr lang="zh-CN" altLang="en-US"/>
              <a:pPr>
                <a:defRPr/>
              </a:pPr>
              <a:t>‹#›</a:t>
            </a:fld>
            <a:endParaRPr lang="zh-CN" altLang="en-US"/>
          </a:p>
        </p:txBody>
      </p:sp>
    </p:spTree>
    <p:extLst>
      <p:ext uri="{BB962C8B-B14F-4D97-AF65-F5344CB8AC3E}">
        <p14:creationId xmlns:p14="http://schemas.microsoft.com/office/powerpoint/2010/main" val="150772411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Lst>
  <p:transition/>
  <p:txStyles>
    <p:titleStyle>
      <a:lvl1pPr algn="ctr" defTabSz="912813" rtl="0" eaLnBrk="0" fontAlgn="base" hangingPunct="0">
        <a:spcBef>
          <a:spcPct val="0"/>
        </a:spcBef>
        <a:spcAft>
          <a:spcPct val="0"/>
        </a:spcAft>
        <a:defRPr sz="4400" kern="1200">
          <a:solidFill>
            <a:schemeClr val="tx1"/>
          </a:solidFill>
          <a:latin typeface="+mj-lt"/>
          <a:ea typeface="+mj-ea"/>
          <a:cs typeface="华康方圆体W7"/>
        </a:defRPr>
      </a:lvl1pPr>
      <a:lvl2pPr algn="ctr" defTabSz="912813" rtl="0" eaLnBrk="0" fontAlgn="base" hangingPunct="0">
        <a:spcBef>
          <a:spcPct val="0"/>
        </a:spcBef>
        <a:spcAft>
          <a:spcPct val="0"/>
        </a:spcAft>
        <a:defRPr sz="4400">
          <a:solidFill>
            <a:schemeClr val="tx1"/>
          </a:solidFill>
          <a:latin typeface="华康方圆体W7"/>
          <a:ea typeface="华康方圆体W7"/>
          <a:cs typeface="华康方圆体W7"/>
        </a:defRPr>
      </a:lvl2pPr>
      <a:lvl3pPr algn="ctr" defTabSz="912813" rtl="0" eaLnBrk="0" fontAlgn="base" hangingPunct="0">
        <a:spcBef>
          <a:spcPct val="0"/>
        </a:spcBef>
        <a:spcAft>
          <a:spcPct val="0"/>
        </a:spcAft>
        <a:defRPr sz="4400">
          <a:solidFill>
            <a:schemeClr val="tx1"/>
          </a:solidFill>
          <a:latin typeface="华康方圆体W7"/>
          <a:ea typeface="华康方圆体W7"/>
          <a:cs typeface="华康方圆体W7"/>
        </a:defRPr>
      </a:lvl3pPr>
      <a:lvl4pPr algn="ctr" defTabSz="912813" rtl="0" eaLnBrk="0" fontAlgn="base" hangingPunct="0">
        <a:spcBef>
          <a:spcPct val="0"/>
        </a:spcBef>
        <a:spcAft>
          <a:spcPct val="0"/>
        </a:spcAft>
        <a:defRPr sz="4400">
          <a:solidFill>
            <a:schemeClr val="tx1"/>
          </a:solidFill>
          <a:latin typeface="华康方圆体W7"/>
          <a:ea typeface="华康方圆体W7"/>
          <a:cs typeface="华康方圆体W7"/>
        </a:defRPr>
      </a:lvl4pPr>
      <a:lvl5pPr algn="ctr" defTabSz="912813" rtl="0" eaLnBrk="0" fontAlgn="base" hangingPunct="0">
        <a:spcBef>
          <a:spcPct val="0"/>
        </a:spcBef>
        <a:spcAft>
          <a:spcPct val="0"/>
        </a:spcAft>
        <a:defRPr sz="4400">
          <a:solidFill>
            <a:schemeClr val="tx1"/>
          </a:solidFill>
          <a:latin typeface="华康方圆体W7"/>
          <a:ea typeface="华康方圆体W7"/>
          <a:cs typeface="华康方圆体W7"/>
        </a:defRPr>
      </a:lvl5pPr>
      <a:lvl6pPr marL="457200" algn="ctr" defTabSz="912813" rtl="0" fontAlgn="base">
        <a:spcBef>
          <a:spcPct val="0"/>
        </a:spcBef>
        <a:spcAft>
          <a:spcPct val="0"/>
        </a:spcAft>
        <a:defRPr sz="4400">
          <a:solidFill>
            <a:schemeClr val="tx1"/>
          </a:solidFill>
          <a:latin typeface="华康方圆体W7"/>
          <a:ea typeface="华康方圆体W7"/>
          <a:cs typeface="华康方圆体W7"/>
        </a:defRPr>
      </a:lvl6pPr>
      <a:lvl7pPr marL="914400" algn="ctr" defTabSz="912813" rtl="0" fontAlgn="base">
        <a:spcBef>
          <a:spcPct val="0"/>
        </a:spcBef>
        <a:spcAft>
          <a:spcPct val="0"/>
        </a:spcAft>
        <a:defRPr sz="4400">
          <a:solidFill>
            <a:schemeClr val="tx1"/>
          </a:solidFill>
          <a:latin typeface="华康方圆体W7"/>
          <a:ea typeface="华康方圆体W7"/>
          <a:cs typeface="华康方圆体W7"/>
        </a:defRPr>
      </a:lvl7pPr>
      <a:lvl8pPr marL="1371600" algn="ctr" defTabSz="912813" rtl="0" fontAlgn="base">
        <a:spcBef>
          <a:spcPct val="0"/>
        </a:spcBef>
        <a:spcAft>
          <a:spcPct val="0"/>
        </a:spcAft>
        <a:defRPr sz="4400">
          <a:solidFill>
            <a:schemeClr val="tx1"/>
          </a:solidFill>
          <a:latin typeface="华康方圆体W7"/>
          <a:ea typeface="华康方圆体W7"/>
          <a:cs typeface="华康方圆体W7"/>
        </a:defRPr>
      </a:lvl8pPr>
      <a:lvl9pPr marL="1828800" algn="ctr" defTabSz="912813" rtl="0" fontAlgn="base">
        <a:spcBef>
          <a:spcPct val="0"/>
        </a:spcBef>
        <a:spcAft>
          <a:spcPct val="0"/>
        </a:spcAft>
        <a:defRPr sz="4400">
          <a:solidFill>
            <a:schemeClr val="tx1"/>
          </a:solidFill>
          <a:latin typeface="华康方圆体W7"/>
          <a:ea typeface="华康方圆体W7"/>
          <a:cs typeface="华康方圆体W7"/>
        </a:defRPr>
      </a:lvl9pPr>
    </p:titleStyle>
    <p:bodyStyle>
      <a:lvl1pPr marL="341313" indent="-341313" algn="l" defTabSz="912813" rtl="0" eaLnBrk="0" fontAlgn="base" hangingPunct="0">
        <a:spcBef>
          <a:spcPct val="20000"/>
        </a:spcBef>
        <a:spcAft>
          <a:spcPct val="0"/>
        </a:spcAft>
        <a:buFont typeface="Arial" pitchFamily="34" charset="0"/>
        <a:buChar char="•"/>
        <a:defRPr sz="3200" kern="1200">
          <a:solidFill>
            <a:schemeClr val="tx1"/>
          </a:solidFill>
          <a:latin typeface="+mn-lt"/>
          <a:ea typeface="+mn-ea"/>
          <a:cs typeface="华康方圆体W7"/>
        </a:defRPr>
      </a:lvl1pPr>
      <a:lvl2pPr marL="741363" indent="-284163" algn="l" defTabSz="912813" rtl="0" eaLnBrk="0" fontAlgn="base" hangingPunct="0">
        <a:spcBef>
          <a:spcPct val="20000"/>
        </a:spcBef>
        <a:spcAft>
          <a:spcPct val="0"/>
        </a:spcAft>
        <a:buFont typeface="Arial" pitchFamily="34" charset="0"/>
        <a:buChar char="–"/>
        <a:defRPr sz="2800" kern="1200">
          <a:solidFill>
            <a:schemeClr val="tx1"/>
          </a:solidFill>
          <a:latin typeface="+mn-lt"/>
          <a:ea typeface="+mn-ea"/>
          <a:cs typeface="华康方圆体W7"/>
        </a:defRPr>
      </a:lvl2pPr>
      <a:lvl3pPr marL="1141413" indent="-227013" algn="l" defTabSz="912813" rtl="0" eaLnBrk="0" fontAlgn="base" hangingPunct="0">
        <a:spcBef>
          <a:spcPct val="20000"/>
        </a:spcBef>
        <a:spcAft>
          <a:spcPct val="0"/>
        </a:spcAft>
        <a:buFont typeface="Arial" pitchFamily="34" charset="0"/>
        <a:buChar char="•"/>
        <a:defRPr sz="2400" kern="1200">
          <a:solidFill>
            <a:schemeClr val="tx1"/>
          </a:solidFill>
          <a:latin typeface="+mn-lt"/>
          <a:ea typeface="+mn-ea"/>
          <a:cs typeface="华康方圆体W7"/>
        </a:defRPr>
      </a:lvl3pPr>
      <a:lvl4pPr marL="15986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mn-ea"/>
          <a:cs typeface="华康方圆体W7"/>
        </a:defRPr>
      </a:lvl4pPr>
      <a:lvl5pPr marL="20558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mn-ea"/>
          <a:cs typeface="华康方圆体W7"/>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397" tIns="45700" rIns="91397" bIns="4570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1"/>
            <a:ext cx="8229600" cy="3394472"/>
          </a:xfrm>
          <a:prstGeom prst="rect">
            <a:avLst/>
          </a:prstGeom>
        </p:spPr>
        <p:txBody>
          <a:bodyPr vert="horz" lIns="91397" tIns="45700" rIns="91397" bIns="4570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397" tIns="45700" rIns="91397" bIns="45700" rtlCol="0" anchor="ctr"/>
          <a:lstStyle>
            <a:lvl1pPr algn="l">
              <a:defRPr sz="1200">
                <a:solidFill>
                  <a:schemeClr val="tx1">
                    <a:tint val="75000"/>
                  </a:schemeClr>
                </a:solidFill>
              </a:defRPr>
            </a:lvl1pPr>
          </a:lstStyle>
          <a:p>
            <a:pPr defTabSz="913959"/>
            <a:fld id="{54DBF65B-4746-40C1-B906-C5A84C1A5207}" type="datetimeFigureOut">
              <a:rPr lang="en-US" smtClean="0">
                <a:solidFill>
                  <a:prstClr val="black">
                    <a:tint val="75000"/>
                  </a:prstClr>
                </a:solidFill>
              </a:rPr>
              <a:pPr defTabSz="913959"/>
              <a:t>4/11/2022</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91397" tIns="45700" rIns="91397" bIns="45700" rtlCol="0" anchor="ctr"/>
          <a:lstStyle>
            <a:lvl1pPr algn="ctr">
              <a:defRPr sz="1200">
                <a:solidFill>
                  <a:schemeClr val="tx1">
                    <a:tint val="75000"/>
                  </a:schemeClr>
                </a:solidFill>
              </a:defRPr>
            </a:lvl1pPr>
          </a:lstStyle>
          <a:p>
            <a:pPr defTabSz="913959"/>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97" tIns="45700" rIns="91397" bIns="45700" rtlCol="0" anchor="ctr"/>
          <a:lstStyle>
            <a:lvl1pPr algn="r">
              <a:defRPr sz="1200">
                <a:solidFill>
                  <a:schemeClr val="tx1">
                    <a:tint val="75000"/>
                  </a:schemeClr>
                </a:solidFill>
              </a:defRPr>
            </a:lvl1pPr>
          </a:lstStyle>
          <a:p>
            <a:pPr defTabSz="913959"/>
            <a:fld id="{BDB899E5-0EEC-49FE-AB3C-89FE6C3855AC}" type="slidenum">
              <a:rPr lang="en-US" smtClean="0">
                <a:solidFill>
                  <a:prstClr val="black">
                    <a:tint val="75000"/>
                  </a:prstClr>
                </a:solidFill>
              </a:rPr>
              <a:pPr defTabSz="913959"/>
              <a:t>‹#›</a:t>
            </a:fld>
            <a:endParaRPr lang="en-US">
              <a:solidFill>
                <a:prstClr val="black">
                  <a:tint val="75000"/>
                </a:prstClr>
              </a:solidFill>
            </a:endParaRPr>
          </a:p>
        </p:txBody>
      </p:sp>
    </p:spTree>
    <p:extLst>
      <p:ext uri="{BB962C8B-B14F-4D97-AF65-F5344CB8AC3E}">
        <p14:creationId xmlns:p14="http://schemas.microsoft.com/office/powerpoint/2010/main" val="303410908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3959" rtl="0" eaLnBrk="1" latinLnBrk="0" hangingPunct="1">
        <a:spcBef>
          <a:spcPct val="0"/>
        </a:spcBef>
        <a:buNone/>
        <a:defRPr sz="4400" kern="1200">
          <a:solidFill>
            <a:schemeClr val="tx1"/>
          </a:solidFill>
          <a:latin typeface="+mj-lt"/>
          <a:ea typeface="+mj-ea"/>
          <a:cs typeface="+mj-cs"/>
        </a:defRPr>
      </a:lvl1pPr>
    </p:titleStyle>
    <p:bodyStyle>
      <a:lvl1pPr marL="342734" indent="-342734" algn="l" defTabSz="91395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95" indent="-285614" algn="l" defTabSz="9139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50" indent="-228491" algn="l" defTabSz="9139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28"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08"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85"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367"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52"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27"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59" rtl="0" eaLnBrk="1" latinLnBrk="0" hangingPunct="1">
        <a:defRPr sz="1800" kern="1200">
          <a:solidFill>
            <a:schemeClr val="tx1"/>
          </a:solidFill>
          <a:latin typeface="+mn-lt"/>
          <a:ea typeface="+mn-ea"/>
          <a:cs typeface="+mn-cs"/>
        </a:defRPr>
      </a:lvl1pPr>
      <a:lvl2pPr marL="456977" algn="l" defTabSz="913959" rtl="0" eaLnBrk="1" latinLnBrk="0" hangingPunct="1">
        <a:defRPr sz="1800" kern="1200">
          <a:solidFill>
            <a:schemeClr val="tx1"/>
          </a:solidFill>
          <a:latin typeface="+mn-lt"/>
          <a:ea typeface="+mn-ea"/>
          <a:cs typeface="+mn-cs"/>
        </a:defRPr>
      </a:lvl2pPr>
      <a:lvl3pPr marL="913959" algn="l" defTabSz="913959" rtl="0" eaLnBrk="1" latinLnBrk="0" hangingPunct="1">
        <a:defRPr sz="1800" kern="1200">
          <a:solidFill>
            <a:schemeClr val="tx1"/>
          </a:solidFill>
          <a:latin typeface="+mn-lt"/>
          <a:ea typeface="+mn-ea"/>
          <a:cs typeface="+mn-cs"/>
        </a:defRPr>
      </a:lvl3pPr>
      <a:lvl4pPr marL="1370940" algn="l" defTabSz="913959" rtl="0" eaLnBrk="1" latinLnBrk="0" hangingPunct="1">
        <a:defRPr sz="1800" kern="1200">
          <a:solidFill>
            <a:schemeClr val="tx1"/>
          </a:solidFill>
          <a:latin typeface="+mn-lt"/>
          <a:ea typeface="+mn-ea"/>
          <a:cs typeface="+mn-cs"/>
        </a:defRPr>
      </a:lvl4pPr>
      <a:lvl5pPr marL="1827923" algn="l" defTabSz="913959" rtl="0" eaLnBrk="1" latinLnBrk="0" hangingPunct="1">
        <a:defRPr sz="1800" kern="1200">
          <a:solidFill>
            <a:schemeClr val="tx1"/>
          </a:solidFill>
          <a:latin typeface="+mn-lt"/>
          <a:ea typeface="+mn-ea"/>
          <a:cs typeface="+mn-cs"/>
        </a:defRPr>
      </a:lvl5pPr>
      <a:lvl6pPr marL="2284901" algn="l" defTabSz="913959" rtl="0" eaLnBrk="1" latinLnBrk="0" hangingPunct="1">
        <a:defRPr sz="1800" kern="1200">
          <a:solidFill>
            <a:schemeClr val="tx1"/>
          </a:solidFill>
          <a:latin typeface="+mn-lt"/>
          <a:ea typeface="+mn-ea"/>
          <a:cs typeface="+mn-cs"/>
        </a:defRPr>
      </a:lvl6pPr>
      <a:lvl7pPr marL="2741876" algn="l" defTabSz="913959" rtl="0" eaLnBrk="1" latinLnBrk="0" hangingPunct="1">
        <a:defRPr sz="1800" kern="1200">
          <a:solidFill>
            <a:schemeClr val="tx1"/>
          </a:solidFill>
          <a:latin typeface="+mn-lt"/>
          <a:ea typeface="+mn-ea"/>
          <a:cs typeface="+mn-cs"/>
        </a:defRPr>
      </a:lvl7pPr>
      <a:lvl8pPr marL="3198856" algn="l" defTabSz="913959" rtl="0" eaLnBrk="1" latinLnBrk="0" hangingPunct="1">
        <a:defRPr sz="1800" kern="1200">
          <a:solidFill>
            <a:schemeClr val="tx1"/>
          </a:solidFill>
          <a:latin typeface="+mn-lt"/>
          <a:ea typeface="+mn-ea"/>
          <a:cs typeface="+mn-cs"/>
        </a:defRPr>
      </a:lvl8pPr>
      <a:lvl9pPr marL="3655834" algn="l" defTabSz="91395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6" y="539500"/>
            <a:ext cx="7717500"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75" y="1187600"/>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5979268" y="4876801"/>
            <a:ext cx="2140085" cy="215444"/>
          </a:xfrm>
          <a:prstGeom prst="rect">
            <a:avLst/>
          </a:prstGeom>
          <a:noFill/>
        </p:spPr>
        <p:txBody>
          <a:bodyPr wrap="square" rtlCol="0">
            <a:spAutoFit/>
          </a:bodyPr>
          <a:lstStyle/>
          <a:p>
            <a:pPr marL="0" marR="0" lvl="0" indent="0" algn="l" defTabSz="914103"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smtClean="0">
                <a:ln>
                  <a:noFill/>
                </a:ln>
                <a:solidFill>
                  <a:srgbClr val="000000"/>
                </a:solidFill>
                <a:effectLst/>
                <a:uLnTx/>
                <a:uFillTx/>
                <a:latin typeface="Arial"/>
                <a:ea typeface="+mn-ea"/>
                <a:cs typeface="Arial"/>
                <a:sym typeface="Arial"/>
              </a:rPr>
              <a:t>FeistyForwarders_0968120672</a:t>
            </a:r>
            <a:endParaRPr kumimoji="0" lang="en-US" sz="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53638374"/>
      </p:ext>
    </p:extLst>
  </p:cSld>
  <p:clrMap bg1="lt1" tx1="dk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3.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58863"/>
            <a:ext cx="3240088" cy="42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37581" y="4475162"/>
            <a:ext cx="564673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25"/>
          <p:cNvPicPr>
            <a:picLocks noChangeAspect="1"/>
          </p:cNvPicPr>
          <p:nvPr/>
        </p:nvPicPr>
        <p:blipFill>
          <a:blip r:embed="rId5"/>
          <a:stretch>
            <a:fillRect/>
          </a:stretch>
        </p:blipFill>
        <p:spPr>
          <a:xfrm>
            <a:off x="598488" y="1409700"/>
            <a:ext cx="2319337" cy="2317750"/>
          </a:xfrm>
          <a:prstGeom prst="rect">
            <a:avLst/>
          </a:prstGeom>
          <a:effectLst>
            <a:outerShdw blurRad="50800" dist="38100" dir="5400000" algn="t" rotWithShape="0">
              <a:prstClr val="black">
                <a:alpha val="40000"/>
              </a:prstClr>
            </a:outerShdw>
          </a:effectLst>
        </p:spPr>
      </p:pic>
      <p:pic>
        <p:nvPicPr>
          <p:cNvPr id="22" name="图片 2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07696" y="2293835"/>
            <a:ext cx="68389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17"/>
          <p:cNvSpPr txBox="1">
            <a:spLocks noChangeArrowheads="1"/>
          </p:cNvSpPr>
          <p:nvPr/>
        </p:nvSpPr>
        <p:spPr bwMode="auto">
          <a:xfrm>
            <a:off x="3105150" y="1112838"/>
            <a:ext cx="615315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2" tIns="25716" rIns="51422" bIns="25716">
            <a:spAutoFit/>
          </a:bodyPr>
          <a:lstStyle>
            <a:lvl1pPr defTabSz="512763">
              <a:defRPr>
                <a:solidFill>
                  <a:schemeClr val="tx1"/>
                </a:solidFill>
                <a:latin typeface="Calibri" pitchFamily="34" charset="0"/>
              </a:defRPr>
            </a:lvl1pPr>
            <a:lvl2pPr defTabSz="512763">
              <a:defRPr>
                <a:solidFill>
                  <a:schemeClr val="tx1"/>
                </a:solidFill>
                <a:latin typeface="Calibri" pitchFamily="34" charset="0"/>
              </a:defRPr>
            </a:lvl2pPr>
            <a:lvl3pPr defTabSz="512763">
              <a:defRPr>
                <a:solidFill>
                  <a:schemeClr val="tx1"/>
                </a:solidFill>
                <a:latin typeface="Calibri" pitchFamily="34" charset="0"/>
              </a:defRPr>
            </a:lvl3pPr>
            <a:lvl4pPr defTabSz="512763">
              <a:defRPr>
                <a:solidFill>
                  <a:schemeClr val="tx1"/>
                </a:solidFill>
                <a:latin typeface="Calibri" pitchFamily="34" charset="0"/>
              </a:defRPr>
            </a:lvl4pPr>
            <a:lvl5pPr defTabSz="512763">
              <a:defRPr>
                <a:solidFill>
                  <a:schemeClr val="tx1"/>
                </a:solidFill>
                <a:latin typeface="Calibri" pitchFamily="34" charset="0"/>
              </a:defRPr>
            </a:lvl5pPr>
            <a:lvl6pPr marL="1827213" indent="455613" defTabSz="512763" eaLnBrk="0" fontAlgn="base" hangingPunct="0">
              <a:spcBef>
                <a:spcPct val="0"/>
              </a:spcBef>
              <a:spcAft>
                <a:spcPct val="0"/>
              </a:spcAft>
              <a:defRPr>
                <a:solidFill>
                  <a:schemeClr val="tx1"/>
                </a:solidFill>
                <a:latin typeface="Calibri" pitchFamily="34" charset="0"/>
              </a:defRPr>
            </a:lvl6pPr>
            <a:lvl7pPr marL="2284413" indent="455613" defTabSz="512763" eaLnBrk="0" fontAlgn="base" hangingPunct="0">
              <a:spcBef>
                <a:spcPct val="0"/>
              </a:spcBef>
              <a:spcAft>
                <a:spcPct val="0"/>
              </a:spcAft>
              <a:defRPr>
                <a:solidFill>
                  <a:schemeClr val="tx1"/>
                </a:solidFill>
                <a:latin typeface="Calibri" pitchFamily="34" charset="0"/>
              </a:defRPr>
            </a:lvl7pPr>
            <a:lvl8pPr marL="2741613" indent="455613" defTabSz="512763" eaLnBrk="0" fontAlgn="base" hangingPunct="0">
              <a:spcBef>
                <a:spcPct val="0"/>
              </a:spcBef>
              <a:spcAft>
                <a:spcPct val="0"/>
              </a:spcAft>
              <a:defRPr>
                <a:solidFill>
                  <a:schemeClr val="tx1"/>
                </a:solidFill>
                <a:latin typeface="Calibri" pitchFamily="34" charset="0"/>
              </a:defRPr>
            </a:lvl8pPr>
            <a:lvl9pPr marL="3198813" indent="455613" defTabSz="512763"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altLang="zh-CN" sz="3800" b="1" dirty="0">
                <a:solidFill>
                  <a:srgbClr val="FF0000"/>
                </a:solidFill>
                <a:latin typeface="HP001 4 hàng" pitchFamily="34" charset="0"/>
                <a:ea typeface="SimSun" pitchFamily="2" charset="-122"/>
                <a:cs typeface="Arial-Rounded" pitchFamily="34" charset="0"/>
              </a:rPr>
              <a:t>Chào mừng các con </a:t>
            </a:r>
            <a:r>
              <a:rPr lang="vi-VN" altLang="zh-CN" sz="3800" b="1" dirty="0">
                <a:solidFill>
                  <a:srgbClr val="FF0000"/>
                </a:solidFill>
                <a:latin typeface="HP001 4 hàng" pitchFamily="34" charset="0"/>
                <a:cs typeface="Arial-Rounded" pitchFamily="34" charset="0"/>
              </a:rPr>
              <a:t>đế</a:t>
            </a:r>
            <a:r>
              <a:rPr lang="en-US" altLang="zh-CN" sz="3800" b="1" dirty="0">
                <a:solidFill>
                  <a:srgbClr val="FF0000"/>
                </a:solidFill>
                <a:latin typeface="HP001 4 hàng" pitchFamily="34" charset="0"/>
                <a:ea typeface="SimSun" pitchFamily="2" charset="-122"/>
                <a:cs typeface="Arial-Rounded" pitchFamily="34" charset="0"/>
              </a:rPr>
              <a:t>n với tiết học Tiếng Việt</a:t>
            </a:r>
            <a:endParaRPr lang="zh-CN" altLang="en-US" sz="3800" b="1" dirty="0">
              <a:solidFill>
                <a:srgbClr val="FF0000"/>
              </a:solidFill>
              <a:latin typeface="HP001 4 hàng" pitchFamily="34" charset="0"/>
              <a:ea typeface="SimSun" pitchFamily="2" charset="-122"/>
              <a:cs typeface="Arial-Rounded" pitchFamily="34" charset="0"/>
            </a:endParaRPr>
          </a:p>
        </p:txBody>
      </p:sp>
    </p:spTree>
    <p:extLst>
      <p:ext uri="{BB962C8B-B14F-4D97-AF65-F5344CB8AC3E}">
        <p14:creationId xmlns:p14="http://schemas.microsoft.com/office/powerpoint/2010/main" val="10734374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000"/>
                                        <p:tgtEl>
                                          <p:spTgt spid="16"/>
                                        </p:tgtEl>
                                      </p:cBhvr>
                                    </p:animEffect>
                                  </p:childTnLst>
                                </p:cTn>
                              </p:par>
                              <p:par>
                                <p:cTn id="8" presetID="2" presetClass="entr" presetSubtype="12"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0-#ppt_w/2"/>
                                          </p:val>
                                        </p:tav>
                                        <p:tav tm="100000">
                                          <p:val>
                                            <p:strVal val="#ppt_x"/>
                                          </p:val>
                                        </p:tav>
                                      </p:tavLst>
                                    </p:anim>
                                    <p:anim calcmode="lin" valueType="num">
                                      <p:cBhvr additive="base">
                                        <p:cTn id="11" dur="1000" fill="hold"/>
                                        <p:tgtEl>
                                          <p:spTgt spid="26"/>
                                        </p:tgtEl>
                                        <p:attrNameLst>
                                          <p:attrName>ppt_y</p:attrName>
                                        </p:attrNameLst>
                                      </p:cBhvr>
                                      <p:tavLst>
                                        <p:tav tm="0">
                                          <p:val>
                                            <p:strVal val="1+#ppt_h/2"/>
                                          </p:val>
                                        </p:tav>
                                        <p:tav tm="100000">
                                          <p:val>
                                            <p:strVal val="#ppt_y"/>
                                          </p:val>
                                        </p:tav>
                                      </p:tavLst>
                                    </p:anim>
                                  </p:childTnLst>
                                </p:cTn>
                              </p:par>
                              <p:par>
                                <p:cTn id="12" presetID="32" presetClass="emph" presetSubtype="0" repeatCount="indefinite" fill="hold" nodeType="withEffect">
                                  <p:stCondLst>
                                    <p:cond delay="500"/>
                                  </p:stCondLst>
                                  <p:childTnLst>
                                    <p:animRot by="120000">
                                      <p:cBhvr>
                                        <p:cTn id="13" dur="100" fill="hold">
                                          <p:stCondLst>
                                            <p:cond delay="0"/>
                                          </p:stCondLst>
                                        </p:cTn>
                                        <p:tgtEl>
                                          <p:spTgt spid="26"/>
                                        </p:tgtEl>
                                        <p:attrNameLst>
                                          <p:attrName>r</p:attrName>
                                        </p:attrNameLst>
                                      </p:cBhvr>
                                    </p:animRot>
                                    <p:animRot by="-240000">
                                      <p:cBhvr>
                                        <p:cTn id="14" dur="200" fill="hold">
                                          <p:stCondLst>
                                            <p:cond delay="200"/>
                                          </p:stCondLst>
                                        </p:cTn>
                                        <p:tgtEl>
                                          <p:spTgt spid="26"/>
                                        </p:tgtEl>
                                        <p:attrNameLst>
                                          <p:attrName>r</p:attrName>
                                        </p:attrNameLst>
                                      </p:cBhvr>
                                    </p:animRot>
                                    <p:animRot by="240000">
                                      <p:cBhvr>
                                        <p:cTn id="15" dur="200" fill="hold">
                                          <p:stCondLst>
                                            <p:cond delay="400"/>
                                          </p:stCondLst>
                                        </p:cTn>
                                        <p:tgtEl>
                                          <p:spTgt spid="26"/>
                                        </p:tgtEl>
                                        <p:attrNameLst>
                                          <p:attrName>r</p:attrName>
                                        </p:attrNameLst>
                                      </p:cBhvr>
                                    </p:animRot>
                                    <p:animRot by="-240000">
                                      <p:cBhvr>
                                        <p:cTn id="16" dur="200" fill="hold">
                                          <p:stCondLst>
                                            <p:cond delay="600"/>
                                          </p:stCondLst>
                                        </p:cTn>
                                        <p:tgtEl>
                                          <p:spTgt spid="26"/>
                                        </p:tgtEl>
                                        <p:attrNameLst>
                                          <p:attrName>r</p:attrName>
                                        </p:attrNameLst>
                                      </p:cBhvr>
                                    </p:animRot>
                                    <p:animRot by="120000">
                                      <p:cBhvr>
                                        <p:cTn id="17" dur="200" fill="hold">
                                          <p:stCondLst>
                                            <p:cond delay="800"/>
                                          </p:stCondLst>
                                        </p:cTn>
                                        <p:tgtEl>
                                          <p:spTgt spid="26"/>
                                        </p:tgtEl>
                                        <p:attrNameLst>
                                          <p:attrName>r</p:attrName>
                                        </p:attrNameLst>
                                      </p:cBhvr>
                                    </p:animRot>
                                  </p:childTnLst>
                                </p:cTn>
                              </p:par>
                            </p:childTnLst>
                          </p:cTn>
                        </p:par>
                        <p:par>
                          <p:cTn id="18" fill="hold" nodeType="afterGroup">
                            <p:stCondLst>
                              <p:cond delay="15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750"/>
                                        <p:tgtEl>
                                          <p:spTgt spid="21"/>
                                        </p:tgtEl>
                                      </p:cBhvr>
                                    </p:animEffect>
                                  </p:childTnLst>
                                </p:cTn>
                              </p:par>
                              <p:par>
                                <p:cTn id="22" presetID="42" presetClass="entr" presetSubtype="0" fill="hold" nodeType="withEffect">
                                  <p:stCondLst>
                                    <p:cond delay="10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 by="(-#ppt_w*2)" calcmode="lin" valueType="num">
                                      <p:cBhvr rctx="PPT">
                                        <p:cTn id="31" dur="250" autoRev="1" fill="hold">
                                          <p:stCondLst>
                                            <p:cond delay="0"/>
                                          </p:stCondLst>
                                        </p:cTn>
                                        <p:tgtEl>
                                          <p:spTgt spid="9"/>
                                        </p:tgtEl>
                                        <p:attrNameLst>
                                          <p:attrName>ppt_w</p:attrName>
                                        </p:attrNameLst>
                                      </p:cBhvr>
                                    </p:anim>
                                    <p:anim by="(#ppt_w*0.50)" calcmode="lin" valueType="num">
                                      <p:cBhvr>
                                        <p:cTn id="32" dur="250" decel="50000" autoRev="1" fill="hold">
                                          <p:stCondLst>
                                            <p:cond delay="0"/>
                                          </p:stCondLst>
                                        </p:cTn>
                                        <p:tgtEl>
                                          <p:spTgt spid="9"/>
                                        </p:tgtEl>
                                        <p:attrNameLst>
                                          <p:attrName>ppt_x</p:attrName>
                                        </p:attrNameLst>
                                      </p:cBhvr>
                                    </p:anim>
                                    <p:anim from="(-#ppt_h/2)" to="(#ppt_y)" calcmode="lin" valueType="num">
                                      <p:cBhvr>
                                        <p:cTn id="33" dur="500" fill="hold">
                                          <p:stCondLst>
                                            <p:cond delay="0"/>
                                          </p:stCondLst>
                                        </p:cTn>
                                        <p:tgtEl>
                                          <p:spTgt spid="9"/>
                                        </p:tgtEl>
                                        <p:attrNameLst>
                                          <p:attrName>ppt_y</p:attrName>
                                        </p:attrNameLst>
                                      </p:cBhvr>
                                    </p:anim>
                                    <p:animRot by="21600000">
                                      <p:cBhvr>
                                        <p:cTn id="34" dur="5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5C09F252-F7DB-494D-A868-3AA96ACEFA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93340" y="0"/>
            <a:ext cx="4861546" cy="3181350"/>
          </a:xfrm>
          <a:prstGeom prst="rect">
            <a:avLst/>
          </a:prstGeom>
        </p:spPr>
      </p:pic>
      <p:pic>
        <p:nvPicPr>
          <p:cNvPr id="5" name="图片 3">
            <a:extLst>
              <a:ext uri="{FF2B5EF4-FFF2-40B4-BE49-F238E27FC236}">
                <a16:creationId xmlns:a16="http://schemas.microsoft.com/office/drawing/2014/main" id="{88C024A3-7B6C-48F8-920A-ACE2F37BC2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00" y="666750"/>
            <a:ext cx="4749695" cy="4749695"/>
          </a:xfrm>
          <a:prstGeom prst="rect">
            <a:avLst/>
          </a:prstGeom>
        </p:spPr>
      </p:pic>
      <p:sp>
        <p:nvSpPr>
          <p:cNvPr id="6" name="文本框 12">
            <a:extLst>
              <a:ext uri="{FF2B5EF4-FFF2-40B4-BE49-F238E27FC236}">
                <a16:creationId xmlns:a16="http://schemas.microsoft.com/office/drawing/2014/main" id="{280E0337-0763-4611-8687-43DD667EC7F9}"/>
              </a:ext>
            </a:extLst>
          </p:cNvPr>
          <p:cNvSpPr txBox="1"/>
          <p:nvPr/>
        </p:nvSpPr>
        <p:spPr>
          <a:xfrm rot="21292807">
            <a:off x="4406974" y="1454664"/>
            <a:ext cx="4634279" cy="974181"/>
          </a:xfrm>
          <a:prstGeom prst="rect">
            <a:avLst/>
          </a:prstGeom>
          <a:noFill/>
        </p:spPr>
        <p:txBody>
          <a:bodyPr wrap="square" lIns="91410" tIns="45706" rIns="91410" bIns="45706" rtlCol="0">
            <a:spAutoFit/>
          </a:bodyPr>
          <a:lstStyle/>
          <a:p>
            <a:pPr algn="ctr" defTabSz="913959">
              <a:lnSpc>
                <a:spcPct val="120000"/>
              </a:lnSpc>
            </a:pP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Viết</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vào</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vở</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zh-C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60028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225" y="2203450"/>
            <a:ext cx="6910388"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92813" y="555625"/>
            <a:ext cx="3405187"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34"/>
          <p:cNvSpPr txBox="1">
            <a:spLocks noChangeArrowheads="1"/>
          </p:cNvSpPr>
          <p:nvPr/>
        </p:nvSpPr>
        <p:spPr bwMode="auto">
          <a:xfrm>
            <a:off x="1030288" y="547688"/>
            <a:ext cx="49625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0" fontAlgn="base" hangingPunct="0">
              <a:spcBef>
                <a:spcPct val="0"/>
              </a:spcBef>
              <a:spcAft>
                <a:spcPct val="0"/>
              </a:spcAft>
            </a:pPr>
            <a:r>
              <a:rPr lang="en-US" altLang="zh-CN" sz="5000" b="1">
                <a:solidFill>
                  <a:srgbClr val="FF0000"/>
                </a:solidFill>
                <a:latin typeface="Arial-Rounded" pitchFamily="34" charset="0"/>
                <a:ea typeface="SimSun" pitchFamily="2" charset="-122"/>
                <a:cs typeface="Arial-Rounded" pitchFamily="34" charset="0"/>
                <a:sym typeface="Century Gothic" pitchFamily="34" charset="0"/>
              </a:rPr>
              <a:t>Tạm biệt và hẹn gặp lại các con</a:t>
            </a:r>
            <a:endParaRPr lang="zh-CN" altLang="en-US" sz="5000" b="1">
              <a:solidFill>
                <a:srgbClr val="FF0000"/>
              </a:solidFill>
              <a:latin typeface="Arial-Rounded" pitchFamily="34" charset="0"/>
              <a:ea typeface="SimSun" pitchFamily="2" charset="-122"/>
              <a:cs typeface="Arial-Rounded" pitchFamily="34" charset="0"/>
              <a:sym typeface="Century Gothic" pitchFamily="34" charset="0"/>
            </a:endParaRPr>
          </a:p>
        </p:txBody>
      </p:sp>
    </p:spTree>
    <p:extLst>
      <p:ext uri="{BB962C8B-B14F-4D97-AF65-F5344CB8AC3E}">
        <p14:creationId xmlns:p14="http://schemas.microsoft.com/office/powerpoint/2010/main" val="38733273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1250" fill="hold"/>
                                        <p:tgtEl>
                                          <p:spTgt spid="9"/>
                                        </p:tgtEl>
                                        <p:attrNameLst>
                                          <p:attrName>ppt_x</p:attrName>
                                        </p:attrNameLst>
                                      </p:cBhvr>
                                      <p:tavLst>
                                        <p:tav tm="0">
                                          <p:val>
                                            <p:strVal val="1+#ppt_w/2"/>
                                          </p:val>
                                        </p:tav>
                                        <p:tav tm="100000">
                                          <p:val>
                                            <p:strVal val="#ppt_x"/>
                                          </p:val>
                                        </p:tav>
                                      </p:tavLst>
                                    </p:anim>
                                    <p:anim calcmode="lin" valueType="num">
                                      <p:cBhvr additive="base">
                                        <p:cTn id="11" dur="12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0"/>
                                        </p:tgtEl>
                                        <p:attrNameLst>
                                          <p:attrName>ppt_y</p:attrName>
                                        </p:attrNameLst>
                                      </p:cBhvr>
                                      <p:tavLst>
                                        <p:tav tm="0">
                                          <p:val>
                                            <p:strVal val="#ppt_y"/>
                                          </p:val>
                                        </p:tav>
                                        <p:tav tm="100000">
                                          <p:val>
                                            <p:strVal val="#ppt_y"/>
                                          </p:val>
                                        </p:tav>
                                      </p:tavLst>
                                    </p:anim>
                                    <p:anim calcmode="lin" valueType="num">
                                      <p:cBhvr>
                                        <p:cTn id="1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a:grpSpLocks/>
          </p:cNvGrpSpPr>
          <p:nvPr/>
        </p:nvGrpSpPr>
        <p:grpSpPr bwMode="auto">
          <a:xfrm>
            <a:off x="7835900" y="925513"/>
            <a:ext cx="1160463" cy="3529012"/>
            <a:chOff x="2102022" y="-1714093"/>
            <a:chExt cx="1143797" cy="3479248"/>
          </a:xfrm>
        </p:grpSpPr>
        <p:grpSp>
          <p:nvGrpSpPr>
            <p:cNvPr id="107549" name="组合 64"/>
            <p:cNvGrpSpPr>
              <a:grpSpLocks/>
            </p:cNvGrpSpPr>
            <p:nvPr/>
          </p:nvGrpSpPr>
          <p:grpSpPr bwMode="auto">
            <a:xfrm>
              <a:off x="2102022" y="18263"/>
              <a:ext cx="1108719" cy="1746892"/>
              <a:chOff x="1547664" y="32770"/>
              <a:chExt cx="1217765" cy="1918701"/>
            </a:xfrm>
          </p:grpSpPr>
          <p:sp>
            <p:nvSpPr>
              <p:cNvPr id="69" name="任意多边形 6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zh-CN" altLang="en-US">
                  <a:solidFill>
                    <a:srgbClr val="000000"/>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70" name="心形 69"/>
              <p:cNvSpPr/>
              <p:nvPr/>
            </p:nvSpPr>
            <p:spPr>
              <a:xfrm>
                <a:off x="1547664" y="899265"/>
                <a:ext cx="1217765" cy="1052206"/>
              </a:xfrm>
              <a:prstGeom prst="heart">
                <a:avLst/>
              </a:prstGeom>
            </p:spPr>
            <p:style>
              <a:lnRef idx="0">
                <a:schemeClr val="accent5"/>
              </a:lnRef>
              <a:fillRef idx="3">
                <a:schemeClr val="accent5"/>
              </a:fillRef>
              <a:effectRef idx="3">
                <a:schemeClr val="accent5"/>
              </a:effectRef>
              <a:fontRef idx="minor">
                <a:schemeClr val="lt1"/>
              </a:fontRef>
            </p:style>
            <p:txBody>
              <a:bodyPr anchor="ctr"/>
              <a:lstStyle/>
              <a:p>
                <a:pPr algn="ctr" fontAlgn="base">
                  <a:spcBef>
                    <a:spcPct val="0"/>
                  </a:spcBef>
                  <a:spcAft>
                    <a:spcPct val="0"/>
                  </a:spcAft>
                  <a:defRPr/>
                </a:pPr>
                <a:endParaRPr lang="zh-CN" altLang="en-US" sz="3600" b="1" kern="0" dirty="0">
                  <a:solidFill>
                    <a:sysClr val="window" lastClr="FFFFFF"/>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nvGrpSpPr>
            <p:cNvPr id="66" name="组合 65"/>
            <p:cNvGrpSpPr/>
            <p:nvPr/>
          </p:nvGrpSpPr>
          <p:grpSpPr>
            <a:xfrm flipV="1">
              <a:off x="2137098" y="-1714093"/>
              <a:ext cx="1108721" cy="1746892"/>
              <a:chOff x="1547664" y="32770"/>
              <a:chExt cx="1217765" cy="1918701"/>
            </a:xfrm>
            <a:noFill/>
            <a:effectLst/>
          </p:grpSpPr>
          <p:sp>
            <p:nvSpPr>
              <p:cNvPr id="67" name="任意多边形 6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zh-CN" altLang="en-US">
                  <a:solidFill>
                    <a:srgbClr val="000000"/>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68" name="十六角星 6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zh-CN" altLang="en-US" sz="3600" b="1" kern="0" dirty="0">
                  <a:solidFill>
                    <a:sysClr val="window" lastClr="FFFFFF"/>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grpSp>
        <p:nvGrpSpPr>
          <p:cNvPr id="54" name="组合 53"/>
          <p:cNvGrpSpPr>
            <a:grpSpLocks/>
          </p:cNvGrpSpPr>
          <p:nvPr/>
        </p:nvGrpSpPr>
        <p:grpSpPr bwMode="auto">
          <a:xfrm>
            <a:off x="8123719" y="-149040"/>
            <a:ext cx="1160463" cy="3529013"/>
            <a:chOff x="2102020" y="-1714093"/>
            <a:chExt cx="1143799" cy="3479248"/>
          </a:xfrm>
        </p:grpSpPr>
        <p:grpSp>
          <p:nvGrpSpPr>
            <p:cNvPr id="107543" name="组合 54"/>
            <p:cNvGrpSpPr>
              <a:grpSpLocks/>
            </p:cNvGrpSpPr>
            <p:nvPr/>
          </p:nvGrpSpPr>
          <p:grpSpPr bwMode="auto">
            <a:xfrm>
              <a:off x="2102020" y="18263"/>
              <a:ext cx="1108718" cy="1746892"/>
              <a:chOff x="1547661" y="32770"/>
              <a:chExt cx="1217764" cy="1918701"/>
            </a:xfrm>
          </p:grpSpPr>
          <p:sp>
            <p:nvSpPr>
              <p:cNvPr id="59" name="任意多边形 5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zh-CN" altLang="en-US">
                  <a:solidFill>
                    <a:srgbClr val="000000"/>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60" name="心形 59"/>
              <p:cNvSpPr/>
              <p:nvPr/>
            </p:nvSpPr>
            <p:spPr>
              <a:xfrm>
                <a:off x="1547661" y="899265"/>
                <a:ext cx="1217764" cy="1052206"/>
              </a:xfrm>
              <a:prstGeom prst="heart">
                <a:avLst/>
              </a:prstGeom>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zh-CN" altLang="en-US" sz="3600" b="1" kern="0" dirty="0">
                  <a:solidFill>
                    <a:sysClr val="window" lastClr="FFFFFF"/>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nvGrpSpPr>
            <p:cNvPr id="56" name="组合 55"/>
            <p:cNvGrpSpPr/>
            <p:nvPr/>
          </p:nvGrpSpPr>
          <p:grpSpPr>
            <a:xfrm flipV="1">
              <a:off x="2137098" y="-1714093"/>
              <a:ext cx="1108721" cy="1746892"/>
              <a:chOff x="1547664" y="32770"/>
              <a:chExt cx="1217765" cy="1918701"/>
            </a:xfrm>
            <a:noFill/>
            <a:effectLst/>
          </p:grpSpPr>
          <p:sp>
            <p:nvSpPr>
              <p:cNvPr id="57" name="任意多边形 5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zh-CN" altLang="en-US">
                  <a:solidFill>
                    <a:srgbClr val="000000"/>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58" name="十六角星 5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zh-CN" altLang="en-US" sz="3600" b="1" kern="0" dirty="0">
                  <a:solidFill>
                    <a:sysClr val="window" lastClr="FFFFFF"/>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grpSp>
        <p:nvGrpSpPr>
          <p:cNvPr id="44" name="组合 43"/>
          <p:cNvGrpSpPr>
            <a:grpSpLocks/>
          </p:cNvGrpSpPr>
          <p:nvPr/>
        </p:nvGrpSpPr>
        <p:grpSpPr bwMode="auto">
          <a:xfrm>
            <a:off x="7805738" y="-1360488"/>
            <a:ext cx="1160462" cy="3529013"/>
            <a:chOff x="2102022" y="-1714093"/>
            <a:chExt cx="1143797" cy="3479248"/>
          </a:xfrm>
        </p:grpSpPr>
        <p:grpSp>
          <p:nvGrpSpPr>
            <p:cNvPr id="107537" name="组合 44"/>
            <p:cNvGrpSpPr>
              <a:grpSpLocks/>
            </p:cNvGrpSpPr>
            <p:nvPr/>
          </p:nvGrpSpPr>
          <p:grpSpPr bwMode="auto">
            <a:xfrm>
              <a:off x="2102022" y="18263"/>
              <a:ext cx="1108719" cy="1746892"/>
              <a:chOff x="1547664" y="32770"/>
              <a:chExt cx="1217765" cy="1918701"/>
            </a:xfrm>
          </p:grpSpPr>
          <p:sp>
            <p:nvSpPr>
              <p:cNvPr id="49" name="任意多边形 4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zh-CN" altLang="en-US">
                  <a:solidFill>
                    <a:srgbClr val="000000"/>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50" name="心形 49"/>
              <p:cNvSpPr/>
              <p:nvPr/>
            </p:nvSpPr>
            <p:spPr>
              <a:xfrm>
                <a:off x="1547664" y="899265"/>
                <a:ext cx="1217765" cy="1052206"/>
              </a:xfrm>
              <a:prstGeom prst="hear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zh-CN" altLang="en-US" sz="3600" b="1" kern="0" dirty="0">
                  <a:solidFill>
                    <a:sysClr val="window" lastClr="FFFFFF"/>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nvGrpSpPr>
            <p:cNvPr id="46" name="组合 45"/>
            <p:cNvGrpSpPr/>
            <p:nvPr/>
          </p:nvGrpSpPr>
          <p:grpSpPr>
            <a:xfrm flipV="1">
              <a:off x="2137098" y="-1714093"/>
              <a:ext cx="1108721" cy="1746892"/>
              <a:chOff x="1547664" y="32770"/>
              <a:chExt cx="1217765" cy="1918701"/>
            </a:xfrm>
            <a:noFill/>
            <a:effectLst/>
          </p:grpSpPr>
          <p:sp>
            <p:nvSpPr>
              <p:cNvPr id="47" name="任意多边形 4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zh-CN" altLang="en-US">
                  <a:solidFill>
                    <a:srgbClr val="000000"/>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48" name="十六角星 4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zh-CN" altLang="en-US" sz="3600" b="1" kern="0" dirty="0">
                  <a:solidFill>
                    <a:sysClr val="window" lastClr="FFFFFF"/>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l="8347" r="32761"/>
          <a:stretch>
            <a:fillRect/>
          </a:stretch>
        </p:blipFill>
        <p:spPr bwMode="auto">
          <a:xfrm>
            <a:off x="0" y="2800350"/>
            <a:ext cx="2299206"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 name="组合 42"/>
          <p:cNvGrpSpPr>
            <a:grpSpLocks/>
          </p:cNvGrpSpPr>
          <p:nvPr/>
        </p:nvGrpSpPr>
        <p:grpSpPr bwMode="auto">
          <a:xfrm>
            <a:off x="7769225" y="-2471738"/>
            <a:ext cx="1158875" cy="3529013"/>
            <a:chOff x="2102021" y="-1714093"/>
            <a:chExt cx="1143798" cy="3479248"/>
          </a:xfrm>
        </p:grpSpPr>
        <p:grpSp>
          <p:nvGrpSpPr>
            <p:cNvPr id="107531" name="组合 38"/>
            <p:cNvGrpSpPr>
              <a:grpSpLocks/>
            </p:cNvGrpSpPr>
            <p:nvPr/>
          </p:nvGrpSpPr>
          <p:grpSpPr bwMode="auto">
            <a:xfrm>
              <a:off x="2102021" y="18263"/>
              <a:ext cx="1108718" cy="1746892"/>
              <a:chOff x="1547663" y="32770"/>
              <a:chExt cx="1217764" cy="1918701"/>
            </a:xfrm>
          </p:grpSpPr>
          <p:sp>
            <p:nvSpPr>
              <p:cNvPr id="3" name="任意多边形 2"/>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zh-CN" altLang="en-US">
                  <a:solidFill>
                    <a:srgbClr val="000000"/>
                  </a:solidFill>
                  <a:cs typeface="+mn-ea"/>
                  <a:sym typeface="+mn-lt"/>
                </a:endParaRPr>
              </a:p>
            </p:txBody>
          </p:sp>
          <p:sp>
            <p:nvSpPr>
              <p:cNvPr id="38" name="心形 37"/>
              <p:cNvSpPr/>
              <p:nvPr/>
            </p:nvSpPr>
            <p:spPr>
              <a:xfrm>
                <a:off x="1547663" y="899265"/>
                <a:ext cx="1217764" cy="1052206"/>
              </a:xfrm>
              <a:prstGeom prst="heart">
                <a:avLst/>
              </a:prstGeom>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zh-CN" altLang="en-US" sz="3600" b="1" kern="0" dirty="0">
                  <a:solidFill>
                    <a:sysClr val="window" lastClr="FFFFFF"/>
                  </a:solidFill>
                  <a:cs typeface="+mn-ea"/>
                  <a:sym typeface="+mn-lt"/>
                </a:endParaRPr>
              </a:p>
            </p:txBody>
          </p:sp>
        </p:grpSp>
        <p:grpSp>
          <p:nvGrpSpPr>
            <p:cNvPr id="40" name="组合 39"/>
            <p:cNvGrpSpPr/>
            <p:nvPr/>
          </p:nvGrpSpPr>
          <p:grpSpPr>
            <a:xfrm flipV="1">
              <a:off x="2137098" y="-1714093"/>
              <a:ext cx="1108721" cy="1746892"/>
              <a:chOff x="1547664" y="32770"/>
              <a:chExt cx="1217765" cy="1918701"/>
            </a:xfrm>
            <a:noFill/>
            <a:effectLst/>
          </p:grpSpPr>
          <p:sp>
            <p:nvSpPr>
              <p:cNvPr id="41" name="任意多边形 40"/>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zh-CN" altLang="en-US">
                  <a:solidFill>
                    <a:srgbClr val="000000"/>
                  </a:solidFill>
                  <a:cs typeface="+mn-ea"/>
                  <a:sym typeface="+mn-lt"/>
                </a:endParaRPr>
              </a:p>
            </p:txBody>
          </p:sp>
          <p:sp>
            <p:nvSpPr>
              <p:cNvPr id="42" name="十六角星 41"/>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zh-CN" altLang="en-US" sz="3600" b="1" kern="0" dirty="0">
                  <a:solidFill>
                    <a:sysClr val="window" lastClr="FFFFFF"/>
                  </a:solidFill>
                  <a:cs typeface="+mn-ea"/>
                  <a:sym typeface="+mn-lt"/>
                </a:endParaRPr>
              </a:p>
            </p:txBody>
          </p:sp>
        </p:grpSp>
      </p:grpSp>
      <p:sp>
        <p:nvSpPr>
          <p:cNvPr id="37" name="TextBox 36"/>
          <p:cNvSpPr txBox="1">
            <a:spLocks noChangeArrowheads="1"/>
          </p:cNvSpPr>
          <p:nvPr/>
        </p:nvSpPr>
        <p:spPr bwMode="auto">
          <a:xfrm>
            <a:off x="255328" y="1220573"/>
            <a:ext cx="8576583" cy="176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a:lnSpc>
                <a:spcPct val="130000"/>
              </a:lnSpc>
              <a:defRPr/>
            </a:pPr>
            <a:r>
              <a:rPr lang="en-US" sz="4400" i="1" dirty="0"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Viết đoạn văn tả </a:t>
            </a:r>
          </a:p>
          <a:p>
            <a:pPr algn="ctr">
              <a:lnSpc>
                <a:spcPct val="130000"/>
              </a:lnSpc>
              <a:defRPr/>
            </a:pPr>
            <a:r>
              <a:rPr lang="en-US" sz="4400" i="1" dirty="0"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đồ dùng trong gia đình</a:t>
            </a:r>
            <a:endParaRPr lang="en-US" sz="4400" i="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3"/>
          <p:cNvSpPr/>
          <p:nvPr/>
        </p:nvSpPr>
        <p:spPr>
          <a:xfrm>
            <a:off x="2664379" y="518805"/>
            <a:ext cx="3852337" cy="892552"/>
          </a:xfrm>
          <a:prstGeom prst="rect">
            <a:avLst/>
          </a:prstGeom>
        </p:spPr>
        <p:txBody>
          <a:bodyPr wrap="none">
            <a:spAutoFit/>
          </a:bodyPr>
          <a:lstStyle/>
          <a:p>
            <a:pPr algn="ctr">
              <a:lnSpc>
                <a:spcPct val="130000"/>
              </a:lnSpc>
              <a:defRPr/>
            </a:pPr>
            <a:r>
              <a:rPr lang="en-US" sz="4000" dirty="0">
                <a:solidFill>
                  <a:srgbClr val="00CC00"/>
                </a:solidFill>
                <a:latin typeface="Arial-Rounded" panose="020B0500000000000000" pitchFamily="34" charset="0"/>
                <a:ea typeface="Arial-Rounded" panose="020B0500000000000000" pitchFamily="34" charset="0"/>
                <a:cs typeface="Arial-Rounded" panose="020B0500000000000000" pitchFamily="34" charset="0"/>
              </a:rPr>
              <a:t>Luyện viết </a:t>
            </a:r>
            <a:r>
              <a:rPr lang="en-US" sz="4000" dirty="0" smtClean="0">
                <a:solidFill>
                  <a:srgbClr val="00CC00"/>
                </a:solidFill>
                <a:latin typeface="Arial-Rounded" panose="020B0500000000000000" pitchFamily="34" charset="0"/>
                <a:ea typeface="Arial-Rounded" panose="020B0500000000000000" pitchFamily="34" charset="0"/>
                <a:cs typeface="Arial-Rounded" panose="020B0500000000000000" pitchFamily="34" charset="0"/>
              </a:rPr>
              <a:t>đoạn </a:t>
            </a:r>
            <a:endParaRPr lang="en-US" sz="4000" dirty="0">
              <a:solidFill>
                <a:srgbClr val="00CC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0604144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 calcmode="lin" valueType="num">
                                      <p:cBhvr>
                                        <p:cTn id="15" dur="500" fill="hold"/>
                                        <p:tgtEl>
                                          <p:spTgt spid="43"/>
                                        </p:tgtEl>
                                        <p:attrNameLst>
                                          <p:attrName>style.rotation</p:attrName>
                                        </p:attrNameLst>
                                      </p:cBhvr>
                                      <p:tavLst>
                                        <p:tav tm="0">
                                          <p:val>
                                            <p:fltVal val="90"/>
                                          </p:val>
                                        </p:tav>
                                        <p:tav tm="100000">
                                          <p:val>
                                            <p:fltVal val="0"/>
                                          </p:val>
                                        </p:tav>
                                      </p:tavLst>
                                    </p:anim>
                                    <p:animEffect transition="in" filter="fade">
                                      <p:cBhvr>
                                        <p:cTn id="16" dur="500"/>
                                        <p:tgtEl>
                                          <p:spTgt spid="43"/>
                                        </p:tgtEl>
                                      </p:cBhvr>
                                    </p:animEffect>
                                  </p:childTnLst>
                                </p:cTn>
                              </p:par>
                            </p:childTnLst>
                          </p:cTn>
                        </p:par>
                        <p:par>
                          <p:cTn id="17" fill="hold" nodeType="afterGroup">
                            <p:stCondLst>
                              <p:cond delay="1500"/>
                            </p:stCondLst>
                            <p:childTnLst>
                              <p:par>
                                <p:cTn id="18" presetID="31"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p:cTn id="20" dur="500" fill="hold"/>
                                        <p:tgtEl>
                                          <p:spTgt spid="44"/>
                                        </p:tgtEl>
                                        <p:attrNameLst>
                                          <p:attrName>ppt_w</p:attrName>
                                        </p:attrNameLst>
                                      </p:cBhvr>
                                      <p:tavLst>
                                        <p:tav tm="0">
                                          <p:val>
                                            <p:fltVal val="0"/>
                                          </p:val>
                                        </p:tav>
                                        <p:tav tm="100000">
                                          <p:val>
                                            <p:strVal val="#ppt_w"/>
                                          </p:val>
                                        </p:tav>
                                      </p:tavLst>
                                    </p:anim>
                                    <p:anim calcmode="lin" valueType="num">
                                      <p:cBhvr>
                                        <p:cTn id="21" dur="500" fill="hold"/>
                                        <p:tgtEl>
                                          <p:spTgt spid="44"/>
                                        </p:tgtEl>
                                        <p:attrNameLst>
                                          <p:attrName>ppt_h</p:attrName>
                                        </p:attrNameLst>
                                      </p:cBhvr>
                                      <p:tavLst>
                                        <p:tav tm="0">
                                          <p:val>
                                            <p:fltVal val="0"/>
                                          </p:val>
                                        </p:tav>
                                        <p:tav tm="100000">
                                          <p:val>
                                            <p:strVal val="#ppt_h"/>
                                          </p:val>
                                        </p:tav>
                                      </p:tavLst>
                                    </p:anim>
                                    <p:anim calcmode="lin" valueType="num">
                                      <p:cBhvr>
                                        <p:cTn id="22" dur="500" fill="hold"/>
                                        <p:tgtEl>
                                          <p:spTgt spid="44"/>
                                        </p:tgtEl>
                                        <p:attrNameLst>
                                          <p:attrName>style.rotation</p:attrName>
                                        </p:attrNameLst>
                                      </p:cBhvr>
                                      <p:tavLst>
                                        <p:tav tm="0">
                                          <p:val>
                                            <p:fltVal val="90"/>
                                          </p:val>
                                        </p:tav>
                                        <p:tav tm="100000">
                                          <p:val>
                                            <p:fltVal val="0"/>
                                          </p:val>
                                        </p:tav>
                                      </p:tavLst>
                                    </p:anim>
                                    <p:animEffect transition="in" filter="fade">
                                      <p:cBhvr>
                                        <p:cTn id="23" dur="500"/>
                                        <p:tgtEl>
                                          <p:spTgt spid="44"/>
                                        </p:tgtEl>
                                      </p:cBhvr>
                                    </p:animEffect>
                                  </p:childTnLst>
                                </p:cTn>
                              </p:par>
                            </p:childTnLst>
                          </p:cTn>
                        </p:par>
                        <p:par>
                          <p:cTn id="24" fill="hold" nodeType="afterGroup">
                            <p:stCondLst>
                              <p:cond delay="2000"/>
                            </p:stCondLst>
                            <p:childTnLst>
                              <p:par>
                                <p:cTn id="25" presetID="31" presetClass="entr" presetSubtype="0"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p:cTn id="27" dur="500" fill="hold"/>
                                        <p:tgtEl>
                                          <p:spTgt spid="54"/>
                                        </p:tgtEl>
                                        <p:attrNameLst>
                                          <p:attrName>ppt_w</p:attrName>
                                        </p:attrNameLst>
                                      </p:cBhvr>
                                      <p:tavLst>
                                        <p:tav tm="0">
                                          <p:val>
                                            <p:fltVal val="0"/>
                                          </p:val>
                                        </p:tav>
                                        <p:tav tm="100000">
                                          <p:val>
                                            <p:strVal val="#ppt_w"/>
                                          </p:val>
                                        </p:tav>
                                      </p:tavLst>
                                    </p:anim>
                                    <p:anim calcmode="lin" valueType="num">
                                      <p:cBhvr>
                                        <p:cTn id="28" dur="500" fill="hold"/>
                                        <p:tgtEl>
                                          <p:spTgt spid="54"/>
                                        </p:tgtEl>
                                        <p:attrNameLst>
                                          <p:attrName>ppt_h</p:attrName>
                                        </p:attrNameLst>
                                      </p:cBhvr>
                                      <p:tavLst>
                                        <p:tav tm="0">
                                          <p:val>
                                            <p:fltVal val="0"/>
                                          </p:val>
                                        </p:tav>
                                        <p:tav tm="100000">
                                          <p:val>
                                            <p:strVal val="#ppt_h"/>
                                          </p:val>
                                        </p:tav>
                                      </p:tavLst>
                                    </p:anim>
                                    <p:anim calcmode="lin" valueType="num">
                                      <p:cBhvr>
                                        <p:cTn id="29" dur="500" fill="hold"/>
                                        <p:tgtEl>
                                          <p:spTgt spid="54"/>
                                        </p:tgtEl>
                                        <p:attrNameLst>
                                          <p:attrName>style.rotation</p:attrName>
                                        </p:attrNameLst>
                                      </p:cBhvr>
                                      <p:tavLst>
                                        <p:tav tm="0">
                                          <p:val>
                                            <p:fltVal val="90"/>
                                          </p:val>
                                        </p:tav>
                                        <p:tav tm="100000">
                                          <p:val>
                                            <p:fltVal val="0"/>
                                          </p:val>
                                        </p:tav>
                                      </p:tavLst>
                                    </p:anim>
                                    <p:animEffect transition="in" filter="fade">
                                      <p:cBhvr>
                                        <p:cTn id="30" dur="500"/>
                                        <p:tgtEl>
                                          <p:spTgt spid="54"/>
                                        </p:tgtEl>
                                      </p:cBhvr>
                                    </p:animEffect>
                                  </p:childTnLst>
                                </p:cTn>
                              </p:par>
                            </p:childTnLst>
                          </p:cTn>
                        </p:par>
                        <p:par>
                          <p:cTn id="31" fill="hold" nodeType="afterGroup">
                            <p:stCondLst>
                              <p:cond delay="2500"/>
                            </p:stCondLst>
                            <p:childTnLst>
                              <p:par>
                                <p:cTn id="32" presetID="31" presetClass="entr" presetSubtype="0" fill="hold"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 calcmode="lin" valueType="num">
                                      <p:cBhvr>
                                        <p:cTn id="36" dur="500" fill="hold"/>
                                        <p:tgtEl>
                                          <p:spTgt spid="64"/>
                                        </p:tgtEl>
                                        <p:attrNameLst>
                                          <p:attrName>style.rotation</p:attrName>
                                        </p:attrNameLst>
                                      </p:cBhvr>
                                      <p:tavLst>
                                        <p:tav tm="0">
                                          <p:val>
                                            <p:fltVal val="90"/>
                                          </p:val>
                                        </p:tav>
                                        <p:tav tm="100000">
                                          <p:val>
                                            <p:fltVal val="0"/>
                                          </p:val>
                                        </p:tav>
                                      </p:tavLst>
                                    </p:anim>
                                    <p:animEffect transition="in" filter="fade">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6">
            <a:extLst>
              <a:ext uri="{FF2B5EF4-FFF2-40B4-BE49-F238E27FC236}">
                <a16:creationId xmlns:a16="http://schemas.microsoft.com/office/drawing/2014/main" id="{C6C51C26-5FFC-4D05-BCFF-A026D9D144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90" y="670"/>
            <a:ext cx="9141620" cy="5142161"/>
          </a:xfrm>
          <a:prstGeom prst="rect">
            <a:avLst/>
          </a:prstGeom>
        </p:spPr>
      </p:pic>
      <p:sp>
        <p:nvSpPr>
          <p:cNvPr id="3" name="Rectangle 41">
            <a:extLst>
              <a:ext uri="{FF2B5EF4-FFF2-40B4-BE49-F238E27FC236}">
                <a16:creationId xmlns:a16="http://schemas.microsoft.com/office/drawing/2014/main" id="{8AC1515A-87AE-405E-8901-CA4B8F62AA47}"/>
              </a:ext>
            </a:extLst>
          </p:cNvPr>
          <p:cNvSpPr/>
          <p:nvPr/>
        </p:nvSpPr>
        <p:spPr>
          <a:xfrm>
            <a:off x="3499636" y="724858"/>
            <a:ext cx="6384154" cy="507703"/>
          </a:xfrm>
          <a:prstGeom prst="rect">
            <a:avLst/>
          </a:prstGeom>
        </p:spPr>
        <p:txBody>
          <a:bodyPr wrap="square">
            <a:spAutoFit/>
          </a:bodyPr>
          <a:lstStyle/>
          <a:p>
            <a:pPr defTabSz="685595"/>
            <a:r>
              <a:rPr lang="en-US" sz="2699" b="1" dirty="0">
                <a:solidFill>
                  <a:srgbClr val="0000FF"/>
                </a:solidFill>
                <a:latin typeface="Arial"/>
                <a:cs typeface="Times New Roman" pitchFamily="18" charset="0"/>
              </a:rPr>
              <a:t>YÊU CẦU CẦN ĐẠT</a:t>
            </a:r>
            <a:endParaRPr lang="vi-VN" sz="2699" b="1" dirty="0">
              <a:solidFill>
                <a:srgbClr val="0000FF"/>
              </a:solidFill>
              <a:latin typeface="Arial" panose="020B0604020202020204" pitchFamily="34" charset="0"/>
              <a:cs typeface="Times New Roman" pitchFamily="18" charset="0"/>
            </a:endParaRPr>
          </a:p>
        </p:txBody>
      </p:sp>
      <p:sp>
        <p:nvSpPr>
          <p:cNvPr id="4" name="Hình chữ nhật: Góc Tròn 2">
            <a:extLst>
              <a:ext uri="{FF2B5EF4-FFF2-40B4-BE49-F238E27FC236}">
                <a16:creationId xmlns:a16="http://schemas.microsoft.com/office/drawing/2014/main" id="{C80951C1-5E30-47CC-806F-235746522BFF}"/>
              </a:ext>
            </a:extLst>
          </p:cNvPr>
          <p:cNvSpPr/>
          <p:nvPr/>
        </p:nvSpPr>
        <p:spPr>
          <a:xfrm>
            <a:off x="2293579" y="1420358"/>
            <a:ext cx="6198707" cy="912336"/>
          </a:xfrm>
          <a:prstGeom prst="roundRect">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595"/>
            <a:r>
              <a:rPr lang="en-US" sz="1799" b="1" dirty="0">
                <a:solidFill>
                  <a:srgbClr val="002060"/>
                </a:solidFill>
                <a:latin typeface="Times New Roman" panose="02020603050405020304" pitchFamily="18" charset="0"/>
                <a:cs typeface="Times New Roman" panose="02020603050405020304" pitchFamily="18" charset="0"/>
              </a:rPr>
              <a:t>1. </a:t>
            </a:r>
            <a:r>
              <a:rPr lang="en-US" sz="1799" b="1" dirty="0" smtClean="0">
                <a:solidFill>
                  <a:srgbClr val="002060"/>
                </a:solidFill>
                <a:latin typeface="Times New Roman" panose="02020603050405020304" pitchFamily="18" charset="0"/>
                <a:cs typeface="Times New Roman" panose="02020603050405020304" pitchFamily="18" charset="0"/>
              </a:rPr>
              <a:t>Biết nêu tên và công dụng của các đồ dùng trong gia đình.</a:t>
            </a:r>
            <a:endParaRPr lang="en-US" sz="1799" b="1" dirty="0">
              <a:solidFill>
                <a:srgbClr val="002060"/>
              </a:solidFill>
              <a:latin typeface="Times New Roman" panose="02020603050405020304" pitchFamily="18" charset="0"/>
              <a:cs typeface="Times New Roman" panose="02020603050405020304" pitchFamily="18" charset="0"/>
            </a:endParaRPr>
          </a:p>
        </p:txBody>
      </p:sp>
      <p:sp>
        <p:nvSpPr>
          <p:cNvPr id="5" name="Hình chữ nhật: Góc Tròn 3">
            <a:extLst>
              <a:ext uri="{FF2B5EF4-FFF2-40B4-BE49-F238E27FC236}">
                <a16:creationId xmlns:a16="http://schemas.microsoft.com/office/drawing/2014/main" id="{B4A57ACB-AC00-44D8-A227-E199238C3085}"/>
              </a:ext>
            </a:extLst>
          </p:cNvPr>
          <p:cNvSpPr/>
          <p:nvPr/>
        </p:nvSpPr>
        <p:spPr>
          <a:xfrm>
            <a:off x="2362453" y="2754453"/>
            <a:ext cx="6129833" cy="997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595"/>
            <a:r>
              <a:rPr lang="en-US" sz="1799" b="1" dirty="0">
                <a:solidFill>
                  <a:srgbClr val="002060"/>
                </a:solidFill>
                <a:latin typeface="Times New Roman" panose="02020603050405020304" pitchFamily="18" charset="0"/>
              </a:rPr>
              <a:t>2. </a:t>
            </a:r>
            <a:r>
              <a:rPr lang="en-US" sz="1799" b="1" dirty="0" smtClean="0">
                <a:solidFill>
                  <a:srgbClr val="002060"/>
                </a:solidFill>
                <a:latin typeface="Times New Roman" panose="02020603050405020304" pitchFamily="18" charset="0"/>
              </a:rPr>
              <a:t>Phát triển kĩ năng viết đoạn văn tả một đồ dùng trong gia đình.</a:t>
            </a:r>
            <a:endParaRPr lang="en-US" sz="1799" b="1" dirty="0">
              <a:solidFill>
                <a:srgbClr val="002060"/>
              </a:solidFill>
              <a:latin typeface="Arial"/>
            </a:endParaRPr>
          </a:p>
        </p:txBody>
      </p:sp>
    </p:spTree>
    <p:extLst>
      <p:ext uri="{BB962C8B-B14F-4D97-AF65-F5344CB8AC3E}">
        <p14:creationId xmlns:p14="http://schemas.microsoft.com/office/powerpoint/2010/main" val="94824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82337" y="938213"/>
            <a:ext cx="7965053" cy="4205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2337" y="38294"/>
            <a:ext cx="8756069" cy="1015653"/>
          </a:xfrm>
          <a:prstGeom prst="rect">
            <a:avLst/>
          </a:prstGeom>
          <a:noFill/>
        </p:spPr>
        <p:txBody>
          <a:bodyPr wrap="square" lIns="91430" tIns="45715" rIns="91430" bIns="45715" rtlCol="0">
            <a:spAutoFit/>
          </a:bodyPr>
          <a:lstStyle/>
          <a:p>
            <a:pPr defTabSz="914310">
              <a:lnSpc>
                <a:spcPct val="120000"/>
              </a:lnSpc>
            </a:pPr>
            <a:r>
              <a:rPr lang="en-US" sz="25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1. </a:t>
            </a:r>
            <a:r>
              <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Kể tên các đồ vật được vẽ trong tranh và nêu công dụng của chúng</a:t>
            </a:r>
            <a:r>
              <a:rPr lang="vi-VN"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8294"/>
            <a:ext cx="606137" cy="57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21">
            <a:extLst>
              <a:ext uri="{FF2B5EF4-FFF2-40B4-BE49-F238E27FC236}">
                <a16:creationId xmlns:a16="http://schemas.microsoft.com/office/drawing/2014/main" id="{9E129B62-FD6F-49C6-852E-E93AFFD0D7FD}"/>
              </a:ext>
            </a:extLst>
          </p:cNvPr>
          <p:cNvSpPr/>
          <p:nvPr/>
        </p:nvSpPr>
        <p:spPr>
          <a:xfrm>
            <a:off x="762000" y="3404472"/>
            <a:ext cx="934597" cy="377607"/>
          </a:xfrm>
          <a:prstGeom prst="roundRect">
            <a:avLst/>
          </a:prstGeom>
          <a:solidFill>
            <a:srgbClr val="FFD5FF"/>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vi</a:t>
            </a:r>
          </a:p>
        </p:txBody>
      </p:sp>
      <p:sp>
        <p:nvSpPr>
          <p:cNvPr id="9" name="Rounded Rectangle 21">
            <a:extLst>
              <a:ext uri="{FF2B5EF4-FFF2-40B4-BE49-F238E27FC236}">
                <a16:creationId xmlns:a16="http://schemas.microsoft.com/office/drawing/2014/main" id="{9C75373D-5E91-4876-9139-D2602E8576D0}"/>
              </a:ext>
            </a:extLst>
          </p:cNvPr>
          <p:cNvSpPr/>
          <p:nvPr/>
        </p:nvSpPr>
        <p:spPr>
          <a:xfrm>
            <a:off x="648271" y="1200150"/>
            <a:ext cx="1343721" cy="377607"/>
          </a:xfrm>
          <a:prstGeom prst="roundRect">
            <a:avLst/>
          </a:prstGeom>
          <a:solidFill>
            <a:srgbClr val="FFD5FF"/>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Đồng</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hồ</a:t>
            </a:r>
            <a:endPar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ounded Rectangle 21">
            <a:extLst>
              <a:ext uri="{FF2B5EF4-FFF2-40B4-BE49-F238E27FC236}">
                <a16:creationId xmlns:a16="http://schemas.microsoft.com/office/drawing/2014/main" id="{AD312517-6403-4A1E-9F04-5D28ABF720AA}"/>
              </a:ext>
            </a:extLst>
          </p:cNvPr>
          <p:cNvSpPr/>
          <p:nvPr/>
        </p:nvSpPr>
        <p:spPr>
          <a:xfrm>
            <a:off x="1882076" y="2727853"/>
            <a:ext cx="918558" cy="377607"/>
          </a:xfrm>
          <a:prstGeom prst="roundRect">
            <a:avLst/>
          </a:prstGeom>
          <a:solidFill>
            <a:srgbClr val="FFD5FF"/>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Quạt</a:t>
            </a:r>
            <a:endPar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ounded Rectangle 21">
            <a:extLst>
              <a:ext uri="{FF2B5EF4-FFF2-40B4-BE49-F238E27FC236}">
                <a16:creationId xmlns:a16="http://schemas.microsoft.com/office/drawing/2014/main" id="{5F215ABE-2297-42D8-93DA-794BC8AD9FF7}"/>
              </a:ext>
            </a:extLst>
          </p:cNvPr>
          <p:cNvSpPr/>
          <p:nvPr/>
        </p:nvSpPr>
        <p:spPr>
          <a:xfrm>
            <a:off x="2514600" y="4403943"/>
            <a:ext cx="1752600" cy="377607"/>
          </a:xfrm>
          <a:prstGeom prst="roundRect">
            <a:avLst/>
          </a:prstGeom>
          <a:solidFill>
            <a:srgbClr val="FFD5FF"/>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Bộ</a:t>
            </a:r>
            <a:r>
              <a:rPr lang="en-US"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ấm</a:t>
            </a:r>
            <a:r>
              <a:rPr lang="en-US"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chén</a:t>
            </a:r>
            <a:endPar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ounded Rectangle 21">
            <a:extLst>
              <a:ext uri="{FF2B5EF4-FFF2-40B4-BE49-F238E27FC236}">
                <a16:creationId xmlns:a16="http://schemas.microsoft.com/office/drawing/2014/main" id="{F30996D3-3DD8-438E-9042-E74D3F3C5F98}"/>
              </a:ext>
            </a:extLst>
          </p:cNvPr>
          <p:cNvSpPr/>
          <p:nvPr/>
        </p:nvSpPr>
        <p:spPr>
          <a:xfrm>
            <a:off x="3246376" y="3257550"/>
            <a:ext cx="1439106" cy="377607"/>
          </a:xfrm>
          <a:prstGeom prst="roundRect">
            <a:avLst/>
          </a:prstGeom>
          <a:solidFill>
            <a:srgbClr val="FFD5FF"/>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Bàn</a:t>
            </a:r>
            <a:r>
              <a:rPr lang="en-US"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ghế</a:t>
            </a:r>
            <a:endPar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ounded Rectangle 21">
            <a:extLst>
              <a:ext uri="{FF2B5EF4-FFF2-40B4-BE49-F238E27FC236}">
                <a16:creationId xmlns:a16="http://schemas.microsoft.com/office/drawing/2014/main" id="{9C5C152A-2375-4014-8280-532939CF2029}"/>
              </a:ext>
            </a:extLst>
          </p:cNvPr>
          <p:cNvSpPr/>
          <p:nvPr/>
        </p:nvSpPr>
        <p:spPr>
          <a:xfrm>
            <a:off x="5060370" y="1885950"/>
            <a:ext cx="854863" cy="710884"/>
          </a:xfrm>
          <a:prstGeom prst="roundRect">
            <a:avLst/>
          </a:prstGeom>
          <a:solidFill>
            <a:srgbClr val="FFD5FF"/>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Máy</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tính</a:t>
            </a:r>
            <a:endPar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ounded Rectangle 21">
            <a:extLst>
              <a:ext uri="{FF2B5EF4-FFF2-40B4-BE49-F238E27FC236}">
                <a16:creationId xmlns:a16="http://schemas.microsoft.com/office/drawing/2014/main" id="{C848C28A-785B-40F9-B813-728C611C7067}"/>
              </a:ext>
            </a:extLst>
          </p:cNvPr>
          <p:cNvSpPr/>
          <p:nvPr/>
        </p:nvSpPr>
        <p:spPr>
          <a:xfrm>
            <a:off x="6934200" y="1577757"/>
            <a:ext cx="832444" cy="830273"/>
          </a:xfrm>
          <a:prstGeom prst="roundRect">
            <a:avLst/>
          </a:prstGeom>
          <a:solidFill>
            <a:srgbClr val="FFD5FF"/>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Tủ</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lạnh</a:t>
            </a:r>
            <a:endPar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Rounded Rectangle 21">
            <a:extLst>
              <a:ext uri="{FF2B5EF4-FFF2-40B4-BE49-F238E27FC236}">
                <a16:creationId xmlns:a16="http://schemas.microsoft.com/office/drawing/2014/main" id="{9C5C152A-2375-4014-8280-532939CF2029}"/>
              </a:ext>
            </a:extLst>
          </p:cNvPr>
          <p:cNvSpPr/>
          <p:nvPr/>
        </p:nvSpPr>
        <p:spPr>
          <a:xfrm>
            <a:off x="3705640" y="2200589"/>
            <a:ext cx="854863" cy="710884"/>
          </a:xfrm>
          <a:prstGeom prst="roundRect">
            <a:avLst/>
          </a:prstGeom>
          <a:solidFill>
            <a:srgbClr val="FFD5FF"/>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Đèn</a:t>
            </a:r>
            <a:r>
              <a:rPr lang="en-US"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bàn</a:t>
            </a:r>
            <a:endPar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Rounded Rectangle 21">
            <a:extLst>
              <a:ext uri="{FF2B5EF4-FFF2-40B4-BE49-F238E27FC236}">
                <a16:creationId xmlns:a16="http://schemas.microsoft.com/office/drawing/2014/main" id="{9C5C152A-2375-4014-8280-532939CF2029}"/>
              </a:ext>
            </a:extLst>
          </p:cNvPr>
          <p:cNvSpPr/>
          <p:nvPr/>
        </p:nvSpPr>
        <p:spPr>
          <a:xfrm>
            <a:off x="6096000" y="3693059"/>
            <a:ext cx="931063" cy="710884"/>
          </a:xfrm>
          <a:prstGeom prst="roundRect">
            <a:avLst/>
          </a:prstGeom>
          <a:solidFill>
            <a:srgbClr val="FFD5FF"/>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iện</a:t>
            </a:r>
            <a:r>
              <a:rPr lang="en-US"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thoại</a:t>
            </a:r>
            <a:endPar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Rounded Rectangle 21">
            <a:extLst>
              <a:ext uri="{FF2B5EF4-FFF2-40B4-BE49-F238E27FC236}">
                <a16:creationId xmlns:a16="http://schemas.microsoft.com/office/drawing/2014/main" id="{9C5C152A-2375-4014-8280-532939CF2029}"/>
              </a:ext>
            </a:extLst>
          </p:cNvPr>
          <p:cNvSpPr/>
          <p:nvPr/>
        </p:nvSpPr>
        <p:spPr>
          <a:xfrm>
            <a:off x="7924800" y="1504951"/>
            <a:ext cx="931063" cy="1091884"/>
          </a:xfrm>
          <a:prstGeom prst="roundRect">
            <a:avLst/>
          </a:prstGeom>
          <a:solidFill>
            <a:srgbClr val="FFD5FF"/>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Nồi</a:t>
            </a:r>
            <a:r>
              <a:rPr lang="en-US"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a:t>
            </a:r>
            <a:r>
              <a:rPr lang="vi-VN"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ơ</a:t>
            </a:r>
            <a:r>
              <a:rPr lang="en-US"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 </a:t>
            </a:r>
            <a:r>
              <a:rPr lang="vi-VN"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iện</a:t>
            </a:r>
            <a:endPar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84928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up)">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9474"/>
            <a:ext cx="9286006" cy="487624"/>
          </a:xfrm>
          <a:prstGeom prst="rect">
            <a:avLst/>
          </a:prstGeom>
          <a:noFill/>
        </p:spPr>
        <p:txBody>
          <a:bodyPr wrap="square" lIns="91430" tIns="45715" rIns="91430" bIns="45715" rtlCol="0">
            <a:spAutoFit/>
          </a:bodyPr>
          <a:lstStyle/>
          <a:p>
            <a:pPr defTabSz="914310">
              <a:lnSpc>
                <a:spcPct val="120000"/>
              </a:lnSpc>
            </a:pPr>
            <a:r>
              <a:rPr lang="en-US" sz="24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1. </a:t>
            </a:r>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Kể tên các đồ vật được vẽ trong tranh và nêu công dụng của chúng</a:t>
            </a:r>
            <a:r>
              <a:rPr lang="vi-VN" sz="24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283210553"/>
              </p:ext>
            </p:extLst>
          </p:nvPr>
        </p:nvGraphicFramePr>
        <p:xfrm>
          <a:off x="762000" y="819150"/>
          <a:ext cx="7467600" cy="4227564"/>
        </p:xfrm>
        <a:graphic>
          <a:graphicData uri="http://schemas.openxmlformats.org/drawingml/2006/table">
            <a:tbl>
              <a:tblPr/>
              <a:tblGrid>
                <a:gridCol w="2168013">
                  <a:extLst>
                    <a:ext uri="{9D8B030D-6E8A-4147-A177-3AD203B41FA5}">
                      <a16:colId xmlns:a16="http://schemas.microsoft.com/office/drawing/2014/main" val="20000"/>
                    </a:ext>
                  </a:extLst>
                </a:gridCol>
                <a:gridCol w="5299587">
                  <a:extLst>
                    <a:ext uri="{9D8B030D-6E8A-4147-A177-3AD203B41FA5}">
                      <a16:colId xmlns:a16="http://schemas.microsoft.com/office/drawing/2014/main" val="20001"/>
                    </a:ext>
                  </a:extLst>
                </a:gridCol>
              </a:tblGrid>
              <a:tr h="308552">
                <a:tc>
                  <a:txBody>
                    <a:bodyPr/>
                    <a:lstStyle/>
                    <a:p>
                      <a:pPr algn="ctr" fontAlgn="t"/>
                      <a:r>
                        <a:rPr lang="en-US" sz="2000" b="1"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Đồ</a:t>
                      </a:r>
                      <a:r>
                        <a:rPr lang="en-US" sz="2000" b="1"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vật</a:t>
                      </a:r>
                      <a:endParaRPr lang="en-US" sz="2000" b="0"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tc>
                  <a:txBody>
                    <a:bodyPr/>
                    <a:lstStyle/>
                    <a:p>
                      <a:pPr algn="ctr" fontAlgn="t"/>
                      <a:r>
                        <a:rPr lang="en-US" sz="2000" b="1" dirty="0" err="1">
                          <a:solidFill>
                            <a:srgbClr val="0033CC"/>
                          </a:solidFill>
                          <a:effectLst/>
                          <a:latin typeface="Times New Roman" panose="02020603050405020304" pitchFamily="18" charset="0"/>
                          <a:ea typeface="Arial-Rounded" panose="020B0500000000000000" pitchFamily="34" charset="0"/>
                          <a:cs typeface="Times New Roman" panose="02020603050405020304" pitchFamily="18" charset="0"/>
                        </a:rPr>
                        <a:t>Công</a:t>
                      </a:r>
                      <a:r>
                        <a:rPr lang="en-US" sz="2000" b="1" dirty="0">
                          <a:solidFill>
                            <a:srgbClr val="0033CC"/>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solidFill>
                            <a:srgbClr val="0033CC"/>
                          </a:solidFill>
                          <a:effectLst/>
                          <a:latin typeface="Times New Roman" panose="02020603050405020304" pitchFamily="18" charset="0"/>
                          <a:ea typeface="Arial-Rounded" panose="020B0500000000000000" pitchFamily="34" charset="0"/>
                          <a:cs typeface="Times New Roman" panose="02020603050405020304" pitchFamily="18" charset="0"/>
                        </a:rPr>
                        <a:t>dụng</a:t>
                      </a:r>
                      <a:endParaRPr lang="en-US" sz="2000" b="0" dirty="0">
                        <a:solidFill>
                          <a:srgbClr val="0033CC"/>
                        </a:solidFill>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extLst>
                  <a:ext uri="{0D108BD9-81ED-4DB2-BD59-A6C34878D82A}">
                    <a16:rowId xmlns:a16="http://schemas.microsoft.com/office/drawing/2014/main" val="10000"/>
                  </a:ext>
                </a:extLst>
              </a:tr>
              <a:tr h="308552">
                <a:tc>
                  <a:txBody>
                    <a:bodyPr/>
                    <a:lstStyle/>
                    <a:p>
                      <a:pPr algn="ctr" fontAlgn="t"/>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Đồng</a:t>
                      </a:r>
                      <a:r>
                        <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hồ</a:t>
                      </a:r>
                      <a:endPar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tc>
                  <a:txBody>
                    <a:bodyPr/>
                    <a:lstStyle/>
                    <a:p>
                      <a:pPr algn="l" fontAlgn="t"/>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Để</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xem</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giờ</a:t>
                      </a:r>
                      <a:endParaRPr lang="en-US" sz="2000" b="0"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extLst>
                  <a:ext uri="{0D108BD9-81ED-4DB2-BD59-A6C34878D82A}">
                    <a16:rowId xmlns:a16="http://schemas.microsoft.com/office/drawing/2014/main" val="10001"/>
                  </a:ext>
                </a:extLst>
              </a:tr>
              <a:tr h="308552">
                <a:tc>
                  <a:txBody>
                    <a:bodyPr/>
                    <a:lstStyle/>
                    <a:p>
                      <a:pPr algn="ctr" fontAlgn="t"/>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Ti</a:t>
                      </a:r>
                      <a:r>
                        <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rPr>
                        <a:t> vi</a:t>
                      </a: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tc>
                  <a:txBody>
                    <a:bodyPr/>
                    <a:lstStyle/>
                    <a:p>
                      <a:pPr algn="l" fontAlgn="t"/>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Để</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xem</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tin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tức</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phim</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smtClean="0">
                          <a:effectLst/>
                          <a:latin typeface="Times New Roman" panose="02020603050405020304" pitchFamily="18" charset="0"/>
                          <a:ea typeface="Arial-Rounded" panose="020B0500000000000000" pitchFamily="34" charset="0"/>
                          <a:cs typeface="Times New Roman" panose="02020603050405020304" pitchFamily="18" charset="0"/>
                        </a:rPr>
                        <a:t>hoạt</a:t>
                      </a:r>
                      <a:r>
                        <a:rPr lang="en-US" sz="2000" b="0" dirty="0" smtClean="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smtClean="0">
                          <a:effectLst/>
                          <a:latin typeface="Times New Roman" panose="02020603050405020304" pitchFamily="18" charset="0"/>
                          <a:ea typeface="Arial-Rounded" panose="020B0500000000000000" pitchFamily="34" charset="0"/>
                          <a:cs typeface="Times New Roman" panose="02020603050405020304" pitchFamily="18" charset="0"/>
                        </a:rPr>
                        <a:t>hình</a:t>
                      </a:r>
                      <a:r>
                        <a:rPr lang="en-US" sz="2000" b="0" dirty="0" smtClean="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smtClean="0">
                          <a:effectLst/>
                          <a:latin typeface="Times New Roman" panose="02020603050405020304" pitchFamily="18" charset="0"/>
                          <a:ea typeface="Arial-Rounded" panose="020B0500000000000000" pitchFamily="34" charset="0"/>
                          <a:cs typeface="Times New Roman" panose="02020603050405020304" pitchFamily="18" charset="0"/>
                        </a:rPr>
                        <a:t>nghe</a:t>
                      </a:r>
                      <a:r>
                        <a:rPr lang="en-US" sz="2000" b="0" dirty="0" smtClean="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smtClean="0">
                          <a:effectLst/>
                          <a:latin typeface="Times New Roman" panose="02020603050405020304" pitchFamily="18" charset="0"/>
                          <a:ea typeface="Arial-Rounded" panose="020B0500000000000000" pitchFamily="34" charset="0"/>
                          <a:cs typeface="Times New Roman" panose="02020603050405020304" pitchFamily="18" charset="0"/>
                        </a:rPr>
                        <a:t>nhạc</a:t>
                      </a:r>
                      <a:r>
                        <a:rPr lang="en-US" sz="2000" b="0" dirty="0" smtClean="0">
                          <a:effectLst/>
                          <a:latin typeface="Times New Roman" panose="02020603050405020304" pitchFamily="18" charset="0"/>
                          <a:ea typeface="Arial-Rounded" panose="020B0500000000000000" pitchFamily="34" charset="0"/>
                          <a:cs typeface="Times New Roman" panose="02020603050405020304" pitchFamily="18" charset="0"/>
                        </a:rPr>
                        <a:t>,…</a:t>
                      </a:r>
                      <a:endParaRPr lang="en-US" sz="2000" b="0"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extLst>
                  <a:ext uri="{0D108BD9-81ED-4DB2-BD59-A6C34878D82A}">
                    <a16:rowId xmlns:a16="http://schemas.microsoft.com/office/drawing/2014/main" val="10002"/>
                  </a:ext>
                </a:extLst>
              </a:tr>
              <a:tr h="308552">
                <a:tc>
                  <a:txBody>
                    <a:bodyPr/>
                    <a:lstStyle/>
                    <a:p>
                      <a:pPr algn="ctr" fontAlgn="t"/>
                      <a:r>
                        <a:rPr lang="vi-VN" sz="2000" b="0" i="1" dirty="0" smtClean="0">
                          <a:effectLst/>
                          <a:latin typeface="Times New Roman" panose="02020603050405020304" pitchFamily="18" charset="0"/>
                          <a:ea typeface="Arial-Rounded" panose="020B0500000000000000" pitchFamily="34" charset="0"/>
                          <a:cs typeface="Times New Roman" panose="02020603050405020304" pitchFamily="18" charset="0"/>
                        </a:rPr>
                        <a:t>Quạt</a:t>
                      </a:r>
                      <a:endParaRPr lang="vi-VN" sz="2000" b="0" i="1"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tc>
                  <a:txBody>
                    <a:bodyPr/>
                    <a:lstStyle/>
                    <a:p>
                      <a:pPr algn="l" fontAlgn="t"/>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Để</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quạt</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mát</a:t>
                      </a:r>
                      <a:endParaRPr lang="en-US" sz="2000" b="0"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extLst>
                  <a:ext uri="{0D108BD9-81ED-4DB2-BD59-A6C34878D82A}">
                    <a16:rowId xmlns:a16="http://schemas.microsoft.com/office/drawing/2014/main" val="10003"/>
                  </a:ext>
                </a:extLst>
              </a:tr>
              <a:tr h="308552">
                <a:tc>
                  <a:txBody>
                    <a:bodyPr/>
                    <a:lstStyle/>
                    <a:p>
                      <a:pPr algn="ctr" fontAlgn="t"/>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Tủ</a:t>
                      </a:r>
                      <a:r>
                        <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lạnh</a:t>
                      </a:r>
                      <a:endPar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tc>
                  <a:txBody>
                    <a:bodyPr/>
                    <a:lstStyle/>
                    <a:p>
                      <a:pPr algn="l" fontAlgn="t"/>
                      <a:r>
                        <a:rPr lang="en-US" sz="2000" b="0" dirty="0" smtClean="0">
                          <a:effectLst/>
                          <a:latin typeface="Times New Roman" panose="02020603050405020304" pitchFamily="18" charset="0"/>
                          <a:ea typeface="Arial-Rounded" panose="020B0500000000000000" pitchFamily="34" charset="0"/>
                          <a:cs typeface="Times New Roman" panose="02020603050405020304" pitchFamily="18" charset="0"/>
                        </a:rPr>
                        <a:t> Để </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dự </a:t>
                      </a:r>
                      <a:r>
                        <a:rPr lang="en-US" sz="2000" b="0" dirty="0" smtClean="0">
                          <a:effectLst/>
                          <a:latin typeface="Times New Roman" panose="02020603050405020304" pitchFamily="18" charset="0"/>
                          <a:ea typeface="Arial-Rounded" panose="020B0500000000000000" pitchFamily="34" charset="0"/>
                          <a:cs typeface="Times New Roman" panose="02020603050405020304" pitchFamily="18" charset="0"/>
                        </a:rPr>
                        <a:t>trữ </a:t>
                      </a:r>
                      <a:r>
                        <a:rPr lang="en-US" sz="2000" b="0" dirty="0" smtClean="0">
                          <a:effectLst/>
                          <a:latin typeface="Times New Roman" panose="02020603050405020304" pitchFamily="18" charset="0"/>
                          <a:ea typeface="Arial-Rounded" panose="020B0500000000000000" pitchFamily="34" charset="0"/>
                          <a:cs typeface="Times New Roman" panose="02020603050405020304" pitchFamily="18" charset="0"/>
                        </a:rPr>
                        <a:t>và </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bảo quản thực phẩm, hoa quả,..</a:t>
                      </a: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extLst>
                  <a:ext uri="{0D108BD9-81ED-4DB2-BD59-A6C34878D82A}">
                    <a16:rowId xmlns:a16="http://schemas.microsoft.com/office/drawing/2014/main" val="10004"/>
                  </a:ext>
                </a:extLst>
              </a:tr>
              <a:tr h="308552">
                <a:tc>
                  <a:txBody>
                    <a:bodyPr/>
                    <a:lstStyle/>
                    <a:p>
                      <a:pPr algn="ctr" fontAlgn="t"/>
                      <a:r>
                        <a:rPr lang="vi-VN" sz="2000" b="0" i="1" dirty="0">
                          <a:effectLst/>
                          <a:latin typeface="Times New Roman" panose="02020603050405020304" pitchFamily="18" charset="0"/>
                          <a:ea typeface="Arial-Rounded" panose="020B0500000000000000" pitchFamily="34" charset="0"/>
                          <a:cs typeface="Times New Roman" panose="02020603050405020304" pitchFamily="18" charset="0"/>
                        </a:rPr>
                        <a:t>Nồi cơm điện</a:t>
                      </a: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tc>
                  <a:txBody>
                    <a:bodyPr/>
                    <a:lstStyle/>
                    <a:p>
                      <a:pPr algn="l" fontAlgn="t"/>
                      <a:r>
                        <a:rPr lang="vi-VN" sz="2000" b="0" dirty="0">
                          <a:effectLst/>
                          <a:latin typeface="Times New Roman" panose="02020603050405020304" pitchFamily="18" charset="0"/>
                          <a:ea typeface="Arial-Rounded" panose="020B0500000000000000" pitchFamily="34" charset="0"/>
                          <a:cs typeface="Times New Roman" panose="02020603050405020304" pitchFamily="18" charset="0"/>
                        </a:rPr>
                        <a:t>Để nấu cơm</a:t>
                      </a: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extLst>
                  <a:ext uri="{0D108BD9-81ED-4DB2-BD59-A6C34878D82A}">
                    <a16:rowId xmlns:a16="http://schemas.microsoft.com/office/drawing/2014/main" val="10005"/>
                  </a:ext>
                </a:extLst>
              </a:tr>
              <a:tr h="308552">
                <a:tc>
                  <a:txBody>
                    <a:bodyPr/>
                    <a:lstStyle/>
                    <a:p>
                      <a:pPr algn="ctr" fontAlgn="t"/>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Máy</a:t>
                      </a:r>
                      <a:r>
                        <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tính</a:t>
                      </a:r>
                      <a:endPar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tc>
                  <a:txBody>
                    <a:bodyPr/>
                    <a:lstStyle/>
                    <a:p>
                      <a:pPr algn="l" fontAlgn="t"/>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Để</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tra</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cứu</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thông</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tin</a:t>
                      </a: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extLst>
                  <a:ext uri="{0D108BD9-81ED-4DB2-BD59-A6C34878D82A}">
                    <a16:rowId xmlns:a16="http://schemas.microsoft.com/office/drawing/2014/main" val="10006"/>
                  </a:ext>
                </a:extLst>
              </a:tr>
              <a:tr h="308552">
                <a:tc>
                  <a:txBody>
                    <a:bodyPr/>
                    <a:lstStyle/>
                    <a:p>
                      <a:pPr algn="ctr" fontAlgn="t"/>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Bộ</a:t>
                      </a:r>
                      <a:r>
                        <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ấm</a:t>
                      </a:r>
                      <a:r>
                        <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chén</a:t>
                      </a:r>
                      <a:endPar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tc>
                  <a:txBody>
                    <a:bodyPr/>
                    <a:lstStyle/>
                    <a:p>
                      <a:pPr algn="l" fontAlgn="t"/>
                      <a:r>
                        <a:rPr lang="vi-VN" sz="2000" b="0" dirty="0">
                          <a:effectLst/>
                          <a:latin typeface="Times New Roman" panose="02020603050405020304" pitchFamily="18" charset="0"/>
                          <a:ea typeface="Arial-Rounded" panose="020B0500000000000000" pitchFamily="34" charset="0"/>
                          <a:cs typeface="Times New Roman" panose="02020603050405020304" pitchFamily="18" charset="0"/>
                        </a:rPr>
                        <a:t>Dùng để uống nước</a:t>
                      </a: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extLst>
                  <a:ext uri="{0D108BD9-81ED-4DB2-BD59-A6C34878D82A}">
                    <a16:rowId xmlns:a16="http://schemas.microsoft.com/office/drawing/2014/main" val="10007"/>
                  </a:ext>
                </a:extLst>
              </a:tr>
              <a:tr h="308552">
                <a:tc>
                  <a:txBody>
                    <a:bodyPr/>
                    <a:lstStyle/>
                    <a:p>
                      <a:pPr algn="ctr" fontAlgn="t"/>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Bàn</a:t>
                      </a:r>
                      <a:r>
                        <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ghế</a:t>
                      </a:r>
                      <a:endPar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tc>
                  <a:txBody>
                    <a:bodyPr/>
                    <a:lstStyle/>
                    <a:p>
                      <a:pPr algn="l" fontAlgn="t"/>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Để</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ngồi</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tiếp</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khách</a:t>
                      </a:r>
                      <a:endParaRPr lang="en-US" sz="2000" b="0"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extLst>
                  <a:ext uri="{0D108BD9-81ED-4DB2-BD59-A6C34878D82A}">
                    <a16:rowId xmlns:a16="http://schemas.microsoft.com/office/drawing/2014/main" val="10008"/>
                  </a:ext>
                </a:extLst>
              </a:tr>
              <a:tr h="308552">
                <a:tc>
                  <a:txBody>
                    <a:bodyPr/>
                    <a:lstStyle/>
                    <a:p>
                      <a:pPr algn="ctr" fontAlgn="t"/>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Đèn</a:t>
                      </a:r>
                      <a:r>
                        <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bàn</a:t>
                      </a:r>
                      <a:endPar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tc>
                  <a:txBody>
                    <a:bodyPr/>
                    <a:lstStyle/>
                    <a:p>
                      <a:pPr algn="l" fontAlgn="t"/>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Để</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soi</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sáng</a:t>
                      </a:r>
                      <a:endParaRPr lang="en-US" sz="2000" b="0"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extLst>
                  <a:ext uri="{0D108BD9-81ED-4DB2-BD59-A6C34878D82A}">
                    <a16:rowId xmlns:a16="http://schemas.microsoft.com/office/drawing/2014/main" val="10009"/>
                  </a:ext>
                </a:extLst>
              </a:tr>
              <a:tr h="308552">
                <a:tc>
                  <a:txBody>
                    <a:bodyPr/>
                    <a:lstStyle/>
                    <a:p>
                      <a:pPr algn="ctr" fontAlgn="t"/>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Điện</a:t>
                      </a:r>
                      <a:r>
                        <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thoại</a:t>
                      </a:r>
                      <a:endPar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tc>
                  <a:txBody>
                    <a:bodyPr/>
                    <a:lstStyle/>
                    <a:p>
                      <a:pPr algn="l" fontAlgn="t"/>
                      <a:r>
                        <a:rPr lang="vi-VN" sz="2000" b="0" dirty="0">
                          <a:effectLst/>
                          <a:latin typeface="Times New Roman" panose="02020603050405020304" pitchFamily="18" charset="0"/>
                          <a:ea typeface="Arial-Rounded" panose="020B0500000000000000" pitchFamily="34" charset="0"/>
                          <a:cs typeface="Times New Roman" panose="02020603050405020304" pitchFamily="18" charset="0"/>
                        </a:rPr>
                        <a:t>Để gọi điện</a:t>
                      </a: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3171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4" y="57150"/>
            <a:ext cx="8610596" cy="513720"/>
          </a:xfrm>
          <a:prstGeom prst="rect">
            <a:avLst/>
          </a:prstGeom>
          <a:noFill/>
        </p:spPr>
        <p:txBody>
          <a:bodyPr wrap="square" lIns="91430" tIns="45715" rIns="91430" bIns="45715" rtlCol="0">
            <a:spAutoFit/>
          </a:bodyPr>
          <a:lstStyle/>
          <a:p>
            <a:pPr defTabSz="914310">
              <a:lnSpc>
                <a:spcPct val="120000"/>
              </a:lnSpc>
            </a:pPr>
            <a:r>
              <a:rPr lang="en-US" sz="25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2. </a:t>
            </a:r>
            <a:r>
              <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Viết 4 – 5 câu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tả</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dùng</a:t>
            </a:r>
            <a:r>
              <a:rPr lang="en-US"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gia</a:t>
            </a:r>
            <a:r>
              <a:rPr lang="en-US"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đìn</a:t>
            </a:r>
            <a:r>
              <a:rPr lang="en-US"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a:t>
            </a:r>
            <a:r>
              <a:rPr lang="vi-VN"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4" name="Rectangle: Rounded Corners 6">
            <a:extLst>
              <a:ext uri="{FF2B5EF4-FFF2-40B4-BE49-F238E27FC236}">
                <a16:creationId xmlns:a16="http://schemas.microsoft.com/office/drawing/2014/main" id="{62DC85F6-D3A4-4656-9D8D-B22B203E177E}"/>
              </a:ext>
            </a:extLst>
          </p:cNvPr>
          <p:cNvSpPr/>
          <p:nvPr/>
        </p:nvSpPr>
        <p:spPr>
          <a:xfrm>
            <a:off x="2743200" y="797996"/>
            <a:ext cx="3348968" cy="557219"/>
          </a:xfrm>
          <a:prstGeom prst="roundRect">
            <a:avLst/>
          </a:prstGeom>
          <a:solidFill>
            <a:srgbClr val="FFE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Tên</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dùng</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Rectangle: Rounded Corners 14">
            <a:extLst>
              <a:ext uri="{FF2B5EF4-FFF2-40B4-BE49-F238E27FC236}">
                <a16:creationId xmlns:a16="http://schemas.microsoft.com/office/drawing/2014/main" id="{EE7E633C-C486-4A4D-B781-133C0719F521}"/>
              </a:ext>
            </a:extLst>
          </p:cNvPr>
          <p:cNvSpPr/>
          <p:nvPr/>
        </p:nvSpPr>
        <p:spPr>
          <a:xfrm>
            <a:off x="5766687" y="2124303"/>
            <a:ext cx="3210069" cy="1428294"/>
          </a:xfrm>
          <a:prstGeom prst="roundRect">
            <a:avLst/>
          </a:prstGeom>
          <a:solidFill>
            <a:srgbClr val="FFE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Nó</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nổi</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bật</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hình</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dạng</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kích</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thước</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màu</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sắc</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0" name="Rectangle: Rounded Corners 20">
            <a:extLst>
              <a:ext uri="{FF2B5EF4-FFF2-40B4-BE49-F238E27FC236}">
                <a16:creationId xmlns:a16="http://schemas.microsoft.com/office/drawing/2014/main" id="{05A93D0B-314A-4F60-9F32-723392FE8BC2}"/>
              </a:ext>
            </a:extLst>
          </p:cNvPr>
          <p:cNvSpPr/>
          <p:nvPr/>
        </p:nvSpPr>
        <p:spPr>
          <a:xfrm>
            <a:off x="152400" y="2124309"/>
            <a:ext cx="2895600" cy="1428288"/>
          </a:xfrm>
          <a:prstGeom prst="roundRect">
            <a:avLst/>
          </a:prstGeom>
          <a:solidFill>
            <a:srgbClr val="FFE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(4)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nghĩ</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dùng</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8" name="Oval 17">
            <a:extLst>
              <a:ext uri="{FF2B5EF4-FFF2-40B4-BE49-F238E27FC236}">
                <a16:creationId xmlns:a16="http://schemas.microsoft.com/office/drawing/2014/main" id="{95E274EC-381D-4DC5-87CE-2D861A8A2CB5}"/>
              </a:ext>
            </a:extLst>
          </p:cNvPr>
          <p:cNvSpPr/>
          <p:nvPr/>
        </p:nvSpPr>
        <p:spPr>
          <a:xfrm>
            <a:off x="3459824" y="2190750"/>
            <a:ext cx="1896533" cy="1295400"/>
          </a:xfrm>
          <a:prstGeom prst="ellipse">
            <a:avLst/>
          </a:prstGeom>
          <a:solidFill>
            <a:srgbClr val="FF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Tả</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dùng</a:t>
            </a:r>
            <a:endPar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150C88BA-1F39-42A5-8FFD-FAD6F1715B96}"/>
              </a:ext>
            </a:extLst>
          </p:cNvPr>
          <p:cNvCxnSpPr>
            <a:cxnSpLocks/>
            <a:stCxn id="18" idx="0"/>
            <a:endCxn id="24" idx="2"/>
          </p:cNvCxnSpPr>
          <p:nvPr/>
        </p:nvCxnSpPr>
        <p:spPr>
          <a:xfrm flipV="1">
            <a:off x="4408091" y="1355215"/>
            <a:ext cx="9593" cy="835535"/>
          </a:xfrm>
          <a:prstGeom prst="straightConnector1">
            <a:avLst/>
          </a:prstGeom>
          <a:solidFill>
            <a:schemeClr val="accent1">
              <a:lumMod val="60000"/>
              <a:lumOff val="40000"/>
            </a:schemeClr>
          </a:solidFill>
          <a:ln w="28575">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3B203AB-277C-4760-AB7C-531F8292DC02}"/>
              </a:ext>
            </a:extLst>
          </p:cNvPr>
          <p:cNvCxnSpPr>
            <a:cxnSpLocks/>
            <a:stCxn id="18" idx="2"/>
            <a:endCxn id="20" idx="3"/>
          </p:cNvCxnSpPr>
          <p:nvPr/>
        </p:nvCxnSpPr>
        <p:spPr>
          <a:xfrm flipH="1">
            <a:off x="3048000" y="2838450"/>
            <a:ext cx="411824" cy="3"/>
          </a:xfrm>
          <a:prstGeom prst="straightConnector1">
            <a:avLst/>
          </a:prstGeom>
          <a:solidFill>
            <a:schemeClr val="accent1">
              <a:lumMod val="60000"/>
              <a:lumOff val="40000"/>
            </a:schemeClr>
          </a:solidFill>
          <a:ln w="28575">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C68AA87-830D-42EE-A47B-781F4E516AC9}"/>
              </a:ext>
            </a:extLst>
          </p:cNvPr>
          <p:cNvCxnSpPr>
            <a:cxnSpLocks/>
            <a:stCxn id="18" idx="6"/>
            <a:endCxn id="22" idx="1"/>
          </p:cNvCxnSpPr>
          <p:nvPr/>
        </p:nvCxnSpPr>
        <p:spPr>
          <a:xfrm>
            <a:off x="5356357" y="2838450"/>
            <a:ext cx="410330" cy="0"/>
          </a:xfrm>
          <a:prstGeom prst="straightConnector1">
            <a:avLst/>
          </a:prstGeom>
          <a:solidFill>
            <a:schemeClr val="accent1">
              <a:lumMod val="60000"/>
              <a:lumOff val="40000"/>
            </a:schemeClr>
          </a:solidFill>
          <a:ln w="28575">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B589DDB-5EAD-499E-B42A-5ACBE440A350}"/>
              </a:ext>
            </a:extLst>
          </p:cNvPr>
          <p:cNvCxnSpPr>
            <a:cxnSpLocks/>
            <a:stCxn id="18" idx="4"/>
            <a:endCxn id="11" idx="0"/>
          </p:cNvCxnSpPr>
          <p:nvPr/>
        </p:nvCxnSpPr>
        <p:spPr>
          <a:xfrm flipH="1">
            <a:off x="4396416" y="3486150"/>
            <a:ext cx="11675" cy="738187"/>
          </a:xfrm>
          <a:prstGeom prst="straightConnector1">
            <a:avLst/>
          </a:prstGeom>
          <a:solidFill>
            <a:schemeClr val="accent1">
              <a:lumMod val="60000"/>
              <a:lumOff val="40000"/>
            </a:schemeClr>
          </a:solidFill>
          <a:ln w="28575">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33">
            <a:extLst>
              <a:ext uri="{FF2B5EF4-FFF2-40B4-BE49-F238E27FC236}">
                <a16:creationId xmlns:a16="http://schemas.microsoft.com/office/drawing/2014/main" id="{4DC46006-A411-45CE-8938-F8F872779954}"/>
              </a:ext>
            </a:extLst>
          </p:cNvPr>
          <p:cNvSpPr/>
          <p:nvPr/>
        </p:nvSpPr>
        <p:spPr>
          <a:xfrm>
            <a:off x="2315831" y="4224337"/>
            <a:ext cx="4161169" cy="609600"/>
          </a:xfrm>
          <a:prstGeom prst="roundRect">
            <a:avLst/>
          </a:prstGeom>
          <a:solidFill>
            <a:srgbClr val="FFE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Nó</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dùng</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48150" name="TextBox 48149"/>
          <p:cNvSpPr txBox="1"/>
          <p:nvPr/>
        </p:nvSpPr>
        <p:spPr>
          <a:xfrm>
            <a:off x="609600" y="514350"/>
            <a:ext cx="533400" cy="861774"/>
          </a:xfrm>
          <a:prstGeom prst="rect">
            <a:avLst/>
          </a:prstGeom>
          <a:noFill/>
        </p:spPr>
        <p:txBody>
          <a:bodyPr wrap="square" rtlCol="0">
            <a:spAutoFit/>
          </a:bodyPr>
          <a:lstStyle/>
          <a:p>
            <a:r>
              <a:rPr lang="en-US" sz="2500" b="1" dirty="0" smtClean="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G:</a:t>
            </a:r>
            <a:endParaRPr lang="en-US" sz="25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15640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8150"/>
                                        </p:tgtEl>
                                        <p:attrNameLst>
                                          <p:attrName>style.visibility</p:attrName>
                                        </p:attrNameLst>
                                      </p:cBhvr>
                                      <p:to>
                                        <p:strVal val="visible"/>
                                      </p:to>
                                    </p:set>
                                    <p:animEffect transition="in" filter="fade">
                                      <p:cBhvr>
                                        <p:cTn id="13" dur="500"/>
                                        <p:tgtEl>
                                          <p:spTgt spid="48150"/>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750" fill="hold"/>
                                        <p:tgtEl>
                                          <p:spTgt spid="18"/>
                                        </p:tgtEl>
                                        <p:attrNameLst>
                                          <p:attrName>ppt_w</p:attrName>
                                        </p:attrNameLst>
                                      </p:cBhvr>
                                      <p:tavLst>
                                        <p:tav tm="0">
                                          <p:val>
                                            <p:fltVal val="0"/>
                                          </p:val>
                                        </p:tav>
                                        <p:tav tm="100000">
                                          <p:val>
                                            <p:strVal val="#ppt_w"/>
                                          </p:val>
                                        </p:tav>
                                      </p:tavLst>
                                    </p:anim>
                                    <p:anim calcmode="lin" valueType="num">
                                      <p:cBhvr>
                                        <p:cTn id="17" dur="750" fill="hold"/>
                                        <p:tgtEl>
                                          <p:spTgt spid="18"/>
                                        </p:tgtEl>
                                        <p:attrNameLst>
                                          <p:attrName>ppt_h</p:attrName>
                                        </p:attrNameLst>
                                      </p:cBhvr>
                                      <p:tavLst>
                                        <p:tav tm="0">
                                          <p:val>
                                            <p:fltVal val="0"/>
                                          </p:val>
                                        </p:tav>
                                        <p:tav tm="100000">
                                          <p:val>
                                            <p:strVal val="#ppt_h"/>
                                          </p:val>
                                        </p:tav>
                                      </p:tavLst>
                                    </p:anim>
                                    <p:anim calcmode="lin" valueType="num">
                                      <p:cBhvr>
                                        <p:cTn id="18" dur="750" fill="hold"/>
                                        <p:tgtEl>
                                          <p:spTgt spid="18"/>
                                        </p:tgtEl>
                                        <p:attrNameLst>
                                          <p:attrName>style.rotation</p:attrName>
                                        </p:attrNameLst>
                                      </p:cBhvr>
                                      <p:tavLst>
                                        <p:tav tm="0">
                                          <p:val>
                                            <p:fltVal val="90"/>
                                          </p:val>
                                        </p:tav>
                                        <p:tav tm="100000">
                                          <p:val>
                                            <p:fltVal val="0"/>
                                          </p:val>
                                        </p:tav>
                                      </p:tavLst>
                                    </p:anim>
                                    <p:animEffect transition="in" filter="fade">
                                      <p:cBhvr>
                                        <p:cTn id="19" dur="750"/>
                                        <p:tgtEl>
                                          <p:spTgt spid="18"/>
                                        </p:tgtEl>
                                      </p:cBhvr>
                                    </p:animEffect>
                                  </p:childTnLst>
                                </p:cTn>
                              </p:par>
                            </p:childTnLst>
                          </p:cTn>
                        </p:par>
                        <p:par>
                          <p:cTn id="20" fill="hold">
                            <p:stCondLst>
                              <p:cond delay="75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1750"/>
                            </p:stCondLst>
                            <p:childTnLst>
                              <p:par>
                                <p:cTn id="29" presetID="2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2750"/>
                            </p:stCondLst>
                            <p:childTnLst>
                              <p:par>
                                <p:cTn id="37" presetID="22" presetClass="entr" presetSubtype="1"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325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3750"/>
                            </p:stCondLst>
                            <p:childTnLst>
                              <p:par>
                                <p:cTn id="45" presetID="22" presetClass="entr" presetSubtype="2"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right)">
                                      <p:cBhvr>
                                        <p:cTn id="47" dur="500"/>
                                        <p:tgtEl>
                                          <p:spTgt spid="15"/>
                                        </p:tgtEl>
                                      </p:cBhvr>
                                    </p:animEffect>
                                  </p:childTnLst>
                                </p:cTn>
                              </p:par>
                            </p:childTnLst>
                          </p:cTn>
                        </p:par>
                        <p:par>
                          <p:cTn id="48" fill="hold">
                            <p:stCondLst>
                              <p:cond delay="425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animBg="1"/>
      <p:bldP spid="22" grpId="0" animBg="1"/>
      <p:bldP spid="20" grpId="0" animBg="1"/>
      <p:bldP spid="18" grpId="0" animBg="1"/>
      <p:bldP spid="11" grpId="0" animBg="1"/>
      <p:bldP spid="481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2F972F-D50F-4D23-8D1C-EB809C819AEB}"/>
              </a:ext>
            </a:extLst>
          </p:cNvPr>
          <p:cNvSpPr txBox="1"/>
          <p:nvPr/>
        </p:nvSpPr>
        <p:spPr>
          <a:xfrm>
            <a:off x="3833070" y="1809750"/>
            <a:ext cx="5312909" cy="1177241"/>
          </a:xfrm>
          <a:prstGeom prst="rect">
            <a:avLst/>
          </a:prstGeom>
          <a:noFill/>
        </p:spPr>
        <p:txBody>
          <a:bodyPr wrap="square" lIns="68576" tIns="34288" rIns="68576" bIns="34288" rtlCol="0">
            <a:spAutoFit/>
          </a:bodyPr>
          <a:lstStyle/>
          <a:p>
            <a:pPr algn="ctr" defTabSz="342704">
              <a:defRPr/>
            </a:pPr>
            <a:r>
              <a:rPr lang="en-US" sz="36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THẢO LUẬN NHÓM </a:t>
            </a:r>
            <a:r>
              <a:rPr lang="en-US" sz="3600" b="1" dirty="0" smtClean="0">
                <a:solidFill>
                  <a:srgbClr val="0000CC"/>
                </a:solidFill>
                <a:latin typeface="Arial-Rounded" panose="020B0500000000000000" pitchFamily="34" charset="0"/>
                <a:ea typeface="Arial-Rounded" panose="020B0500000000000000" pitchFamily="34" charset="0"/>
                <a:cs typeface="Arial-Rounded" panose="020B0500000000000000" pitchFamily="34" charset="0"/>
              </a:rPr>
              <a:t>ĐÔI</a:t>
            </a:r>
          </a:p>
          <a:p>
            <a:pPr algn="ctr" defTabSz="342704">
              <a:defRPr/>
            </a:pPr>
            <a:r>
              <a:rPr lang="en-US" sz="3600" dirty="0" smtClean="0">
                <a:solidFill>
                  <a:srgbClr val="0000CC"/>
                </a:solidFill>
                <a:latin typeface="Arial-Rounded" panose="020B0500000000000000" pitchFamily="34" charset="0"/>
                <a:ea typeface="Arial-Rounded" panose="020B0500000000000000" pitchFamily="34" charset="0"/>
                <a:cs typeface="Arial-Rounded" panose="020B0500000000000000" pitchFamily="34" charset="0"/>
              </a:rPr>
              <a:t>(5 </a:t>
            </a:r>
            <a:r>
              <a:rPr lang="en-US" sz="3600" dirty="0" err="1" smtClean="0">
                <a:solidFill>
                  <a:srgbClr val="0000CC"/>
                </a:solidFill>
                <a:latin typeface="Arial-Rounded" panose="020B0500000000000000" pitchFamily="34" charset="0"/>
                <a:ea typeface="Arial-Rounded" panose="020B0500000000000000" pitchFamily="34" charset="0"/>
                <a:cs typeface="Arial-Rounded" panose="020B0500000000000000" pitchFamily="34" charset="0"/>
              </a:rPr>
              <a:t>Phút</a:t>
            </a:r>
            <a:r>
              <a:rPr lang="en-US" sz="3600" dirty="0" smtClean="0">
                <a:solidFill>
                  <a:srgbClr val="0000CC"/>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0000CC"/>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图片 1">
            <a:extLst>
              <a:ext uri="{FF2B5EF4-FFF2-40B4-BE49-F238E27FC236}">
                <a16:creationId xmlns:a16="http://schemas.microsoft.com/office/drawing/2014/main" id="{0DD3F0C2-F225-43C3-A5ED-11331DBDD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05" y="1200151"/>
            <a:ext cx="3983775" cy="3628300"/>
          </a:xfrm>
          <a:prstGeom prst="rect">
            <a:avLst/>
          </a:prstGeom>
        </p:spPr>
      </p:pic>
    </p:spTree>
    <p:extLst>
      <p:ext uri="{BB962C8B-B14F-4D97-AF65-F5344CB8AC3E}">
        <p14:creationId xmlns:p14="http://schemas.microsoft.com/office/powerpoint/2010/main" val="728591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641"/>
            <a:ext cx="4440238"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343400" y="1428750"/>
            <a:ext cx="3886200" cy="1938992"/>
          </a:xfrm>
          <a:prstGeom prst="rect">
            <a:avLst/>
          </a:prstGeom>
        </p:spPr>
        <p:txBody>
          <a:bodyPr wrap="square">
            <a:spAutoFit/>
          </a:bodyPr>
          <a:lstStyle>
            <a:lvl1pPr defTabSz="1011238">
              <a:defRPr>
                <a:solidFill>
                  <a:schemeClr val="tx1"/>
                </a:solidFill>
                <a:latin typeface="Calibri" pitchFamily="34" charset="0"/>
              </a:defRPr>
            </a:lvl1pPr>
            <a:lvl2pPr marL="742950" indent="-285750" defTabSz="1011238">
              <a:defRPr>
                <a:solidFill>
                  <a:schemeClr val="tx1"/>
                </a:solidFill>
                <a:latin typeface="Calibri" pitchFamily="34" charset="0"/>
              </a:defRPr>
            </a:lvl2pPr>
            <a:lvl3pPr marL="1143000" indent="-228600" defTabSz="1011238">
              <a:defRPr>
                <a:solidFill>
                  <a:schemeClr val="tx1"/>
                </a:solidFill>
                <a:latin typeface="Calibri" pitchFamily="34" charset="0"/>
              </a:defRPr>
            </a:lvl3pPr>
            <a:lvl4pPr marL="1600200" indent="-228600" defTabSz="1011238">
              <a:defRPr>
                <a:solidFill>
                  <a:schemeClr val="tx1"/>
                </a:solidFill>
                <a:latin typeface="Calibri" pitchFamily="34" charset="0"/>
              </a:defRPr>
            </a:lvl4pPr>
            <a:lvl5pPr marL="2057400" indent="-228600" defTabSz="1011238">
              <a:defRPr>
                <a:solidFill>
                  <a:schemeClr val="tx1"/>
                </a:solidFill>
                <a:latin typeface="Calibri" pitchFamily="34" charset="0"/>
              </a:defRPr>
            </a:lvl5pPr>
            <a:lvl6pPr marL="2514600" indent="-228600" defTabSz="1011238" eaLnBrk="0" fontAlgn="base" hangingPunct="0">
              <a:spcBef>
                <a:spcPct val="0"/>
              </a:spcBef>
              <a:spcAft>
                <a:spcPct val="0"/>
              </a:spcAft>
              <a:defRPr>
                <a:solidFill>
                  <a:schemeClr val="tx1"/>
                </a:solidFill>
                <a:latin typeface="Calibri" pitchFamily="34" charset="0"/>
              </a:defRPr>
            </a:lvl6pPr>
            <a:lvl7pPr marL="2971800" indent="-228600" defTabSz="1011238" eaLnBrk="0" fontAlgn="base" hangingPunct="0">
              <a:spcBef>
                <a:spcPct val="0"/>
              </a:spcBef>
              <a:spcAft>
                <a:spcPct val="0"/>
              </a:spcAft>
              <a:defRPr>
                <a:solidFill>
                  <a:schemeClr val="tx1"/>
                </a:solidFill>
                <a:latin typeface="Calibri" pitchFamily="34" charset="0"/>
              </a:defRPr>
            </a:lvl7pPr>
            <a:lvl8pPr marL="3429000" indent="-228600" defTabSz="1011238" eaLnBrk="0" fontAlgn="base" hangingPunct="0">
              <a:spcBef>
                <a:spcPct val="0"/>
              </a:spcBef>
              <a:spcAft>
                <a:spcPct val="0"/>
              </a:spcAft>
              <a:defRPr>
                <a:solidFill>
                  <a:schemeClr val="tx1"/>
                </a:solidFill>
                <a:latin typeface="Calibri" pitchFamily="34" charset="0"/>
              </a:defRPr>
            </a:lvl8pPr>
            <a:lvl9pPr marL="3886200" indent="-228600" defTabSz="1011238" eaLnBrk="0" fontAlgn="base" hangingPunct="0">
              <a:spcBef>
                <a:spcPct val="0"/>
              </a:spcBef>
              <a:spcAft>
                <a:spcPct val="0"/>
              </a:spcAft>
              <a:defRPr>
                <a:solidFill>
                  <a:schemeClr val="tx1"/>
                </a:solidFill>
                <a:latin typeface="Calibri" pitchFamily="34" charset="0"/>
              </a:defRPr>
            </a:lvl9pPr>
          </a:lstStyle>
          <a:p>
            <a:pPr algn="ctr"/>
            <a:r>
              <a:rPr lang="en-GB" altLang="zh-CN" sz="6000" dirty="0">
                <a:solidFill>
                  <a:srgbClr val="FF0000"/>
                </a:solidFill>
                <a:effectLst>
                  <a:outerShdw blurRad="38100" dist="38100" dir="2700000" algn="tl">
                    <a:srgbClr val="C0C0C0"/>
                  </a:outerShdw>
                </a:effectLst>
                <a:latin typeface="Arial-Rounded" pitchFamily="34" charset="0"/>
                <a:ea typeface="宋体" pitchFamily="2" charset="-122"/>
                <a:cs typeface="Arial-Rounded" pitchFamily="34" charset="0"/>
              </a:rPr>
              <a:t>Chia </a:t>
            </a:r>
            <a:r>
              <a:rPr lang="en-GB" altLang="zh-CN" sz="6000" dirty="0" err="1" smtClean="0">
                <a:solidFill>
                  <a:srgbClr val="FF0000"/>
                </a:solidFill>
                <a:effectLst>
                  <a:outerShdw blurRad="38100" dist="38100" dir="2700000" algn="tl">
                    <a:srgbClr val="C0C0C0"/>
                  </a:outerShdw>
                </a:effectLst>
                <a:latin typeface="Arial-Rounded" pitchFamily="34" charset="0"/>
                <a:ea typeface="宋体" pitchFamily="2" charset="-122"/>
                <a:cs typeface="Arial-Rounded" pitchFamily="34" charset="0"/>
              </a:rPr>
              <a:t>sẻ</a:t>
            </a:r>
            <a:r>
              <a:rPr lang="en-GB" altLang="zh-CN" sz="6000" dirty="0" smtClean="0">
                <a:solidFill>
                  <a:srgbClr val="FF0000"/>
                </a:solidFill>
                <a:effectLst>
                  <a:outerShdw blurRad="38100" dist="38100" dir="2700000" algn="tl">
                    <a:srgbClr val="C0C0C0"/>
                  </a:outerShdw>
                </a:effectLst>
                <a:latin typeface="Arial-Rounded" pitchFamily="34" charset="0"/>
                <a:ea typeface="宋体" pitchFamily="2" charset="-122"/>
                <a:cs typeface="Arial-Rounded" pitchFamily="34" charset="0"/>
              </a:rPr>
              <a:t> </a:t>
            </a:r>
            <a:r>
              <a:rPr lang="en-GB" altLang="zh-CN" sz="6000" dirty="0" err="1" smtClean="0">
                <a:solidFill>
                  <a:srgbClr val="FF0000"/>
                </a:solidFill>
                <a:effectLst>
                  <a:outerShdw blurRad="38100" dist="38100" dir="2700000" algn="tl">
                    <a:srgbClr val="C0C0C0"/>
                  </a:outerShdw>
                </a:effectLst>
                <a:latin typeface="Arial-Rounded" pitchFamily="34" charset="0"/>
                <a:ea typeface="宋体" pitchFamily="2" charset="-122"/>
                <a:cs typeface="Arial-Rounded" pitchFamily="34" charset="0"/>
              </a:rPr>
              <a:t>tr</a:t>
            </a:r>
            <a:r>
              <a:rPr lang="vi-VN" altLang="zh-CN" sz="6000" dirty="0" smtClean="0">
                <a:solidFill>
                  <a:srgbClr val="FF0000"/>
                </a:solidFill>
                <a:effectLst>
                  <a:outerShdw blurRad="38100" dist="38100" dir="2700000" algn="tl">
                    <a:srgbClr val="C0C0C0"/>
                  </a:outerShdw>
                </a:effectLst>
                <a:latin typeface="Arial-Rounded" pitchFamily="34" charset="0"/>
                <a:ea typeface="宋体" pitchFamily="2" charset="-122"/>
                <a:cs typeface="Arial-Rounded" pitchFamily="34" charset="0"/>
              </a:rPr>
              <a:t>ước</a:t>
            </a:r>
            <a:r>
              <a:rPr lang="en-US" altLang="zh-CN" sz="6000" dirty="0">
                <a:solidFill>
                  <a:srgbClr val="FF0000"/>
                </a:solidFill>
                <a:effectLst>
                  <a:outerShdw blurRad="38100" dist="38100" dir="2700000" algn="tl">
                    <a:srgbClr val="C0C0C0"/>
                  </a:outerShdw>
                </a:effectLst>
                <a:latin typeface="Arial-Rounded" pitchFamily="34" charset="0"/>
                <a:ea typeface="宋体" pitchFamily="2" charset="-122"/>
                <a:cs typeface="Arial-Rounded" pitchFamily="34" charset="0"/>
              </a:rPr>
              <a:t> </a:t>
            </a:r>
            <a:r>
              <a:rPr lang="en-US" altLang="zh-CN" sz="6000" dirty="0" err="1">
                <a:solidFill>
                  <a:srgbClr val="FF0000"/>
                </a:solidFill>
                <a:effectLst>
                  <a:outerShdw blurRad="38100" dist="38100" dir="2700000" algn="tl">
                    <a:srgbClr val="C0C0C0"/>
                  </a:outerShdw>
                </a:effectLst>
                <a:latin typeface="Arial-Rounded" pitchFamily="34" charset="0"/>
                <a:ea typeface="宋体" pitchFamily="2" charset="-122"/>
                <a:cs typeface="Arial-Rounded" pitchFamily="34" charset="0"/>
              </a:rPr>
              <a:t>lớp</a:t>
            </a:r>
            <a:endParaRPr lang="zh-CN" altLang="en-US" sz="6000" dirty="0">
              <a:solidFill>
                <a:srgbClr val="FF0000"/>
              </a:solidFill>
              <a:effectLst>
                <a:outerShdw blurRad="38100" dist="38100" dir="2700000" algn="tl">
                  <a:srgbClr val="C0C0C0"/>
                </a:outerShdw>
              </a:effectLst>
              <a:latin typeface="Arial-Rounded" pitchFamily="34" charset="0"/>
              <a:ea typeface="宋体" pitchFamily="2" charset="-122"/>
              <a:cs typeface="Arial-Rounded" pitchFamily="34" charset="0"/>
            </a:endParaRPr>
          </a:p>
        </p:txBody>
      </p:sp>
    </p:spTree>
    <p:extLst>
      <p:ext uri="{BB962C8B-B14F-4D97-AF65-F5344CB8AC3E}">
        <p14:creationId xmlns:p14="http://schemas.microsoft.com/office/powerpoint/2010/main" val="762532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588B7F25-7CC6-4C12-A864-75D5D3478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8581">
            <a:off x="-109870" y="62139"/>
            <a:ext cx="1237395" cy="1605744"/>
          </a:xfrm>
          <a:prstGeom prst="rect">
            <a:avLst/>
          </a:prstGeom>
        </p:spPr>
      </p:pic>
      <p:pic>
        <p:nvPicPr>
          <p:cNvPr id="29"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 y="-704850"/>
            <a:ext cx="9220201" cy="6096000"/>
          </a:xfrm>
          <a:prstGeom prst="rect">
            <a:avLst/>
          </a:prstGeom>
        </p:spPr>
      </p:pic>
      <p:pic>
        <p:nvPicPr>
          <p:cNvPr id="4" name="图片 2">
            <a:extLst>
              <a:ext uri="{FF2B5EF4-FFF2-40B4-BE49-F238E27FC236}">
                <a16:creationId xmlns:a16="http://schemas.microsoft.com/office/drawing/2014/main" id="{1472BCDB-2094-4A04-87A2-6CA5D4927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3275283"/>
            <a:ext cx="1017649" cy="1868221"/>
          </a:xfrm>
          <a:prstGeom prst="rect">
            <a:avLst/>
          </a:prstGeom>
        </p:spPr>
      </p:pic>
      <p:sp>
        <p:nvSpPr>
          <p:cNvPr id="30" name="Rectangle 29"/>
          <p:cNvSpPr/>
          <p:nvPr/>
        </p:nvSpPr>
        <p:spPr>
          <a:xfrm>
            <a:off x="965609" y="1319482"/>
            <a:ext cx="7467600" cy="3416310"/>
          </a:xfrm>
          <a:prstGeom prst="rect">
            <a:avLst/>
          </a:prstGeom>
        </p:spPr>
        <p:txBody>
          <a:bodyPr wrap="square" lIns="91430" tIns="45715" rIns="91430" bIns="45715">
            <a:spAutoFit/>
          </a:bodyPr>
          <a:lstStyle/>
          <a:p>
            <a:pPr algn="just" defTabSz="914310"/>
            <a:r>
              <a:rPr lang="en-US" sz="2400" dirty="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Đồ vật quen thuộc trong nhà em là “tủ sách yêu thương”. Đây là nơi bố mẹ đặt những cuốn sách để hai chị em chúng em đọc. Tủ sách gồm có ba ngăn trên cùng để sách. Phía dưới cùng là hai ngăn tủ nhỏ. Bố dán chữ Trang vào ngăn tủ thứ nhất và chữ Linh vào ngăn tủ thứ hai. Mỗi ngăn tủ hai chị em chúng em sẽ ghi lại những điều lí thú mà mình đọc được trong mỗi cuốn sách rồi đặt vào đó. Tủ sách không chỉ là nơi để cất giữ những cuốn sách mà còn là nơi kết nối yêu thương trong gia đình em.</a:t>
            </a:r>
          </a:p>
        </p:txBody>
      </p:sp>
      <p:sp>
        <p:nvSpPr>
          <p:cNvPr id="31" name="TextBox 30"/>
          <p:cNvSpPr txBox="1"/>
          <p:nvPr/>
        </p:nvSpPr>
        <p:spPr>
          <a:xfrm>
            <a:off x="3099209" y="218706"/>
            <a:ext cx="3200400" cy="646305"/>
          </a:xfrm>
          <a:prstGeom prst="rect">
            <a:avLst/>
          </a:prstGeom>
          <a:noFill/>
        </p:spPr>
        <p:txBody>
          <a:bodyPr wrap="square" lIns="91412" tIns="45707" rIns="91412" bIns="45707" rtlCol="0">
            <a:spAutoFit/>
          </a:bodyPr>
          <a:lstStyle/>
          <a:p>
            <a:pPr algn="ctr" defTabSz="913959"/>
            <a:r>
              <a:rPr lang="en-US" sz="3600" b="1" dirty="0" smtClean="0">
                <a:solidFill>
                  <a:srgbClr val="FF3300"/>
                </a:solidFill>
                <a:latin typeface="Times New Roman" panose="02020603050405020304" pitchFamily="18" charset="0"/>
                <a:ea typeface="Arial-Rounded" panose="020B0500000000000000" pitchFamily="34" charset="0"/>
                <a:cs typeface="Times New Roman" panose="02020603050405020304" pitchFamily="18" charset="0"/>
              </a:rPr>
              <a:t>Bài tham khảo</a:t>
            </a:r>
            <a:endParaRPr lang="en-US" sz="3600" b="1" dirty="0">
              <a:solidFill>
                <a:srgbClr val="FF33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54905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5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randombar(horizontal)">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1lqtxkrw">
      <a:majorFont>
        <a:latin typeface="华康方圆体W7"/>
        <a:ea typeface="华康方圆体W7"/>
        <a:cs typeface=""/>
      </a:majorFont>
      <a:minorFont>
        <a:latin typeface="华康方圆体W7"/>
        <a:ea typeface="华康方圆体W7"/>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1lqtxkrw">
      <a:majorFont>
        <a:latin typeface="华康方圆体W7"/>
        <a:ea typeface="华康方圆体W7"/>
        <a:cs typeface=""/>
      </a:majorFont>
      <a:minorFont>
        <a:latin typeface="华康方圆体W7"/>
        <a:ea typeface="华康方圆体W7"/>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447</Words>
  <Application>Microsoft Office PowerPoint</Application>
  <PresentationFormat>On-screen Show (16:9)</PresentationFormat>
  <Paragraphs>66</Paragraphs>
  <Slides>11</Slides>
  <Notes>10</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11</vt:i4>
      </vt:variant>
    </vt:vector>
  </HeadingPairs>
  <TitlesOfParts>
    <vt:vector size="30" baseType="lpstr">
      <vt:lpstr>微软雅黑</vt:lpstr>
      <vt:lpstr>SimSun</vt:lpstr>
      <vt:lpstr>SimSun</vt:lpstr>
      <vt:lpstr>.黑体-日本语</vt:lpstr>
      <vt:lpstr>Arial</vt:lpstr>
      <vt:lpstr>Arial-Rounded</vt:lpstr>
      <vt:lpstr>Calibri</vt:lpstr>
      <vt:lpstr>Century Gothic</vt:lpstr>
      <vt:lpstr>HP001 4 hàng</vt:lpstr>
      <vt:lpstr>Kalam</vt:lpstr>
      <vt:lpstr>Montserrat</vt:lpstr>
      <vt:lpstr>Times New Roman</vt:lpstr>
      <vt:lpstr>华康方圆体W7</vt:lpstr>
      <vt:lpstr>Office Theme</vt:lpstr>
      <vt:lpstr>1_Office 主题</vt:lpstr>
      <vt:lpstr>更多模版请关注:尚佳素材公社shop64427429.taobao.com</vt:lpstr>
      <vt:lpstr>1_更多模版请关注:尚佳素材公社shop64427429.taobao.com</vt:lpstr>
      <vt:lpstr>3_Office Theme</vt:lpstr>
      <vt:lpstr>1_Doodle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HP</cp:lastModifiedBy>
  <cp:revision>12</cp:revision>
  <dcterms:created xsi:type="dcterms:W3CDTF">2022-01-03T16:40:48Z</dcterms:created>
  <dcterms:modified xsi:type="dcterms:W3CDTF">2022-04-11T08:03:29Z</dcterms:modified>
</cp:coreProperties>
</file>