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68" r:id="rId3"/>
    <p:sldMasterId id="2147483781" r:id="rId4"/>
    <p:sldMasterId id="2147483806" r:id="rId5"/>
    <p:sldMasterId id="2147483817" r:id="rId6"/>
    <p:sldMasterId id="2147483830" r:id="rId7"/>
    <p:sldMasterId id="2147483843" r:id="rId8"/>
    <p:sldMasterId id="2147483855" r:id="rId9"/>
    <p:sldMasterId id="2147483866" r:id="rId10"/>
  </p:sldMasterIdLst>
  <p:notesMasterIdLst>
    <p:notesMasterId r:id="rId22"/>
  </p:notesMasterIdLst>
  <p:sldIdLst>
    <p:sldId id="569" r:id="rId11"/>
    <p:sldId id="559" r:id="rId12"/>
    <p:sldId id="570" r:id="rId13"/>
    <p:sldId id="561" r:id="rId14"/>
    <p:sldId id="571" r:id="rId15"/>
    <p:sldId id="482" r:id="rId16"/>
    <p:sldId id="572" r:id="rId17"/>
    <p:sldId id="562" r:id="rId18"/>
    <p:sldId id="563" r:id="rId19"/>
    <p:sldId id="573" r:id="rId20"/>
    <p:sldId id="5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3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669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0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629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338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33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2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78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098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246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7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34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0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5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2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9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7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5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90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6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22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774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5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826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019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501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2701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76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3793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373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3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709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229617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895" y="357307"/>
            <a:ext cx="1181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b. Tìm từ ngữ có tiếng chứa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hoặc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ênh.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i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vi-VN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lang="en-US" sz="4000" i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747" y="2446083"/>
            <a:ext cx="971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3600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chim kền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kền, ốc sên, tên lửa, mến thương, con nhện,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747" y="4121013"/>
            <a:ext cx="957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3600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vênh, lênh đênh, lênh láng, khám bệnh, bập bênh,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7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8" y="6108004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588" y="895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40717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7711" y="2728084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3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5804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36" y="425278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90473" y="292324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277244" y="194747"/>
            <a:ext cx="9237728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54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Nghe – viết:</a:t>
            </a:r>
          </a:p>
          <a:p>
            <a:pPr algn="ctr" defTabSz="914126">
              <a:lnSpc>
                <a:spcPct val="150000"/>
              </a:lnSpc>
            </a:pPr>
            <a:r>
              <a:rPr lang="en-US" sz="54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Từ chú bồ câu đến in-tơ-nét</a:t>
            </a:r>
            <a:endParaRPr lang="en-US" sz="5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4"/>
            <a:ext cx="12188826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6182" y="966477"/>
            <a:ext cx="851220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599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3599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058106" y="1893811"/>
            <a:ext cx="8264942" cy="12164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một đoạn văn ngắn “Từ chú bồ câu đến in-tơ-nét”.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49938" y="3672604"/>
            <a:ext cx="8173110" cy="133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 đúng các bài tập chính tả phân biệt eo/oe, l/n, ên/ênh.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8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câu đến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C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Ϊ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ngưƟ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có nhiều cách để trao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đĔ v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ƞ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nhau. Từ xa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x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,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ngư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Ɵ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ta đã biết huấn luyện bồ câu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thư. Những bức thư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b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uộc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vào chân bồ câu. Bồ câu nhớ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el-GR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ς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ất t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ō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Nó có thể bay qua một chặng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dài hàng nghìn cây 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số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để mang thư đến đúng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</a:t>
            </a:r>
            <a:r>
              <a:rPr lang="el-GR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nhận.</a:t>
            </a:r>
            <a:endParaRPr lang="en-US" sz="4000" b="1" dirty="0">
              <a:solidFill>
                <a:srgbClr val="0070C0"/>
              </a:solidFill>
              <a:latin typeface="HP001 4H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819499" y="5656917"/>
            <a:ext cx="8301990" cy="10527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ĐĲn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h</a:t>
            </a:r>
            <a:r>
              <a:rPr lang="el-GR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Ξ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6468" y="156754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2034" y="236002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16926" y="3074126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7612" y="3762108"/>
            <a:ext cx="479565" cy="1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58298" y="3749050"/>
            <a:ext cx="479565" cy="1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0169" y="80554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câu đến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C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Ϊ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ngưƟ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có nhiều cách để trao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đĔ v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ƞ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nhau. Từ xa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x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,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ngư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Ɵ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ta đã biết huấn luyện bồ câu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thư. Những bức thư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b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uộc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vào chân bồ câu. Bồ câu nhớ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el-GR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ς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ất t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ō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Nó có thể bay qua một chặng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dài hàng nghìn cây 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số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để mang thư đến đúng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</a:t>
            </a:r>
            <a:r>
              <a:rPr lang="el-GR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nhận.</a:t>
            </a:r>
            <a:endParaRPr lang="en-US" sz="4000" b="1" dirty="0">
              <a:solidFill>
                <a:srgbClr val="0070C0"/>
              </a:solidFill>
              <a:latin typeface="HP001 4H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402639" y="5535893"/>
            <a:ext cx="9816689" cy="10527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ĐĲn 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văn có những chữ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nào dễ viết sai chính tả?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9365" y="806824"/>
            <a:ext cx="2272553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52447" y="2393576"/>
            <a:ext cx="2644588" cy="4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5358" y="1580993"/>
            <a:ext cx="1651748" cy="19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92805" y="4522695"/>
            <a:ext cx="2714066" cy="2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Bài 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895" y="357307"/>
            <a:ext cx="1181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choè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354" y="2661236"/>
            <a:ext cx="1115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mèo, nhăn nheo, méo mó, keo dán, cái kéo, ...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895" y="4349612"/>
            <a:ext cx="1115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hỏe mạnh, lập lòe, xòe cánh, hoa hòe ...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411" y="1331107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2368" y="1331107"/>
            <a:ext cx="1099680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a.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Á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0768" y="2642573"/>
            <a:ext cx="653142" cy="646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6725" y="4071956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2033" y="345092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5355" y="4188774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7603" y="275146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8107" y="3539837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489</Words>
  <Application>Microsoft Office PowerPoint</Application>
  <PresentationFormat>Widescreen</PresentationFormat>
  <Paragraphs>45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Microsoft YaHei</vt:lpstr>
      <vt:lpstr>SimSun</vt:lpstr>
      <vt:lpstr>SimSun</vt:lpstr>
      <vt:lpstr>.VnArial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iCiel Crocante</vt:lpstr>
      <vt:lpstr>Kalam</vt:lpstr>
      <vt:lpstr>Montserrat</vt:lpstr>
      <vt:lpstr>Times New Roman</vt:lpstr>
      <vt:lpstr>UTM Avo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2_Office Theme</vt:lpstr>
      <vt:lpstr>1_Doodle Sketchbook by Slidesgo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HP</cp:lastModifiedBy>
  <cp:revision>72</cp:revision>
  <dcterms:created xsi:type="dcterms:W3CDTF">2021-05-22T03:42:17Z</dcterms:created>
  <dcterms:modified xsi:type="dcterms:W3CDTF">2022-04-11T03:44:02Z</dcterms:modified>
</cp:coreProperties>
</file>