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22" r:id="rId4"/>
    <p:sldMasterId id="2147483734" r:id="rId5"/>
    <p:sldMasterId id="2147483749" r:id="rId6"/>
    <p:sldMasterId id="2147483773" r:id="rId7"/>
    <p:sldMasterId id="2147483784" r:id="rId8"/>
  </p:sldMasterIdLst>
  <p:notesMasterIdLst>
    <p:notesMasterId r:id="rId45"/>
  </p:notesMasterIdLst>
  <p:sldIdLst>
    <p:sldId id="264" r:id="rId9"/>
    <p:sldId id="265" r:id="rId10"/>
    <p:sldId id="257" r:id="rId11"/>
    <p:sldId id="258" r:id="rId12"/>
    <p:sldId id="259" r:id="rId13"/>
    <p:sldId id="260" r:id="rId14"/>
    <p:sldId id="261" r:id="rId15"/>
    <p:sldId id="262" r:id="rId16"/>
    <p:sldId id="263" r:id="rId17"/>
    <p:sldId id="302" r:id="rId18"/>
    <p:sldId id="266" r:id="rId19"/>
    <p:sldId id="267" r:id="rId20"/>
    <p:sldId id="303" r:id="rId21"/>
    <p:sldId id="304" r:id="rId22"/>
    <p:sldId id="305" r:id="rId23"/>
    <p:sldId id="277" r:id="rId24"/>
    <p:sldId id="306" r:id="rId25"/>
    <p:sldId id="284" r:id="rId26"/>
    <p:sldId id="307" r:id="rId27"/>
    <p:sldId id="288" r:id="rId28"/>
    <p:sldId id="286" r:id="rId29"/>
    <p:sldId id="285" r:id="rId30"/>
    <p:sldId id="308" r:id="rId31"/>
    <p:sldId id="268" r:id="rId32"/>
    <p:sldId id="289" r:id="rId33"/>
    <p:sldId id="309" r:id="rId34"/>
    <p:sldId id="292" r:id="rId35"/>
    <p:sldId id="310" r:id="rId36"/>
    <p:sldId id="311" r:id="rId37"/>
    <p:sldId id="294" r:id="rId38"/>
    <p:sldId id="293" r:id="rId39"/>
    <p:sldId id="296" r:id="rId40"/>
    <p:sldId id="312" r:id="rId41"/>
    <p:sldId id="313" r:id="rId42"/>
    <p:sldId id="269" r:id="rId43"/>
    <p:sldId id="270" r:id="rId44"/>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C5FF"/>
    <a:srgbClr val="FFD5FF"/>
    <a:srgbClr val="FFBDFF"/>
    <a:srgbClr val="FF99FF"/>
    <a:srgbClr val="FFE8D1"/>
    <a:srgbClr val="FFCC99"/>
    <a:srgbClr val="FFE0C1"/>
    <a:srgbClr val="66FFFF"/>
    <a:srgbClr val="71A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6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98C0F-5DE0-4B61-89CE-2E47D08A9DBF}" type="datetimeFigureOut">
              <a:rPr lang="en-US" smtClean="0"/>
              <a:t>4/19/2022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902CB-EEFC-4246-A5B6-DEC63FF7E61B}" type="slidenum">
              <a:rPr lang="en-US" smtClean="0"/>
              <a:t>‹#›</a:t>
            </a:fld>
            <a:endParaRPr lang="en-US"/>
          </a:p>
        </p:txBody>
      </p:sp>
    </p:spTree>
    <p:extLst>
      <p:ext uri="{BB962C8B-B14F-4D97-AF65-F5344CB8AC3E}">
        <p14:creationId xmlns:p14="http://schemas.microsoft.com/office/powerpoint/2010/main" val="204306756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31024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083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470269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16</a:t>
            </a:fld>
            <a:endParaRPr lang="en-US"/>
          </a:p>
        </p:txBody>
      </p:sp>
    </p:spTree>
    <p:extLst>
      <p:ext uri="{BB962C8B-B14F-4D97-AF65-F5344CB8AC3E}">
        <p14:creationId xmlns:p14="http://schemas.microsoft.com/office/powerpoint/2010/main" val="2623060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18</a:t>
            </a:fld>
            <a:endParaRPr lang="en-US"/>
          </a:p>
        </p:txBody>
      </p:sp>
    </p:spTree>
    <p:extLst>
      <p:ext uri="{BB962C8B-B14F-4D97-AF65-F5344CB8AC3E}">
        <p14:creationId xmlns:p14="http://schemas.microsoft.com/office/powerpoint/2010/main" val="2360901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78713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20</a:t>
            </a:fld>
            <a:endParaRPr lang="en-US"/>
          </a:p>
        </p:txBody>
      </p:sp>
    </p:spTree>
    <p:extLst>
      <p:ext uri="{BB962C8B-B14F-4D97-AF65-F5344CB8AC3E}">
        <p14:creationId xmlns:p14="http://schemas.microsoft.com/office/powerpoint/2010/main" val="3314091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21</a:t>
            </a:fld>
            <a:endParaRPr lang="en-US"/>
          </a:p>
        </p:txBody>
      </p:sp>
    </p:spTree>
    <p:extLst>
      <p:ext uri="{BB962C8B-B14F-4D97-AF65-F5344CB8AC3E}">
        <p14:creationId xmlns:p14="http://schemas.microsoft.com/office/powerpoint/2010/main" val="408589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22</a:t>
            </a:fld>
            <a:endParaRPr lang="en-US"/>
          </a:p>
        </p:txBody>
      </p:sp>
    </p:spTree>
    <p:extLst>
      <p:ext uri="{BB962C8B-B14F-4D97-AF65-F5344CB8AC3E}">
        <p14:creationId xmlns:p14="http://schemas.microsoft.com/office/powerpoint/2010/main" val="902167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477076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smtClean="0"/>
          </a:p>
          <a:p>
            <a:endParaRPr lang="en-US" dirty="0"/>
          </a:p>
        </p:txBody>
      </p:sp>
      <p:sp>
        <p:nvSpPr>
          <p:cNvPr id="4" name="Slide Number Placeholder 3"/>
          <p:cNvSpPr>
            <a:spLocks noGrp="1"/>
          </p:cNvSpPr>
          <p:nvPr>
            <p:ph type="sldNum" sz="quarter" idx="5"/>
          </p:nvPr>
        </p:nvSpPr>
        <p:spPr/>
        <p:txBody>
          <a:bodyPr/>
          <a:lstStyle/>
          <a:p>
            <a:fld id="{E26D1246-0887-415E-A02A-6E4E7E4C5F6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1285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32</a:t>
            </a:fld>
            <a:endParaRPr lang="en-US"/>
          </a:p>
        </p:txBody>
      </p:sp>
    </p:spTree>
    <p:extLst>
      <p:ext uri="{BB962C8B-B14F-4D97-AF65-F5344CB8AC3E}">
        <p14:creationId xmlns:p14="http://schemas.microsoft.com/office/powerpoint/2010/main" val="3329107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830588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34</a:t>
            </a:fld>
            <a:endParaRPr lang="en-US"/>
          </a:p>
        </p:txBody>
      </p:sp>
    </p:spTree>
    <p:extLst>
      <p:ext uri="{BB962C8B-B14F-4D97-AF65-F5344CB8AC3E}">
        <p14:creationId xmlns:p14="http://schemas.microsoft.com/office/powerpoint/2010/main" val="1754290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1523710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1708057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Hướng </a:t>
            </a:r>
            <a:r>
              <a:rPr lang="en-US" dirty="0"/>
              <a:t>dẫn: Thầy/Cô </a:t>
            </a:r>
            <a:r>
              <a:rPr lang="en-US" dirty="0" smtClean="0"/>
              <a:t>cho HS chọn số thứ tự câu hỏi -&gt; Nhấp vào ô tròn chứa số đó để đến với câu hỏi</a:t>
            </a:r>
          </a:p>
          <a:p>
            <a:r>
              <a:rPr lang="en-US" dirty="0" smtClean="0"/>
              <a:t>*Khi học sinh trả lời đúng -&gt; Thầy/Cô nhấp vào chú chim để bay lên thêm 1 bậc.</a:t>
            </a:r>
          </a:p>
          <a:p>
            <a:r>
              <a:rPr lang="en-US" dirty="0" smtClean="0"/>
              <a:t>*Khi học sinh trả lời hết câu hỏi và chiến thắng</a:t>
            </a:r>
            <a:r>
              <a:rPr lang="en-US" baseline="0" dirty="0" smtClean="0"/>
              <a:t> </a:t>
            </a:r>
            <a:r>
              <a:rPr lang="en-US" dirty="0" smtClean="0"/>
              <a:t>Thầy/Cô bấm vào bầu trời </a:t>
            </a:r>
            <a:r>
              <a:rPr lang="vi-VN" dirty="0" smtClean="0"/>
              <a:t>để</a:t>
            </a:r>
            <a:r>
              <a:rPr lang="en-US" dirty="0" smtClean="0"/>
              <a:t> chuyển slide chúc mừng</a:t>
            </a:r>
            <a:endParaRPr lang="en-US" dirty="0"/>
          </a:p>
        </p:txBody>
      </p:sp>
      <p:sp>
        <p:nvSpPr>
          <p:cNvPr id="4" name="Slide Number Placeholder 3"/>
          <p:cNvSpPr>
            <a:spLocks noGrp="1"/>
          </p:cNvSpPr>
          <p:nvPr>
            <p:ph type="sldNum" sz="quarter" idx="5"/>
          </p:nvPr>
        </p:nvSpPr>
        <p:spPr/>
        <p:txBody>
          <a:bodyPr/>
          <a:lstStyle/>
          <a:p>
            <a:fld id="{E26D1246-0887-415E-A02A-6E4E7E4C5F6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4010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77150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Thầy</a:t>
            </a:r>
            <a:r>
              <a:rPr lang="en-US" dirty="0"/>
              <a:t>/</a:t>
            </a:r>
            <a:r>
              <a:rPr lang="en-US" dirty="0" err="1"/>
              <a:t>Cô</a:t>
            </a:r>
            <a:r>
              <a:rPr lang="en-US" dirty="0"/>
              <a:t> </a:t>
            </a:r>
            <a:r>
              <a:rPr lang="en-US" dirty="0" err="1"/>
              <a:t>nhấp</a:t>
            </a:r>
            <a:r>
              <a:rPr lang="en-US" dirty="0"/>
              <a:t> </a:t>
            </a:r>
            <a:r>
              <a:rPr lang="en-US" dirty="0" err="1"/>
              <a:t>chọn</a:t>
            </a:r>
            <a:r>
              <a:rPr lang="en-US" dirty="0"/>
              <a:t> </a:t>
            </a:r>
            <a:r>
              <a:rPr lang="en-US" dirty="0" err="1"/>
              <a:t>kết</a:t>
            </a:r>
            <a:r>
              <a:rPr lang="en-US" dirty="0"/>
              <a:t> </a:t>
            </a:r>
            <a:r>
              <a:rPr lang="en-US" dirty="0" err="1"/>
              <a:t>quả</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a:t>
            </a:r>
            <a:r>
              <a:rPr lang="en-US" dirty="0" err="1"/>
              <a:t>Cô</a:t>
            </a:r>
            <a:r>
              <a:rPr lang="en-US" dirty="0"/>
              <a:t> </a:t>
            </a:r>
            <a:r>
              <a:rPr lang="en-US" dirty="0" err="1"/>
              <a:t>nhấp</a:t>
            </a:r>
            <a:r>
              <a:rPr lang="en-US" dirty="0"/>
              <a:t> </a:t>
            </a:r>
            <a:r>
              <a:rPr lang="en-US" dirty="0" err="1"/>
              <a:t>vào</a:t>
            </a:r>
            <a:r>
              <a:rPr lang="en-US" dirty="0"/>
              <a:t> </a:t>
            </a:r>
            <a:r>
              <a:rPr lang="en-US" dirty="0" err="1"/>
              <a:t>hình</a:t>
            </a:r>
            <a:r>
              <a:rPr lang="en-US" dirty="0"/>
              <a:t> </a:t>
            </a:r>
            <a:r>
              <a:rPr lang="en-US" dirty="0" err="1"/>
              <a:t>tròn</a:t>
            </a:r>
            <a:r>
              <a:rPr lang="en-US" dirty="0"/>
              <a:t> </a:t>
            </a:r>
            <a:r>
              <a:rPr lang="en-US" dirty="0" err="1"/>
              <a:t>có</a:t>
            </a:r>
            <a:r>
              <a:rPr lang="en-US" dirty="0"/>
              <a:t> </a:t>
            </a:r>
            <a:r>
              <a:rPr lang="en-US" dirty="0" err="1"/>
              <a:t>chứa</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silde</a:t>
            </a:r>
            <a:r>
              <a:rPr lang="en-US" dirty="0"/>
              <a:t> </a:t>
            </a:r>
            <a:r>
              <a:rPr lang="en-US" dirty="0" err="1"/>
              <a:t>chính</a:t>
            </a:r>
            <a:r>
              <a:rPr lang="en-US" dirty="0"/>
              <a:t>.</a:t>
            </a:r>
          </a:p>
        </p:txBody>
      </p:sp>
      <p:sp>
        <p:nvSpPr>
          <p:cNvPr id="4" name="Slide Number Placeholder 3"/>
          <p:cNvSpPr>
            <a:spLocks noGrp="1"/>
          </p:cNvSpPr>
          <p:nvPr>
            <p:ph type="sldNum" sz="quarter" idx="5"/>
          </p:nvPr>
        </p:nvSpPr>
        <p:spPr/>
        <p:txBody>
          <a:bodyPr/>
          <a:lstStyle/>
          <a:p>
            <a:fld id="{E26D1246-0887-415E-A02A-6E4E7E4C5F6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5501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chọn</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học</a:t>
            </a:r>
            <a:r>
              <a:rPr lang="en-US" dirty="0" smtClean="0"/>
              <a:t> </a:t>
            </a:r>
            <a:r>
              <a:rPr lang="en-US" dirty="0" err="1" smtClean="0"/>
              <a:t>sinh</a:t>
            </a:r>
            <a:r>
              <a:rPr lang="en-US" dirty="0" smtClean="0"/>
              <a:t> </a:t>
            </a:r>
            <a:r>
              <a:rPr lang="en-US" dirty="0" err="1" smtClean="0"/>
              <a:t>chọn</a:t>
            </a:r>
            <a:r>
              <a:rPr lang="en-US" dirty="0" smtClean="0"/>
              <a:t> </a:t>
            </a:r>
            <a:r>
              <a:rPr lang="en-US" dirty="0" err="1" smtClean="0"/>
              <a:t>để</a:t>
            </a:r>
            <a:r>
              <a:rPr lang="en-US" dirty="0" smtClean="0"/>
              <a:t> </a:t>
            </a:r>
            <a:r>
              <a:rPr lang="en-US" dirty="0" err="1" smtClean="0"/>
              <a:t>kiểm</a:t>
            </a:r>
            <a:r>
              <a:rPr lang="en-US" dirty="0" smtClean="0"/>
              <a:t> </a:t>
            </a:r>
            <a:r>
              <a:rPr lang="en-US" dirty="0" err="1" smtClean="0"/>
              <a:t>tra</a:t>
            </a:r>
            <a:r>
              <a:rPr lang="en-US" dirty="0" smtClean="0"/>
              <a:t> </a:t>
            </a:r>
            <a:r>
              <a:rPr lang="en-US" dirty="0" err="1" smtClean="0"/>
              <a:t>đáp</a:t>
            </a:r>
            <a:r>
              <a:rPr lang="en-US" dirty="0" smtClean="0"/>
              <a:t> </a:t>
            </a:r>
            <a:r>
              <a:rPr lang="en-US" dirty="0" err="1" smtClean="0"/>
              <a:t>án</a:t>
            </a:r>
            <a:endParaRPr lang="en-US" dirty="0" smtClean="0"/>
          </a:p>
          <a:p>
            <a:r>
              <a:rPr lang="en-US" dirty="0" smtClean="0"/>
              <a:t>*Sau </a:t>
            </a:r>
            <a:r>
              <a:rPr lang="en-US" dirty="0" err="1" smtClean="0"/>
              <a:t>khi</a:t>
            </a:r>
            <a:r>
              <a:rPr lang="en-US" dirty="0" smtClean="0"/>
              <a:t> </a:t>
            </a:r>
            <a:r>
              <a:rPr lang="en-US" dirty="0" err="1" smtClean="0"/>
              <a:t>xong</a:t>
            </a:r>
            <a:r>
              <a:rPr lang="en-US" dirty="0" smtClean="0"/>
              <a:t> </a:t>
            </a:r>
            <a:r>
              <a:rPr lang="en-US" dirty="0" err="1" smtClean="0"/>
              <a:t>câu</a:t>
            </a:r>
            <a:r>
              <a:rPr lang="en-US" dirty="0" smtClean="0"/>
              <a:t> </a:t>
            </a:r>
            <a:r>
              <a:rPr lang="en-US" dirty="0" err="1" smtClean="0"/>
              <a:t>hỏi</a:t>
            </a:r>
            <a:r>
              <a:rPr lang="en-US" dirty="0" smtClean="0"/>
              <a:t>, </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hình</a:t>
            </a:r>
            <a:r>
              <a:rPr lang="en-US" dirty="0" smtClean="0"/>
              <a:t> </a:t>
            </a:r>
            <a:r>
              <a:rPr lang="en-US" dirty="0" err="1" smtClean="0"/>
              <a:t>tròn</a:t>
            </a:r>
            <a:r>
              <a:rPr lang="en-US" dirty="0" smtClean="0"/>
              <a:t> </a:t>
            </a:r>
            <a:r>
              <a:rPr lang="en-US" dirty="0" err="1" smtClean="0"/>
              <a:t>có</a:t>
            </a:r>
            <a:r>
              <a:rPr lang="en-US" dirty="0" smtClean="0"/>
              <a:t> </a:t>
            </a:r>
            <a:r>
              <a:rPr lang="en-US" dirty="0" err="1" smtClean="0"/>
              <a:t>chứa</a:t>
            </a:r>
            <a:r>
              <a:rPr lang="en-US" dirty="0" smtClean="0"/>
              <a:t> </a:t>
            </a:r>
            <a:r>
              <a:rPr lang="en-US" dirty="0" err="1" smtClean="0"/>
              <a:t>mũi</a:t>
            </a:r>
            <a:r>
              <a:rPr lang="en-US" dirty="0" smtClean="0"/>
              <a:t> </a:t>
            </a:r>
            <a:r>
              <a:rPr lang="en-US" dirty="0" err="1" smtClean="0"/>
              <a:t>tên</a:t>
            </a:r>
            <a:r>
              <a:rPr lang="en-US" dirty="0" smtClean="0"/>
              <a:t> </a:t>
            </a:r>
            <a:r>
              <a:rPr lang="en-US" dirty="0" err="1" smtClean="0"/>
              <a:t>để</a:t>
            </a:r>
            <a:r>
              <a:rPr lang="en-US" dirty="0" smtClean="0"/>
              <a:t> quay </a:t>
            </a:r>
            <a:r>
              <a:rPr lang="en-US" dirty="0" err="1" smtClean="0"/>
              <a:t>lại</a:t>
            </a:r>
            <a:r>
              <a:rPr lang="en-US" dirty="0" smtClean="0"/>
              <a:t> </a:t>
            </a:r>
            <a:r>
              <a:rPr lang="en-US" dirty="0" err="1" smtClean="0"/>
              <a:t>silde</a:t>
            </a:r>
            <a:r>
              <a:rPr lang="en-US" dirty="0" smtClean="0"/>
              <a:t> </a:t>
            </a:r>
            <a:r>
              <a:rPr lang="en-US" dirty="0" err="1" smtClean="0"/>
              <a:t>chính</a:t>
            </a:r>
            <a:r>
              <a:rPr lang="en-US" dirty="0" smtClean="0"/>
              <a:t>.</a:t>
            </a:r>
          </a:p>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84032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chọn</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học</a:t>
            </a:r>
            <a:r>
              <a:rPr lang="en-US" dirty="0" smtClean="0"/>
              <a:t> </a:t>
            </a:r>
            <a:r>
              <a:rPr lang="en-US" dirty="0" err="1" smtClean="0"/>
              <a:t>sinh</a:t>
            </a:r>
            <a:r>
              <a:rPr lang="en-US" dirty="0" smtClean="0"/>
              <a:t> </a:t>
            </a:r>
            <a:r>
              <a:rPr lang="en-US" dirty="0" err="1" smtClean="0"/>
              <a:t>chọn</a:t>
            </a:r>
            <a:r>
              <a:rPr lang="en-US" dirty="0" smtClean="0"/>
              <a:t> </a:t>
            </a:r>
            <a:r>
              <a:rPr lang="en-US" dirty="0" err="1" smtClean="0"/>
              <a:t>để</a:t>
            </a:r>
            <a:r>
              <a:rPr lang="en-US" dirty="0" smtClean="0"/>
              <a:t> </a:t>
            </a:r>
            <a:r>
              <a:rPr lang="en-US" dirty="0" err="1" smtClean="0"/>
              <a:t>kiểm</a:t>
            </a:r>
            <a:r>
              <a:rPr lang="en-US" dirty="0" smtClean="0"/>
              <a:t> </a:t>
            </a:r>
            <a:r>
              <a:rPr lang="en-US" dirty="0" err="1" smtClean="0"/>
              <a:t>tra</a:t>
            </a:r>
            <a:r>
              <a:rPr lang="en-US" dirty="0" smtClean="0"/>
              <a:t> </a:t>
            </a:r>
            <a:r>
              <a:rPr lang="en-US" dirty="0" err="1" smtClean="0"/>
              <a:t>đáp</a:t>
            </a:r>
            <a:r>
              <a:rPr lang="en-US" dirty="0" smtClean="0"/>
              <a:t> </a:t>
            </a:r>
            <a:r>
              <a:rPr lang="en-US" dirty="0" err="1" smtClean="0"/>
              <a:t>án</a:t>
            </a:r>
            <a:endParaRPr lang="en-US" dirty="0" smtClean="0"/>
          </a:p>
          <a:p>
            <a:r>
              <a:rPr lang="en-US" dirty="0" smtClean="0"/>
              <a:t>*Sau </a:t>
            </a:r>
            <a:r>
              <a:rPr lang="en-US" dirty="0" err="1" smtClean="0"/>
              <a:t>khi</a:t>
            </a:r>
            <a:r>
              <a:rPr lang="en-US" dirty="0" smtClean="0"/>
              <a:t> </a:t>
            </a:r>
            <a:r>
              <a:rPr lang="en-US" dirty="0" err="1" smtClean="0"/>
              <a:t>xong</a:t>
            </a:r>
            <a:r>
              <a:rPr lang="en-US" dirty="0" smtClean="0"/>
              <a:t> </a:t>
            </a:r>
            <a:r>
              <a:rPr lang="en-US" dirty="0" err="1" smtClean="0"/>
              <a:t>câu</a:t>
            </a:r>
            <a:r>
              <a:rPr lang="en-US" dirty="0" smtClean="0"/>
              <a:t> </a:t>
            </a:r>
            <a:r>
              <a:rPr lang="en-US" dirty="0" err="1" smtClean="0"/>
              <a:t>hỏi</a:t>
            </a:r>
            <a:r>
              <a:rPr lang="en-US" dirty="0" smtClean="0"/>
              <a:t>, </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hình</a:t>
            </a:r>
            <a:r>
              <a:rPr lang="en-US" dirty="0" smtClean="0"/>
              <a:t> </a:t>
            </a:r>
            <a:r>
              <a:rPr lang="en-US" dirty="0" err="1" smtClean="0"/>
              <a:t>tròn</a:t>
            </a:r>
            <a:r>
              <a:rPr lang="en-US" dirty="0" smtClean="0"/>
              <a:t> </a:t>
            </a:r>
            <a:r>
              <a:rPr lang="en-US" dirty="0" err="1" smtClean="0"/>
              <a:t>có</a:t>
            </a:r>
            <a:r>
              <a:rPr lang="en-US" dirty="0" smtClean="0"/>
              <a:t> </a:t>
            </a:r>
            <a:r>
              <a:rPr lang="en-US" dirty="0" err="1" smtClean="0"/>
              <a:t>chứa</a:t>
            </a:r>
            <a:r>
              <a:rPr lang="en-US" dirty="0" smtClean="0"/>
              <a:t> </a:t>
            </a:r>
            <a:r>
              <a:rPr lang="en-US" dirty="0" err="1" smtClean="0"/>
              <a:t>mũi</a:t>
            </a:r>
            <a:r>
              <a:rPr lang="en-US" dirty="0" smtClean="0"/>
              <a:t> </a:t>
            </a:r>
            <a:r>
              <a:rPr lang="en-US" dirty="0" err="1" smtClean="0"/>
              <a:t>tên</a:t>
            </a:r>
            <a:r>
              <a:rPr lang="en-US" dirty="0" smtClean="0"/>
              <a:t> </a:t>
            </a:r>
            <a:r>
              <a:rPr lang="en-US" dirty="0" err="1" smtClean="0"/>
              <a:t>để</a:t>
            </a:r>
            <a:r>
              <a:rPr lang="en-US" dirty="0" smtClean="0"/>
              <a:t> quay </a:t>
            </a:r>
            <a:r>
              <a:rPr lang="en-US" dirty="0" err="1" smtClean="0"/>
              <a:t>lại</a:t>
            </a:r>
            <a:r>
              <a:rPr lang="en-US" dirty="0" smtClean="0"/>
              <a:t> </a:t>
            </a:r>
            <a:r>
              <a:rPr lang="en-US" dirty="0" err="1" smtClean="0"/>
              <a:t>silde</a:t>
            </a:r>
            <a:r>
              <a:rPr lang="en-US" dirty="0" smtClean="0"/>
              <a:t> </a:t>
            </a:r>
            <a:r>
              <a:rPr lang="en-US" dirty="0" err="1" smtClean="0"/>
              <a:t>chính</a:t>
            </a:r>
            <a:r>
              <a:rPr lang="en-US" dirty="0" smtClean="0"/>
              <a:t>.</a:t>
            </a:r>
          </a:p>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31163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chọn</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học</a:t>
            </a:r>
            <a:r>
              <a:rPr lang="en-US" dirty="0" smtClean="0"/>
              <a:t> </a:t>
            </a:r>
            <a:r>
              <a:rPr lang="en-US" dirty="0" err="1" smtClean="0"/>
              <a:t>sinh</a:t>
            </a:r>
            <a:r>
              <a:rPr lang="en-US" dirty="0" smtClean="0"/>
              <a:t> </a:t>
            </a:r>
            <a:r>
              <a:rPr lang="en-US" dirty="0" err="1" smtClean="0"/>
              <a:t>chọn</a:t>
            </a:r>
            <a:r>
              <a:rPr lang="en-US" dirty="0" smtClean="0"/>
              <a:t> </a:t>
            </a:r>
            <a:r>
              <a:rPr lang="en-US" dirty="0" err="1" smtClean="0"/>
              <a:t>để</a:t>
            </a:r>
            <a:r>
              <a:rPr lang="en-US" dirty="0" smtClean="0"/>
              <a:t> </a:t>
            </a:r>
            <a:r>
              <a:rPr lang="en-US" dirty="0" err="1" smtClean="0"/>
              <a:t>kiểm</a:t>
            </a:r>
            <a:r>
              <a:rPr lang="en-US" dirty="0" smtClean="0"/>
              <a:t> </a:t>
            </a:r>
            <a:r>
              <a:rPr lang="en-US" dirty="0" err="1" smtClean="0"/>
              <a:t>tra</a:t>
            </a:r>
            <a:r>
              <a:rPr lang="en-US" dirty="0" smtClean="0"/>
              <a:t> </a:t>
            </a:r>
            <a:r>
              <a:rPr lang="en-US" dirty="0" err="1" smtClean="0"/>
              <a:t>đáp</a:t>
            </a:r>
            <a:r>
              <a:rPr lang="en-US" dirty="0" smtClean="0"/>
              <a:t> </a:t>
            </a:r>
            <a:r>
              <a:rPr lang="en-US" dirty="0" err="1" smtClean="0"/>
              <a:t>án</a:t>
            </a:r>
            <a:endParaRPr lang="en-US" dirty="0" smtClean="0"/>
          </a:p>
          <a:p>
            <a:r>
              <a:rPr lang="en-US" dirty="0" smtClean="0"/>
              <a:t>*Sau </a:t>
            </a:r>
            <a:r>
              <a:rPr lang="en-US" dirty="0" err="1" smtClean="0"/>
              <a:t>khi</a:t>
            </a:r>
            <a:r>
              <a:rPr lang="en-US" dirty="0" smtClean="0"/>
              <a:t> </a:t>
            </a:r>
            <a:r>
              <a:rPr lang="en-US" dirty="0" err="1" smtClean="0"/>
              <a:t>xong</a:t>
            </a:r>
            <a:r>
              <a:rPr lang="en-US" dirty="0" smtClean="0"/>
              <a:t> </a:t>
            </a:r>
            <a:r>
              <a:rPr lang="en-US" dirty="0" err="1" smtClean="0"/>
              <a:t>câu</a:t>
            </a:r>
            <a:r>
              <a:rPr lang="en-US" dirty="0" smtClean="0"/>
              <a:t> </a:t>
            </a:r>
            <a:r>
              <a:rPr lang="en-US" dirty="0" err="1" smtClean="0"/>
              <a:t>hỏi</a:t>
            </a:r>
            <a:r>
              <a:rPr lang="en-US" dirty="0" smtClean="0"/>
              <a:t>, </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hình</a:t>
            </a:r>
            <a:r>
              <a:rPr lang="en-US" dirty="0" smtClean="0"/>
              <a:t> </a:t>
            </a:r>
            <a:r>
              <a:rPr lang="en-US" dirty="0" err="1" smtClean="0"/>
              <a:t>tròn</a:t>
            </a:r>
            <a:r>
              <a:rPr lang="en-US" dirty="0" smtClean="0"/>
              <a:t> </a:t>
            </a:r>
            <a:r>
              <a:rPr lang="en-US" dirty="0" err="1" smtClean="0"/>
              <a:t>có</a:t>
            </a:r>
            <a:r>
              <a:rPr lang="en-US" dirty="0" smtClean="0"/>
              <a:t> </a:t>
            </a:r>
            <a:r>
              <a:rPr lang="en-US" dirty="0" err="1" smtClean="0"/>
              <a:t>chứa</a:t>
            </a:r>
            <a:r>
              <a:rPr lang="en-US" dirty="0" smtClean="0"/>
              <a:t> </a:t>
            </a:r>
            <a:r>
              <a:rPr lang="en-US" dirty="0" err="1" smtClean="0"/>
              <a:t>mũi</a:t>
            </a:r>
            <a:r>
              <a:rPr lang="en-US" dirty="0" smtClean="0"/>
              <a:t> </a:t>
            </a:r>
            <a:r>
              <a:rPr lang="en-US" dirty="0" err="1" smtClean="0"/>
              <a:t>tên</a:t>
            </a:r>
            <a:r>
              <a:rPr lang="en-US" dirty="0" smtClean="0"/>
              <a:t> </a:t>
            </a:r>
            <a:r>
              <a:rPr lang="en-US" dirty="0" err="1" smtClean="0"/>
              <a:t>để</a:t>
            </a:r>
            <a:r>
              <a:rPr lang="en-US" dirty="0" smtClean="0"/>
              <a:t> quay </a:t>
            </a:r>
            <a:r>
              <a:rPr lang="en-US" dirty="0" err="1" smtClean="0"/>
              <a:t>lại</a:t>
            </a:r>
            <a:r>
              <a:rPr lang="en-US" dirty="0" smtClean="0"/>
              <a:t> </a:t>
            </a:r>
            <a:r>
              <a:rPr lang="en-US" dirty="0" err="1" smtClean="0"/>
              <a:t>silde</a:t>
            </a:r>
            <a:r>
              <a:rPr lang="en-US" dirty="0" smtClean="0"/>
              <a:t> </a:t>
            </a:r>
            <a:r>
              <a:rPr lang="en-US" dirty="0" err="1" smtClean="0"/>
              <a:t>chính</a:t>
            </a:r>
            <a:r>
              <a:rPr lang="en-US" dirty="0" smtClean="0"/>
              <a:t>.</a:t>
            </a:r>
          </a:p>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62530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CFEA-0EAF-411D-9DD3-7EAC325B371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FBC8D4-C07B-4BAC-81CE-347F7BEA689B}"/>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DB73469-E912-4482-97C5-E5E04D50C6E1}"/>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FD7512F-9E28-4B86-BC62-05D3E9B374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0426F4-E38A-42DB-BE37-11CDC811F507}"/>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12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8A7D-9223-4678-B7A8-D84BB1A36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30D6CA-1F48-4669-A719-0F3912D1BF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B84DF-8B9A-4353-AB17-A0AF5B392B00}"/>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AE97CB-C2E0-44D2-BD57-BBFA8F7007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8B7CA6-2602-47B9-A19A-D269BBE3B891}"/>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14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905582-BF42-4BCE-BD4B-CC3619EDA4E8}"/>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9D789E-4900-4325-96AD-FCD2F3EB1DF8}"/>
              </a:ext>
            </a:extLst>
          </p:cNvPr>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651E9-3BDD-4D8A-89C0-5366F1171279}"/>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BCACE8-F7AF-465B-85F8-0E1E276B56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CD7A9D-8F77-4B0B-A8B5-D92CBE01098E}"/>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11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40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6000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470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080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36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9135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2" name="TextBox 1"/>
          <p:cNvSpPr txBox="1"/>
          <p:nvPr userDrawn="1"/>
        </p:nvSpPr>
        <p:spPr>
          <a:xfrm>
            <a:off x="-259993" y="-17071"/>
            <a:ext cx="776036"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5204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8491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9573-7478-43A6-9AAD-DB05C5B80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345AA-C13F-40C8-B625-2C9F1A58BC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A8B3A-30E8-4CE6-B5A8-DD38A2D66C28}"/>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356820-EFB6-4EA0-83D4-D522F2B1DE0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881E0F-46FD-4961-B53E-7A5F9F8AAEBA}"/>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083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15452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8" name="TextBox 7"/>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6892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3144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2447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4206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33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smtClean="0">
                <a:solidFill>
                  <a:srgbClr val="000000"/>
                </a:solidFill>
              </a:rPr>
              <a:pPr defTabSz="685233"/>
              <a:t>2022/4/19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561548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2022/4/19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096310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2022/4/19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98114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2022/4/19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57095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ABC7-1787-4F13-BA53-229F0AE0DAB5}"/>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3E7A5B7-5CDC-47EB-84D0-DE44C2CB3FE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3805F3-8480-48F8-B56E-06B7532ABA34}"/>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E0BFCE-9217-4282-A8E3-F23F6F3AAA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4CB465-947E-4B0C-B847-E7011E6BEA5D}"/>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937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2022/4/19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6760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2022/4/19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12534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2022/4/19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619537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smtClean="0">
                <a:solidFill>
                  <a:srgbClr val="000000"/>
                </a:solidFill>
              </a:rPr>
              <a:pPr defTabSz="685233"/>
              <a:t>2022/4/19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973373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2022/4/19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680333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2022/4/19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94097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7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13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98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785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A53E-8D0D-44D6-8298-68590CD6D2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B3DD5-3C07-4FB3-984B-65279446ACB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AB8CF5-E891-495D-BEC5-14E2C38FD2C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DACE-CAD5-45FE-A71C-5D3FA40823FD}"/>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D43741-8EEA-4D91-AF3D-0B67A6D0486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BAB1E1-3EA9-4446-9542-DCF0A1F59434}"/>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761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370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992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092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38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90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1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0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9059499"/>
      </p:ext>
    </p:extLst>
  </p:cSld>
  <p:clrMapOvr>
    <a:masterClrMapping/>
  </p:clrMapOvr>
  <p:transition spd="slow" advTm="300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310309"/>
      </p:ext>
    </p:extLst>
  </p:cSld>
  <p:clrMapOvr>
    <a:masterClrMapping/>
  </p:clrMapOvr>
  <p:transition spd="slow" advTm="3000">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1462268"/>
      </p:ext>
    </p:extLst>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B592-A7AE-47A5-9B90-03588430B06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45ECF7-C324-4765-8B50-55F7584DE11D}"/>
              </a:ext>
            </a:extLst>
          </p:cNvPr>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6DE79A2-4E1F-4AC5-9FCE-7DF1869D178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0B2EC-A381-4CD8-84C6-BA8F8284BD75}"/>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0835E-24E5-4120-9FEE-D0F92CE0FE2E}"/>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7690BC-C8A5-4729-B168-15D4894616AF}"/>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F2A3161-026E-4761-B7BD-BA3475DE8EC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278058-6497-4D9A-BAD4-C15F4EB7B0A5}"/>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698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8428963"/>
      </p:ext>
    </p:extLst>
  </p:cSld>
  <p:clrMapOvr>
    <a:masterClrMapping/>
  </p:clrMapOvr>
  <p:transition spd="slow" advTm="3000">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523465"/>
      </p:ext>
    </p:extLst>
  </p:cSld>
  <p:clrMapOvr>
    <a:masterClrMapping/>
  </p:clrMapOvr>
  <p:transition spd="slow" advTm="3000">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037"/>
      </p:ext>
    </p:extLst>
  </p:cSld>
  <p:clrMapOvr>
    <a:masterClrMapping/>
  </p:clrMapOvr>
  <p:transition spd="slow" advTm="3000">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746474246"/>
      </p:ext>
    </p:extLst>
  </p:cSld>
  <p:clrMapOvr>
    <a:masterClrMapping/>
  </p:clrMapOvr>
  <p:transition spd="slow" advTm="3000">
    <p:wip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861470286"/>
      </p:ext>
    </p:extLst>
  </p:cSld>
  <p:clrMapOvr>
    <a:masterClrMapping/>
  </p:clrMapOvr>
  <p:transition spd="slow" advTm="3000">
    <p:wip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920033398"/>
      </p:ext>
    </p:extLst>
  </p:cSld>
  <p:clrMapOvr>
    <a:masterClrMapping/>
  </p:clrMapOvr>
  <p:transition spd="slow" advTm="3000">
    <p:wip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66630998"/>
      </p:ext>
    </p:extLst>
  </p:cSld>
  <p:clrMapOvr>
    <a:masterClrMapping/>
  </p:clrMapOvr>
  <p:transition spd="slow" advTm="3000">
    <p:wip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28934"/>
      </p:ext>
    </p:extLst>
  </p:cSld>
  <p:clrMapOvr>
    <a:masterClrMapping/>
  </p:clrMapOvr>
  <p:transition spd="slow" advTm="3000">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6271400"/>
      </p:ext>
    </p:extLst>
  </p:cSld>
  <p:clrMapOvr>
    <a:masterClrMapping/>
  </p:clrMapOvr>
  <p:transition spd="slow" advTm="3000">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04829"/>
      </p:ext>
    </p:extLst>
  </p:cSld>
  <p:clrMapOvr>
    <a:masterClrMapping/>
  </p:clrMapOvr>
  <p:transition spd="slow" advTm="3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A457-0B86-4D8B-AE19-008A871092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E2161-6FFE-4610-896B-F651A9096C11}"/>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63EF806-2409-4FC8-AE2F-EEDF0B912C6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E8A0D20-1DEB-4946-8FFB-BB04C8EA4F9D}"/>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562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798057"/>
      </p:ext>
    </p:extLst>
  </p:cSld>
  <p:clrMapOvr>
    <a:masterClrMapping/>
  </p:clrMapOvr>
  <p:transition spd="slow" advTm="3000">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29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46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35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2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56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2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0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192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F1E02F-376E-406A-BCA4-3B1370EF06FE}"/>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0F7A9F2-E690-49CC-B1E2-3EB7904738B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5F4C46A-C433-4FD2-A3BB-2034F5794E10}"/>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612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5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29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2022/4/19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9666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30038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2022/4/19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75324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376053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56678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2022/4/19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185815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97621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2022/4/19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9601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8282-BB00-4BC2-B8F5-8608F39110F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470E7B6-2584-4821-B507-2901041E77B3}"/>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108B70-0584-4D15-B0BA-043EB2D67A20}"/>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4836BBD-AF3C-48B7-8334-982C432E5612}"/>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58C075-1C19-4C6B-9AEA-627F4C1D07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BD74423-7B4D-436F-98D3-6C8AF4E9ACF1}"/>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28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98457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66683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75" indent="0" algn="ctr">
              <a:buNone/>
              <a:defRPr>
                <a:solidFill>
                  <a:schemeClr val="tx1">
                    <a:tint val="75000"/>
                  </a:schemeClr>
                </a:solidFill>
              </a:defRPr>
            </a:lvl3pPr>
            <a:lvl4pPr marL="1371260" indent="0" algn="ctr">
              <a:buNone/>
              <a:defRPr>
                <a:solidFill>
                  <a:schemeClr val="tx1">
                    <a:tint val="75000"/>
                  </a:schemeClr>
                </a:solidFill>
              </a:defRPr>
            </a:lvl4pPr>
            <a:lvl5pPr marL="1828349" indent="0" algn="ctr">
              <a:buNone/>
              <a:defRPr>
                <a:solidFill>
                  <a:schemeClr val="tx1">
                    <a:tint val="75000"/>
                  </a:schemeClr>
                </a:solidFill>
              </a:defRPr>
            </a:lvl5pPr>
            <a:lvl6pPr marL="2285430" indent="0" algn="ctr">
              <a:buNone/>
              <a:defRPr>
                <a:solidFill>
                  <a:schemeClr val="tx1">
                    <a:tint val="75000"/>
                  </a:schemeClr>
                </a:solidFill>
              </a:defRPr>
            </a:lvl6pPr>
            <a:lvl7pPr marL="2742512"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20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47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75" indent="0">
              <a:buNone/>
              <a:defRPr sz="1600">
                <a:solidFill>
                  <a:schemeClr val="tx1">
                    <a:tint val="75000"/>
                  </a:schemeClr>
                </a:solidFill>
              </a:defRPr>
            </a:lvl3pPr>
            <a:lvl4pPr marL="1371260" indent="0">
              <a:buNone/>
              <a:defRPr sz="1400">
                <a:solidFill>
                  <a:schemeClr val="tx1">
                    <a:tint val="75000"/>
                  </a:schemeClr>
                </a:solidFill>
              </a:defRPr>
            </a:lvl4pPr>
            <a:lvl5pPr marL="1828349" indent="0">
              <a:buNone/>
              <a:defRPr sz="1400">
                <a:solidFill>
                  <a:schemeClr val="tx1">
                    <a:tint val="75000"/>
                  </a:schemeClr>
                </a:solidFill>
              </a:defRPr>
            </a:lvl5pPr>
            <a:lvl6pPr marL="2285430" indent="0">
              <a:buNone/>
              <a:defRPr sz="1400">
                <a:solidFill>
                  <a:schemeClr val="tx1">
                    <a:tint val="75000"/>
                  </a:schemeClr>
                </a:solidFill>
              </a:defRPr>
            </a:lvl6pPr>
            <a:lvl7pPr marL="2742512"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67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902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451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908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590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3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DA13-05B8-4F13-A11F-F1F1CC64E7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9994C1F-04AB-4422-A9B9-F8C4BDDBAF6E}"/>
              </a:ext>
            </a:extLst>
          </p:cNvPr>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US"/>
          </a:p>
        </p:txBody>
      </p:sp>
      <p:sp>
        <p:nvSpPr>
          <p:cNvPr id="4" name="Text Placeholder 3">
            <a:extLst>
              <a:ext uri="{FF2B5EF4-FFF2-40B4-BE49-F238E27FC236}">
                <a16:creationId xmlns:a16="http://schemas.microsoft.com/office/drawing/2014/main" id="{C39C14E0-6ABD-46A6-B656-C3FE28D6309D}"/>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B7D5DEE4-3E77-4A62-8D43-33D87E76AD83}"/>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140B00-5D25-4743-9947-7A0BDA99AE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0C5F2B-F562-4E4C-9A37-D85333B7B2ED}"/>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6576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82" indent="0">
              <a:buNone/>
              <a:defRPr sz="2800"/>
            </a:lvl2pPr>
            <a:lvl3pPr marL="914175" indent="0">
              <a:buNone/>
              <a:defRPr sz="2400"/>
            </a:lvl3pPr>
            <a:lvl4pPr marL="1371260" indent="0">
              <a:buNone/>
              <a:defRPr sz="2000"/>
            </a:lvl4pPr>
            <a:lvl5pPr marL="1828349" indent="0">
              <a:buNone/>
              <a:defRPr sz="2000"/>
            </a:lvl5pPr>
            <a:lvl6pPr marL="2285430" indent="0">
              <a:buNone/>
              <a:defRPr sz="2000"/>
            </a:lvl6pPr>
            <a:lvl7pPr marL="2742512"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107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242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DD1D6B-2A0B-4463-9176-592D2C8595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022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ags" Target="../tags/tag1.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ags" Target="../tags/tag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CCBBC-744E-4AE2-A9BA-13B32DA9990E}"/>
              </a:ext>
            </a:extLst>
          </p:cNvPr>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C3A020-95DA-491C-BB53-FB1FBA3936DF}"/>
              </a:ext>
            </a:extLst>
          </p:cNvPr>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9BE11-A867-485F-B794-1296E9B14A72}"/>
              </a:ext>
            </a:extLst>
          </p:cNvPr>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F8C7D10F-0AFD-4471-8F5F-8EB6BD3D8819}" type="datetimeFigureOut">
              <a:rPr lang="en-US" smtClean="0">
                <a:solidFill>
                  <a:prstClr val="black">
                    <a:tint val="75000"/>
                  </a:prstClr>
                </a:solidFill>
              </a:rPr>
              <a:pPr defTabSz="685749"/>
              <a:t>4/19/2022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EE78541-F681-43B5-82C3-579101938EBD}"/>
              </a:ext>
            </a:extLst>
          </p:cNvPr>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DFF46B3-93AE-4541-8A2A-FD452CBB858E}"/>
              </a:ext>
            </a:extLst>
          </p:cNvPr>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78D5815A-4FDC-40FB-8E5D-AD5411B2FF0C}" type="slidenum">
              <a:rPr lang="en-US" smtClean="0">
                <a:solidFill>
                  <a:prstClr val="black">
                    <a:tint val="75000"/>
                  </a:prstClr>
                </a:solidFill>
              </a:rPr>
              <a:pPr defTabSz="685749"/>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36291A8F-ABA7-41EA-90FA-7D42946D0B9E}"/>
              </a:ext>
            </a:extLst>
          </p:cNvPr>
          <p:cNvPicPr>
            <a:picLocks noChangeAspect="1"/>
          </p:cNvPicPr>
          <p:nvPr userDrawn="1"/>
        </p:nvPicPr>
        <p:blipFill>
          <a:blip r:embed="rId13"/>
          <a:stretch>
            <a:fillRect/>
          </a:stretch>
        </p:blipFill>
        <p:spPr>
          <a:xfrm>
            <a:off x="-69776" y="-73477"/>
            <a:ext cx="9213777" cy="5415643"/>
          </a:xfrm>
          <a:prstGeom prst="rect">
            <a:avLst/>
          </a:prstGeom>
        </p:spPr>
      </p:pic>
      <p:pic>
        <p:nvPicPr>
          <p:cNvPr id="10" name="Picture 9">
            <a:extLst>
              <a:ext uri="{FF2B5EF4-FFF2-40B4-BE49-F238E27FC236}">
                <a16:creationId xmlns:a16="http://schemas.microsoft.com/office/drawing/2014/main" id="{3D9E7FA8-EA87-4D9E-AD17-E1BE1FCF7FC7}"/>
              </a:ext>
            </a:extLst>
          </p:cNvPr>
          <p:cNvPicPr>
            <a:picLocks noChangeAspect="1"/>
          </p:cNvPicPr>
          <p:nvPr userDrawn="1"/>
        </p:nvPicPr>
        <p:blipFill>
          <a:blip r:embed="rId14">
            <a:extLst>
              <a:ext uri="{BEBA8EAE-BF5A-486C-A8C5-ECC9F3942E4B}">
                <a14:imgProps xmlns:a14="http://schemas.microsoft.com/office/drawing/2010/main">
                  <a14:imgLayer r:embed="rId15">
                    <a14:imgEffect>
                      <a14:colorTemperature colorTemp="4700"/>
                    </a14:imgEffect>
                    <a14:imgEffect>
                      <a14:brightnessContrast contrast="-40000"/>
                    </a14:imgEffect>
                  </a14:imgLayer>
                </a14:imgProps>
              </a:ext>
            </a:extLst>
          </a:blip>
          <a:stretch>
            <a:fillRect/>
          </a:stretch>
        </p:blipFill>
        <p:spPr>
          <a:xfrm>
            <a:off x="8453472" y="4903792"/>
            <a:ext cx="630991" cy="228620"/>
          </a:xfrm>
          <a:prstGeom prst="rect">
            <a:avLst/>
          </a:prstGeom>
        </p:spPr>
      </p:pic>
    </p:spTree>
    <p:extLst>
      <p:ext uri="{BB962C8B-B14F-4D97-AF65-F5344CB8AC3E}">
        <p14:creationId xmlns:p14="http://schemas.microsoft.com/office/powerpoint/2010/main" val="1364646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D997B5FA-0921-464F-AAE1-844C04324D75}" type="datetimeFigureOut">
              <a:rPr lang="zh-CN" altLang="en-US" smtClean="0">
                <a:solidFill>
                  <a:prstClr val="black">
                    <a:tint val="75000"/>
                  </a:prstClr>
                </a:solidFill>
              </a:rPr>
              <a:pPr defTabSz="685749"/>
              <a:t>2022/4/19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565CE74E-AB26-4998-AD42-012C4C1AD076}" type="slidenum">
              <a:rPr lang="zh-CN" altLang="en-US" smtClean="0">
                <a:solidFill>
                  <a:prstClr val="black">
                    <a:tint val="75000"/>
                  </a:prstClr>
                </a:solidFill>
              </a:rPr>
              <a:pPr defTabSz="685749"/>
              <a:t>‹#›</a:t>
            </a:fld>
            <a:endParaRPr lang="zh-CN" altLang="en-US">
              <a:solidFill>
                <a:prstClr val="black">
                  <a:tint val="75000"/>
                </a:prstClr>
              </a:solidFill>
            </a:endParaRPr>
          </a:p>
        </p:txBody>
      </p:sp>
    </p:spTree>
    <p:extLst>
      <p:ext uri="{BB962C8B-B14F-4D97-AF65-F5344CB8AC3E}">
        <p14:creationId xmlns:p14="http://schemas.microsoft.com/office/powerpoint/2010/main" val="3882008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3" name="矩形: 圆角 1"/>
          <p:cNvSpPr/>
          <p:nvPr userDrawn="1"/>
        </p:nvSpPr>
        <p:spPr>
          <a:xfrm>
            <a:off x="265178"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38730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9F754A19-F918-49C0-9ADC-C68C67CA5C5F}" type="datetimeFigureOut">
              <a:rPr lang="en-US" smtClean="0">
                <a:solidFill>
                  <a:prstClr val="black">
                    <a:tint val="75000"/>
                  </a:prstClr>
                </a:solidFill>
              </a:rPr>
              <a:pPr defTabSz="914288"/>
              <a:t>4/19/2022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1404D0AF-2394-402B-A572-C9400AF4F80E}"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42840245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2022/4/19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751689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ransition spd="slow" advTm="3000">
    <p:wipe/>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BA6529D4-D700-4813-B398-4CE24BDE8D00}" type="datetimeFigureOut">
              <a:rPr lang="en-US" smtClean="0">
                <a:solidFill>
                  <a:prstClr val="black">
                    <a:tint val="75000"/>
                  </a:prstClr>
                </a:solidFill>
              </a:rPr>
              <a:pPr defTabSz="914378"/>
              <a:t>4/19/2022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427D4860-DFDD-48F4-B56B-E843AA73E4E6}"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2907809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408443597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175"/>
            <a:fld id="{C7FA33A9-D6C9-40B8-AD66-03F922A96965}" type="datetimeFigureOut">
              <a:rPr lang="en-US" smtClean="0">
                <a:solidFill>
                  <a:prstClr val="black">
                    <a:tint val="75000"/>
                  </a:prstClr>
                </a:solidFill>
              </a:rPr>
              <a:pPr defTabSz="914175"/>
              <a:t>4/19/2022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17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175"/>
            <a:fld id="{E9DD1D6B-2A0B-4463-9176-592D2C859535}" type="slidenum">
              <a:rPr lang="en-US" smtClean="0">
                <a:solidFill>
                  <a:prstClr val="black">
                    <a:tint val="75000"/>
                  </a:prstClr>
                </a:solidFill>
              </a:rPr>
              <a:pPr defTabSz="914175"/>
              <a:t>‹#›</a:t>
            </a:fld>
            <a:endParaRPr lang="en-US">
              <a:solidFill>
                <a:prstClr val="black">
                  <a:tint val="75000"/>
                </a:prstClr>
              </a:solidFill>
            </a:endParaRPr>
          </a:p>
        </p:txBody>
      </p:sp>
    </p:spTree>
    <p:extLst>
      <p:ext uri="{BB962C8B-B14F-4D97-AF65-F5344CB8AC3E}">
        <p14:creationId xmlns:p14="http://schemas.microsoft.com/office/powerpoint/2010/main" val="365910021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175" rtl="0" eaLnBrk="1" latinLnBrk="0" hangingPunct="1">
        <a:spcBef>
          <a:spcPct val="0"/>
        </a:spcBef>
        <a:buNone/>
        <a:defRPr sz="4400" kern="1200">
          <a:solidFill>
            <a:schemeClr val="tx1"/>
          </a:solidFill>
          <a:latin typeface="+mj-lt"/>
          <a:ea typeface="+mj-ea"/>
          <a:cs typeface="+mj-cs"/>
        </a:defRPr>
      </a:lvl1pPr>
    </p:titleStyle>
    <p:bodyStyle>
      <a:lvl1pPr marL="342812" indent="-342812" algn="l" defTabSz="9141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69" indent="-285680" algn="l" defTabSz="9141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16" indent="-228540" algn="l" defTabSz="91417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0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89"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7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06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45"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3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75" rtl="0" eaLnBrk="1" latinLnBrk="0" hangingPunct="1">
        <a:defRPr sz="1800" kern="1200">
          <a:solidFill>
            <a:schemeClr val="tx1"/>
          </a:solidFill>
          <a:latin typeface="+mn-lt"/>
          <a:ea typeface="+mn-ea"/>
          <a:cs typeface="+mn-cs"/>
        </a:defRPr>
      </a:lvl1pPr>
      <a:lvl2pPr marL="457082" algn="l" defTabSz="914175" rtl="0" eaLnBrk="1" latinLnBrk="0" hangingPunct="1">
        <a:defRPr sz="1800" kern="1200">
          <a:solidFill>
            <a:schemeClr val="tx1"/>
          </a:solidFill>
          <a:latin typeface="+mn-lt"/>
          <a:ea typeface="+mn-ea"/>
          <a:cs typeface="+mn-cs"/>
        </a:defRPr>
      </a:lvl2pPr>
      <a:lvl3pPr marL="914175" algn="l" defTabSz="914175" rtl="0" eaLnBrk="1" latinLnBrk="0" hangingPunct="1">
        <a:defRPr sz="1800" kern="1200">
          <a:solidFill>
            <a:schemeClr val="tx1"/>
          </a:solidFill>
          <a:latin typeface="+mn-lt"/>
          <a:ea typeface="+mn-ea"/>
          <a:cs typeface="+mn-cs"/>
        </a:defRPr>
      </a:lvl3pPr>
      <a:lvl4pPr marL="1371260" algn="l" defTabSz="914175" rtl="0" eaLnBrk="1" latinLnBrk="0" hangingPunct="1">
        <a:defRPr sz="1800" kern="1200">
          <a:solidFill>
            <a:schemeClr val="tx1"/>
          </a:solidFill>
          <a:latin typeface="+mn-lt"/>
          <a:ea typeface="+mn-ea"/>
          <a:cs typeface="+mn-cs"/>
        </a:defRPr>
      </a:lvl4pPr>
      <a:lvl5pPr marL="1828349" algn="l" defTabSz="914175" rtl="0" eaLnBrk="1" latinLnBrk="0" hangingPunct="1">
        <a:defRPr sz="1800" kern="1200">
          <a:solidFill>
            <a:schemeClr val="tx1"/>
          </a:solidFill>
          <a:latin typeface="+mn-lt"/>
          <a:ea typeface="+mn-ea"/>
          <a:cs typeface="+mn-cs"/>
        </a:defRPr>
      </a:lvl5pPr>
      <a:lvl6pPr marL="2285430" algn="l" defTabSz="914175" rtl="0" eaLnBrk="1" latinLnBrk="0" hangingPunct="1">
        <a:defRPr sz="1800" kern="1200">
          <a:solidFill>
            <a:schemeClr val="tx1"/>
          </a:solidFill>
          <a:latin typeface="+mn-lt"/>
          <a:ea typeface="+mn-ea"/>
          <a:cs typeface="+mn-cs"/>
        </a:defRPr>
      </a:lvl6pPr>
      <a:lvl7pPr marL="2742512" algn="l" defTabSz="914175" rtl="0" eaLnBrk="1" latinLnBrk="0" hangingPunct="1">
        <a:defRPr sz="1800" kern="1200">
          <a:solidFill>
            <a:schemeClr val="tx1"/>
          </a:solidFill>
          <a:latin typeface="+mn-lt"/>
          <a:ea typeface="+mn-ea"/>
          <a:cs typeface="+mn-cs"/>
        </a:defRPr>
      </a:lvl7pPr>
      <a:lvl8pPr marL="3199600" algn="l" defTabSz="914175" rtl="0" eaLnBrk="1" latinLnBrk="0" hangingPunct="1">
        <a:defRPr sz="1800" kern="1200">
          <a:solidFill>
            <a:schemeClr val="tx1"/>
          </a:solidFill>
          <a:latin typeface="+mn-lt"/>
          <a:ea typeface="+mn-ea"/>
          <a:cs typeface="+mn-cs"/>
        </a:defRPr>
      </a:lvl8pPr>
      <a:lvl9pPr marL="3656686" algn="l" defTabSz="91417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jpeg"/><Relationship Id="rId7" Type="http://schemas.openxmlformats.org/officeDocument/2006/relationships/hyperlink" Target="https://www.facebook.com/vuhong1972"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microsoft.com/office/2007/relationships/hdphoto" Target="../media/hdphoto9.wdp"/><Relationship Id="rId5" Type="http://schemas.openxmlformats.org/officeDocument/2006/relationships/image" Target="../media/image35.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microsoft.com/office/2007/relationships/hdphoto" Target="../media/hdphoto9.wdp"/><Relationship Id="rId5" Type="http://schemas.openxmlformats.org/officeDocument/2006/relationships/image" Target="../media/image35.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microsoft.com/office/2007/relationships/hdphoto" Target="../media/hdphoto9.wdp"/><Relationship Id="rId5" Type="http://schemas.openxmlformats.org/officeDocument/2006/relationships/image" Target="../media/image35.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2.xml"/><Relationship Id="rId6" Type="http://schemas.microsoft.com/office/2007/relationships/hdphoto" Target="../media/hdphoto9.wdp"/><Relationship Id="rId5" Type="http://schemas.openxmlformats.org/officeDocument/2006/relationships/image" Target="../media/image35.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51.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51.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51.png"/><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51.png"/><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51.png"/><Relationship Id="rId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83.xml"/><Relationship Id="rId6" Type="http://schemas.microsoft.com/office/2007/relationships/hdphoto" Target="../media/hdphoto15.wdp"/><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slide" Target="slide7.xml"/><Relationship Id="rId12"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9.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gif"/><Relationship Id="rId5"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audio" Target="../media/audio1.wav"/><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audio" Target="../media/audio1.wav"/><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audio" Target="../media/audio1.wav"/><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audio" Target="../media/audio1.wav"/><Relationship Id="rId21"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15" name="组合 14"/>
          <p:cNvGrpSpPr/>
          <p:nvPr/>
        </p:nvGrpSpPr>
        <p:grpSpPr>
          <a:xfrm>
            <a:off x="-1925126" y="-177627"/>
            <a:ext cx="7104788" cy="5907398"/>
            <a:chOff x="-3201796" y="-1128035"/>
            <a:chExt cx="10829221" cy="9004143"/>
          </a:xfrm>
        </p:grpSpPr>
        <p:pic>
          <p:nvPicPr>
            <p:cNvPr id="14" name="图片 13"/>
            <p:cNvPicPr>
              <a:picLocks noChangeAspect="1"/>
            </p:cNvPicPr>
            <p:nvPr/>
          </p:nvPicPr>
          <p:blipFill rotWithShape="1">
            <a:blip r:embed="rId4"/>
            <a:srcRect l="14627" t="15673" r="18441" b="20000"/>
            <a:stretch/>
          </p:blipFill>
          <p:spPr>
            <a:xfrm>
              <a:off x="-1788695" y="-1128035"/>
              <a:ext cx="8646693" cy="831412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796" y="-265474"/>
              <a:ext cx="7371354" cy="737135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691" y="960374"/>
              <a:ext cx="6915734" cy="6915734"/>
            </a:xfrm>
            <a:prstGeom prst="rect">
              <a:avLst/>
            </a:prstGeom>
          </p:spPr>
        </p:pic>
      </p:grpSp>
      <p:sp>
        <p:nvSpPr>
          <p:cNvPr id="7" name="文本框 17"/>
          <p:cNvSpPr txBox="1">
            <a:spLocks noChangeArrowheads="1"/>
          </p:cNvSpPr>
          <p:nvPr/>
        </p:nvSpPr>
        <p:spPr bwMode="auto">
          <a:xfrm>
            <a:off x="3657600" y="357230"/>
            <a:ext cx="5378114" cy="226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0" tIns="25715" rIns="51420" bIns="25715">
            <a:spAutoFit/>
          </a:bodyPr>
          <a:lstStyle>
            <a:lvl1pPr defTabSz="512763">
              <a:defRPr>
                <a:solidFill>
                  <a:schemeClr val="tx1"/>
                </a:solidFill>
                <a:latin typeface="Calibri" pitchFamily="34" charset="0"/>
              </a:defRPr>
            </a:lvl1pPr>
            <a:lvl2pPr marL="742950" indent="-285750" defTabSz="512763">
              <a:defRPr>
                <a:solidFill>
                  <a:schemeClr val="tx1"/>
                </a:solidFill>
                <a:latin typeface="Calibri" pitchFamily="34" charset="0"/>
              </a:defRPr>
            </a:lvl2pPr>
            <a:lvl3pPr marL="1143000" indent="-228600" defTabSz="512763">
              <a:defRPr>
                <a:solidFill>
                  <a:schemeClr val="tx1"/>
                </a:solidFill>
                <a:latin typeface="Calibri" pitchFamily="34" charset="0"/>
              </a:defRPr>
            </a:lvl3pPr>
            <a:lvl4pPr marL="1600200" indent="-228600" defTabSz="512763">
              <a:defRPr>
                <a:solidFill>
                  <a:schemeClr val="tx1"/>
                </a:solidFill>
                <a:latin typeface="Calibri" pitchFamily="34" charset="0"/>
              </a:defRPr>
            </a:lvl4pPr>
            <a:lvl5pPr marL="2057400" indent="-228600" defTabSz="512763">
              <a:defRPr>
                <a:solidFill>
                  <a:schemeClr val="tx1"/>
                </a:solidFill>
                <a:latin typeface="Calibri" pitchFamily="34" charset="0"/>
              </a:defRPr>
            </a:lvl5pPr>
            <a:lvl6pPr marL="2514600" indent="-228600" defTabSz="512763" eaLnBrk="0" fontAlgn="base" hangingPunct="0">
              <a:spcBef>
                <a:spcPct val="0"/>
              </a:spcBef>
              <a:spcAft>
                <a:spcPct val="0"/>
              </a:spcAft>
              <a:defRPr>
                <a:solidFill>
                  <a:schemeClr val="tx1"/>
                </a:solidFill>
                <a:latin typeface="Calibri" pitchFamily="34" charset="0"/>
              </a:defRPr>
            </a:lvl6pPr>
            <a:lvl7pPr marL="2971800" indent="-228600" defTabSz="512763" eaLnBrk="0" fontAlgn="base" hangingPunct="0">
              <a:spcBef>
                <a:spcPct val="0"/>
              </a:spcBef>
              <a:spcAft>
                <a:spcPct val="0"/>
              </a:spcAft>
              <a:defRPr>
                <a:solidFill>
                  <a:schemeClr val="tx1"/>
                </a:solidFill>
                <a:latin typeface="Calibri" pitchFamily="34" charset="0"/>
              </a:defRPr>
            </a:lvl7pPr>
            <a:lvl8pPr marL="3429000" indent="-228600" defTabSz="512763" eaLnBrk="0" fontAlgn="base" hangingPunct="0">
              <a:spcBef>
                <a:spcPct val="0"/>
              </a:spcBef>
              <a:spcAft>
                <a:spcPct val="0"/>
              </a:spcAft>
              <a:defRPr>
                <a:solidFill>
                  <a:schemeClr val="tx1"/>
                </a:solidFill>
                <a:latin typeface="Calibri" pitchFamily="34" charset="0"/>
              </a:defRPr>
            </a:lvl8pPr>
            <a:lvl9pPr marL="3886200" indent="-228600" defTabSz="512763" eaLnBrk="0" fontAlgn="base" hangingPunct="0">
              <a:spcBef>
                <a:spcPct val="0"/>
              </a:spcBef>
              <a:spcAft>
                <a:spcPct val="0"/>
              </a:spcAft>
              <a:defRPr>
                <a:solidFill>
                  <a:schemeClr val="tx1"/>
                </a:solidFill>
                <a:latin typeface="Calibri" pitchFamily="34" charset="0"/>
              </a:defRPr>
            </a:lvl9pPr>
          </a:lstStyle>
          <a:p>
            <a:pPr algn="ctr"/>
            <a:r>
              <a:rPr lang="en-US" altLang="zh-CN" sz="4800" b="1" dirty="0" err="1">
                <a:solidFill>
                  <a:prstClr val="white"/>
                </a:solidFill>
                <a:latin typeface="HP001 4 hàng" pitchFamily="34" charset="0"/>
                <a:cs typeface="Arial-Rounded" pitchFamily="34" charset="0"/>
              </a:rPr>
              <a:t>Chào</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mừng</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các</a:t>
            </a:r>
            <a:r>
              <a:rPr lang="en-US" altLang="zh-CN" sz="4800" b="1" dirty="0">
                <a:solidFill>
                  <a:prstClr val="white"/>
                </a:solidFill>
                <a:latin typeface="HP001 4 hàng" pitchFamily="34" charset="0"/>
                <a:cs typeface="Arial-Rounded" pitchFamily="34" charset="0"/>
              </a:rPr>
              <a:t> con </a:t>
            </a:r>
            <a:r>
              <a:rPr lang="vi-VN" altLang="zh-CN" sz="4800" b="1" dirty="0">
                <a:solidFill>
                  <a:prstClr val="white"/>
                </a:solidFill>
                <a:latin typeface="HP001 4 hàng" pitchFamily="34" charset="0"/>
                <a:cs typeface="Arial-Rounded" pitchFamily="34" charset="0"/>
              </a:rPr>
              <a:t>đế</a:t>
            </a:r>
            <a:r>
              <a:rPr lang="en-US" altLang="zh-CN" sz="4800" b="1" dirty="0">
                <a:solidFill>
                  <a:prstClr val="white"/>
                </a:solidFill>
                <a:latin typeface="HP001 4 hàng" pitchFamily="34" charset="0"/>
                <a:cs typeface="Arial-Rounded" pitchFamily="34" charset="0"/>
              </a:rPr>
              <a:t>n </a:t>
            </a:r>
            <a:r>
              <a:rPr lang="en-US" altLang="zh-CN" sz="4800" b="1" dirty="0" err="1">
                <a:solidFill>
                  <a:prstClr val="white"/>
                </a:solidFill>
                <a:latin typeface="HP001 4 hàng" pitchFamily="34" charset="0"/>
                <a:cs typeface="Arial-Rounded" pitchFamily="34" charset="0"/>
              </a:rPr>
              <a:t>với</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tiết</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học</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Tiếng</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Việt</a:t>
            </a:r>
            <a:endParaRPr lang="zh-CN" altLang="en-US" sz="4800" b="1" dirty="0">
              <a:solidFill>
                <a:prstClr val="white"/>
              </a:solidFill>
              <a:latin typeface="HP001 4 hàng" pitchFamily="34" charset="0"/>
              <a:cs typeface="Arial-Rounded" pitchFamily="34" charset="0"/>
            </a:endParaRPr>
          </a:p>
        </p:txBody>
      </p:sp>
    </p:spTree>
    <p:extLst>
      <p:ext uri="{BB962C8B-B14F-4D97-AF65-F5344CB8AC3E}">
        <p14:creationId xmlns:p14="http://schemas.microsoft.com/office/powerpoint/2010/main" val="555231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250" autoRev="1" fill="hold">
                                          <p:stCondLst>
                                            <p:cond delay="0"/>
                                          </p:stCondLst>
                                        </p:cTn>
                                        <p:tgtEl>
                                          <p:spTgt spid="7"/>
                                        </p:tgtEl>
                                        <p:attrNameLst>
                                          <p:attrName>ppt_w</p:attrName>
                                        </p:attrNameLst>
                                      </p:cBhvr>
                                    </p:anim>
                                    <p:anim by="(#ppt_w*0.50)" calcmode="lin" valueType="num">
                                      <p:cBhvr>
                                        <p:cTn id="15" dur="250" decel="50000" autoRev="1" fill="hold">
                                          <p:stCondLst>
                                            <p:cond delay="0"/>
                                          </p:stCondLst>
                                        </p:cTn>
                                        <p:tgtEl>
                                          <p:spTgt spid="7"/>
                                        </p:tgtEl>
                                        <p:attrNameLst>
                                          <p:attrName>ppt_x</p:attrName>
                                        </p:attrNameLst>
                                      </p:cBhvr>
                                    </p:anim>
                                    <p:anim from="(-#ppt_h/2)" to="(#ppt_y)" calcmode="lin" valueType="num">
                                      <p:cBhvr>
                                        <p:cTn id="16" dur="500" fill="hold">
                                          <p:stCondLst>
                                            <p:cond delay="0"/>
                                          </p:stCondLst>
                                        </p:cTn>
                                        <p:tgtEl>
                                          <p:spTgt spid="7"/>
                                        </p:tgtEl>
                                        <p:attrNameLst>
                                          <p:attrName>ppt_y</p:attrName>
                                        </p:attrNameLst>
                                      </p:cBhvr>
                                    </p:anim>
                                    <p:animRot by="21600000">
                                      <p:cBhvr>
                                        <p:cTn id="17"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411712"/>
            <a:ext cx="2133600" cy="2862290"/>
          </a:xfrm>
          <a:prstGeom prst="rect">
            <a:avLst/>
          </a:prstGeom>
          <a:noFill/>
        </p:spPr>
        <p:txBody>
          <a:bodyPr wrap="square" lIns="91408" tIns="45704" rIns="91408" bIns="45704" rtlCol="0">
            <a:spAutoFit/>
          </a:bodyPr>
          <a:lstStyle/>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CON</a:t>
            </a: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NG</a:t>
            </a:r>
            <a:r>
              <a:rPr lang="vi-VN"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ƯỜI</a:t>
            </a:r>
            <a:endPar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VIỆT </a:t>
            </a: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NAM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76508" y="285750"/>
            <a:ext cx="4929292" cy="45936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885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9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53" presetClass="entr" presetSubtype="16"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pic>
        <p:nvPicPr>
          <p:cNvPr id="14" name="图片 13"/>
          <p:cNvPicPr>
            <a:picLocks noChangeAspect="1"/>
          </p:cNvPicPr>
          <p:nvPr/>
        </p:nvPicPr>
        <p:blipFill rotWithShape="1">
          <a:blip r:embed="rId4"/>
          <a:srcRect l="14627" t="15673" r="18441" b="20000"/>
          <a:stretch/>
        </p:blipFill>
        <p:spPr>
          <a:xfrm rot="9277900">
            <a:off x="2788003" y="-886123"/>
            <a:ext cx="7829474" cy="7528338"/>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54" y="769339"/>
            <a:ext cx="4572009" cy="4572009"/>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1" t="58959" r="30424"/>
          <a:stretch/>
        </p:blipFill>
        <p:spPr>
          <a:xfrm>
            <a:off x="6345535" y="3017260"/>
            <a:ext cx="3604687" cy="2126245"/>
          </a:xfrm>
          <a:prstGeom prst="rect">
            <a:avLst/>
          </a:prstGeom>
        </p:spPr>
      </p:pic>
      <p:sp>
        <p:nvSpPr>
          <p:cNvPr id="15" name="TextBox 14"/>
          <p:cNvSpPr txBox="1"/>
          <p:nvPr/>
        </p:nvSpPr>
        <p:spPr>
          <a:xfrm>
            <a:off x="3952988" y="917047"/>
            <a:ext cx="5203045" cy="2252902"/>
          </a:xfrm>
          <a:prstGeom prst="rect">
            <a:avLst/>
          </a:prstGeom>
          <a:noFill/>
        </p:spPr>
        <p:txBody>
          <a:bodyPr wrap="square" lIns="91418" tIns="45709" rIns="91418" bIns="45709" rtlCol="0">
            <a:spAutoFit/>
          </a:bodyPr>
          <a:lstStyle/>
          <a:p>
            <a:pPr algn="ctr" fontAlgn="base">
              <a:lnSpc>
                <a:spcPct val="120000"/>
              </a:lnSpc>
              <a:spcBef>
                <a:spcPct val="0"/>
              </a:spcBef>
              <a:spcAft>
                <a:spcPct val="0"/>
              </a:spcAft>
            </a:pPr>
            <a:r>
              <a:rPr lang="en-US" altLang="zh-CN" sz="3600" dirty="0" err="1">
                <a:solidFill>
                  <a:srgbClr val="00B050"/>
                </a:solidFill>
                <a:latin typeface="Arial-Rounded" pitchFamily="34" charset="0"/>
                <a:ea typeface="SimSun" pitchFamily="2" charset="-122"/>
                <a:cs typeface="Arial-Rounded" pitchFamily="34" charset="0"/>
                <a:sym typeface="+mn-lt"/>
              </a:rPr>
              <a:t>Bài</a:t>
            </a:r>
            <a:r>
              <a:rPr lang="en-US" altLang="zh-CN" sz="3600" dirty="0">
                <a:solidFill>
                  <a:srgbClr val="00B050"/>
                </a:solidFill>
                <a:latin typeface="Arial-Rounded" pitchFamily="34" charset="0"/>
                <a:ea typeface="SimSun" pitchFamily="2" charset="-122"/>
                <a:cs typeface="Arial-Rounded" pitchFamily="34" charset="0"/>
                <a:sym typeface="+mn-lt"/>
              </a:rPr>
              <a:t> </a:t>
            </a:r>
            <a:r>
              <a:rPr lang="en-US" altLang="zh-CN" sz="3600" dirty="0" smtClean="0">
                <a:solidFill>
                  <a:srgbClr val="00B050"/>
                </a:solidFill>
                <a:latin typeface="Arial-Rounded" pitchFamily="34" charset="0"/>
                <a:ea typeface="SimSun" pitchFamily="2" charset="-122"/>
                <a:cs typeface="Arial-Rounded" pitchFamily="34" charset="0"/>
                <a:sym typeface="+mn-lt"/>
              </a:rPr>
              <a:t>23</a:t>
            </a:r>
            <a:endParaRPr lang="en-US" altLang="zh-CN" sz="700" dirty="0">
              <a:solidFill>
                <a:srgbClr val="00B05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4500" b="1" dirty="0">
                <a:solidFill>
                  <a:srgbClr val="FF0000"/>
                </a:solidFill>
                <a:latin typeface="Arial-Rounded" pitchFamily="34" charset="0"/>
                <a:ea typeface="SimSun" pitchFamily="2" charset="-122"/>
                <a:cs typeface="Arial-Rounded" pitchFamily="34" charset="0"/>
                <a:sym typeface="+mn-lt"/>
              </a:rPr>
              <a:t>BÓP NÁT </a:t>
            </a:r>
            <a:r>
              <a:rPr lang="en-US" altLang="zh-CN" sz="4500" b="1" dirty="0" smtClean="0">
                <a:solidFill>
                  <a:srgbClr val="FF0000"/>
                </a:solidFill>
                <a:latin typeface="Arial-Rounded" pitchFamily="34" charset="0"/>
                <a:ea typeface="SimSun" pitchFamily="2" charset="-122"/>
                <a:cs typeface="Arial-Rounded" pitchFamily="34" charset="0"/>
                <a:sym typeface="+mn-lt"/>
              </a:rPr>
              <a:t>QUẢ CAM</a:t>
            </a:r>
          </a:p>
          <a:p>
            <a:pPr algn="ctr" fontAlgn="base">
              <a:lnSpc>
                <a:spcPct val="120000"/>
              </a:lnSpc>
              <a:spcBef>
                <a:spcPct val="0"/>
              </a:spcBef>
              <a:spcAft>
                <a:spcPct val="0"/>
              </a:spcAft>
            </a:pPr>
            <a:r>
              <a:rPr lang="en-US" altLang="zh-CN" sz="3600" b="1" i="1" dirty="0">
                <a:solidFill>
                  <a:srgbClr val="00CC00"/>
                </a:solidFill>
                <a:latin typeface="Arial-Rounded" pitchFamily="34" charset="0"/>
                <a:ea typeface="SimSun" pitchFamily="2" charset="-122"/>
                <a:cs typeface="Arial-Rounded" pitchFamily="34" charset="0"/>
                <a:sym typeface="+mn-lt"/>
              </a:rPr>
              <a:t>(</a:t>
            </a:r>
            <a:r>
              <a:rPr lang="en-US" altLang="zh-CN" sz="3600" b="1" i="1" dirty="0" err="1" smtClean="0">
                <a:solidFill>
                  <a:srgbClr val="00CC00"/>
                </a:solidFill>
                <a:latin typeface="Arial-Rounded" pitchFamily="34" charset="0"/>
                <a:ea typeface="SimSun" pitchFamily="2" charset="-122"/>
                <a:cs typeface="Arial-Rounded" pitchFamily="34" charset="0"/>
                <a:sym typeface="+mn-lt"/>
              </a:rPr>
              <a:t>Tiết</a:t>
            </a:r>
            <a:r>
              <a:rPr lang="en-US" altLang="zh-CN" sz="3600" b="1" i="1" dirty="0" smtClean="0">
                <a:solidFill>
                  <a:srgbClr val="00CC00"/>
                </a:solidFill>
                <a:latin typeface="Arial-Rounded" pitchFamily="34" charset="0"/>
                <a:ea typeface="SimSun" pitchFamily="2" charset="-122"/>
                <a:cs typeface="Arial-Rounded" pitchFamily="34" charset="0"/>
                <a:sym typeface="+mn-lt"/>
              </a:rPr>
              <a:t> 1,2)</a:t>
            </a:r>
            <a:endParaRPr lang="en-US" altLang="zh-CN" sz="3600" i="1" dirty="0">
              <a:solidFill>
                <a:srgbClr val="00CC0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1311625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2" name="组合 1"/>
          <p:cNvGrpSpPr/>
          <p:nvPr/>
        </p:nvGrpSpPr>
        <p:grpSpPr>
          <a:xfrm>
            <a:off x="3207416" y="-439770"/>
            <a:ext cx="7168883" cy="6570476"/>
            <a:chOff x="5977877" y="-745031"/>
            <a:chExt cx="9558511"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l="14949" r="25290"/>
            <a:stretch/>
          </p:blipFill>
          <p:spPr>
            <a:xfrm>
              <a:off x="9448800" y="-532408"/>
              <a:ext cx="4539916" cy="7596694"/>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l="5794" t="11277" r="17296" b="12423"/>
            <a:stretch/>
          </p:blipFill>
          <p:spPr>
            <a:xfrm>
              <a:off x="5977877" y="786063"/>
              <a:ext cx="6063915" cy="6015790"/>
            </a:xfrm>
            <a:prstGeom prst="rect">
              <a:avLst/>
            </a:prstGeom>
          </p:spPr>
        </p:pic>
      </p:grpSp>
      <p:sp>
        <p:nvSpPr>
          <p:cNvPr id="10" name="TextBox 9"/>
          <p:cNvSpPr txBox="1">
            <a:spLocks noChangeArrowheads="1"/>
          </p:cNvSpPr>
          <p:nvPr/>
        </p:nvSpPr>
        <p:spPr bwMode="auto">
          <a:xfrm>
            <a:off x="635662" y="1326518"/>
            <a:ext cx="325053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prstClr val="white"/>
                </a:solidFill>
                <a:latin typeface="Arial-Rounded" pitchFamily="34" charset="0"/>
                <a:cs typeface="Arial-Rounded" pitchFamily="34" charset="0"/>
              </a:rPr>
              <a:t>Tiết</a:t>
            </a:r>
            <a:r>
              <a:rPr lang="en-US" altLang="en-US" sz="8500" dirty="0">
                <a:solidFill>
                  <a:prstClr val="white"/>
                </a:solidFill>
                <a:latin typeface="Arial-Rounded" pitchFamily="34" charset="0"/>
                <a:cs typeface="Arial-Rounded" pitchFamily="34" charset="0"/>
              </a:rPr>
              <a:t> 1</a:t>
            </a:r>
          </a:p>
        </p:txBody>
      </p:sp>
      <p:sp>
        <p:nvSpPr>
          <p:cNvPr id="8"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673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style.rotation</p:attrName>
                                        </p:attrNameLst>
                                      </p:cBhvr>
                                      <p:tavLst>
                                        <p:tav tm="0">
                                          <p:val>
                                            <p:fltVal val="90"/>
                                          </p:val>
                                        </p:tav>
                                        <p:tav tm="100000">
                                          <p:val>
                                            <p:fltVal val="0"/>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4"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07" y="502046"/>
            <a:ext cx="7776793" cy="477005"/>
          </a:xfrm>
          <a:prstGeom prst="rect">
            <a:avLst/>
          </a:prstGeom>
          <a:noFill/>
        </p:spPr>
        <p:txBody>
          <a:bodyPr wrap="square" lIns="91392" tIns="45696" rIns="91392" bIns="45696" rtlCol="0">
            <a:spAutoFit/>
          </a:bodyPr>
          <a:lstStyle/>
          <a:p>
            <a:pPr defTabSz="913860"/>
            <a:r>
              <a:rPr lang="vi-VN" sz="2500" dirty="0">
                <a:solidFill>
                  <a:prstClr val="black"/>
                </a:solidFill>
                <a:latin typeface="+mj-lt"/>
                <a:ea typeface="Arial-Rounded" panose="020B0500000000000000" pitchFamily="34" charset="0"/>
                <a:cs typeface="Arial-Rounded" panose="020B0500000000000000" pitchFamily="34" charset="0"/>
              </a:rPr>
              <a:t>Nói tên một người anh hùng nhỏ tuổi mà em biết</a:t>
            </a:r>
            <a:r>
              <a:rPr lang="vi-VN" sz="2500" dirty="0" smtClean="0">
                <a:solidFill>
                  <a:prstClr val="black"/>
                </a:solidFill>
                <a:latin typeface="+mj-lt"/>
                <a:ea typeface="Arial-Rounded" panose="020B0500000000000000" pitchFamily="34" charset="0"/>
                <a:cs typeface="Arial-Rounded" panose="020B0500000000000000" pitchFamily="34" charset="0"/>
              </a:rPr>
              <a:t>.</a:t>
            </a:r>
            <a:endParaRPr lang="vi-VN" sz="2500" dirty="0">
              <a:solidFill>
                <a:prstClr val="black"/>
              </a:solidFill>
              <a:latin typeface="+mj-lt"/>
              <a:ea typeface="Arial-Rounded" panose="020B0500000000000000" pitchFamily="34" charset="0"/>
              <a:cs typeface="Arial-Rounded" panose="020B0500000000000000" pitchFamily="34" charset="0"/>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983982"/>
            <a:ext cx="1982564" cy="351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447800" y="4552363"/>
            <a:ext cx="1929477" cy="457787"/>
          </a:xfrm>
          <a:prstGeom prst="round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latin typeface="+mj-lt"/>
                <a:ea typeface="Arial-Rounded" panose="020B0500000000000000" pitchFamily="34" charset="0"/>
                <a:cs typeface="Arial-Rounded" panose="020B0500000000000000" pitchFamily="34" charset="0"/>
              </a:rPr>
              <a:t>Kim </a:t>
            </a:r>
            <a:r>
              <a:rPr lang="en-US" sz="2400" dirty="0" err="1">
                <a:solidFill>
                  <a:srgbClr val="0000FF"/>
                </a:solidFill>
                <a:latin typeface="+mj-lt"/>
                <a:ea typeface="Arial-Rounded" panose="020B0500000000000000" pitchFamily="34" charset="0"/>
                <a:cs typeface="Arial-Rounded" panose="020B0500000000000000" pitchFamily="34" charset="0"/>
              </a:rPr>
              <a:t>Đồng</a:t>
            </a:r>
            <a:endParaRPr lang="en-US" sz="2400" dirty="0">
              <a:solidFill>
                <a:srgbClr val="0000FF"/>
              </a:solidFill>
              <a:latin typeface="+mj-lt"/>
              <a:ea typeface="Arial-Rounded" panose="020B0500000000000000" pitchFamily="34" charset="0"/>
              <a:cs typeface="Arial-Rounded" panose="020B0500000000000000" pitchFamily="34" charset="0"/>
            </a:endParaRPr>
          </a:p>
        </p:txBody>
      </p:sp>
      <p:pic>
        <p:nvPicPr>
          <p:cNvPr id="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99909" y="1343911"/>
            <a:ext cx="5163091" cy="290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5334000" y="4424918"/>
            <a:ext cx="1929477" cy="457787"/>
          </a:xfrm>
          <a:prstGeom prst="round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mj-lt"/>
                <a:ea typeface="Arial-Rounded" panose="020B0500000000000000" pitchFamily="34" charset="0"/>
                <a:cs typeface="Arial-Rounded" panose="020B0500000000000000" pitchFamily="34" charset="0"/>
              </a:rPr>
              <a:t>Võ</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smtClean="0">
                <a:solidFill>
                  <a:srgbClr val="FF0000"/>
                </a:solidFill>
                <a:latin typeface="+mj-lt"/>
                <a:ea typeface="Arial-Rounded" panose="020B0500000000000000" pitchFamily="34" charset="0"/>
                <a:cs typeface="Arial-Rounded" panose="020B0500000000000000" pitchFamily="34" charset="0"/>
              </a:rPr>
              <a:t>Thị</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Sáu</a:t>
            </a:r>
            <a:endParaRPr lang="en-US" sz="2400" dirty="0">
              <a:solidFill>
                <a:srgbClr val="FF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519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750"/>
                                        <p:tgtEl>
                                          <p:spTgt spid="1026"/>
                                        </p:tgtEl>
                                      </p:cBhvr>
                                    </p:animEffect>
                                  </p:childTnLst>
                                </p:cTn>
                              </p:par>
                            </p:childTnLst>
                          </p:cTn>
                        </p:par>
                        <p:par>
                          <p:cTn id="19" fill="hold">
                            <p:stCondLst>
                              <p:cond delay="75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1418198" cy="437682"/>
          </a:xfrm>
          <a:prstGeom prst="rect">
            <a:avLst/>
          </a:prstGeom>
          <a:noFill/>
        </p:spPr>
        <p:txBody>
          <a:bodyPr wrap="square" lIns="91438" tIns="45719" rIns="91438" bIns="45719" rtlCol="0">
            <a:spAutoFit/>
          </a:bodyPr>
          <a:lstStyle/>
          <a:p>
            <a:pPr algn="ctr" defTabSz="914378">
              <a:lnSpc>
                <a:spcPct val="150000"/>
              </a:lnSpc>
            </a:pPr>
            <a:r>
              <a:rPr lang="vi-VN"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 </a:t>
            </a:r>
            <a:r>
              <a:rPr lang="en-GB"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MẪU</a:t>
            </a:r>
            <a:endParaRPr lang="en-US"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6935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algn="ctr" defTabSz="914378">
              <a:lnSpc>
                <a:spcPct val="150000"/>
              </a:lnSpc>
            </a:pPr>
            <a:r>
              <a:rPr lang="en-US"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6248400" y="-101008"/>
            <a:ext cx="2748959" cy="691559"/>
            <a:chOff x="6852241" y="-35784"/>
            <a:chExt cx="2215560" cy="691559"/>
          </a:xfrm>
        </p:grpSpPr>
        <p:sp>
          <p:nvSpPr>
            <p:cNvPr id="10" name="Rounded Rectangle 9"/>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cxnSp>
        <p:nvCxnSpPr>
          <p:cNvPr id="14" name="Straight Connector 13">
            <a:extLst/>
          </p:cNvPr>
          <p:cNvCxnSpPr>
            <a:cxnSpLocks/>
          </p:cNvCxnSpPr>
          <p:nvPr/>
        </p:nvCxnSpPr>
        <p:spPr>
          <a:xfrm>
            <a:off x="2320636" y="929986"/>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5825729" y="926523"/>
            <a:ext cx="9941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4561609" y="3077442"/>
            <a:ext cx="53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p:cNvPr>
          <p:cNvCxnSpPr>
            <a:cxnSpLocks/>
          </p:cNvCxnSpPr>
          <p:nvPr/>
        </p:nvCxnSpPr>
        <p:spPr>
          <a:xfrm>
            <a:off x="5486400" y="4140777"/>
            <a:ext cx="114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941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7EA726-BE40-4F69-B9EC-9CB33F4F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9" r="18125"/>
          <a:stretch/>
        </p:blipFill>
        <p:spPr>
          <a:xfrm>
            <a:off x="6096000" y="1200153"/>
            <a:ext cx="2743200" cy="2646787"/>
          </a:xfrm>
          <a:prstGeom prst="rect">
            <a:avLst/>
          </a:prstGeom>
        </p:spPr>
      </p:pic>
      <p:grpSp>
        <p:nvGrpSpPr>
          <p:cNvPr id="4" name="组合 14">
            <a:extLst>
              <a:ext uri="{FF2B5EF4-FFF2-40B4-BE49-F238E27FC236}">
                <a16:creationId xmlns:a16="http://schemas.microsoft.com/office/drawing/2014/main" id="{633BC99A-4E87-4837-8BFF-76DC413353B7}"/>
              </a:ext>
            </a:extLst>
          </p:cNvPr>
          <p:cNvGrpSpPr/>
          <p:nvPr/>
        </p:nvGrpSpPr>
        <p:grpSpPr>
          <a:xfrm>
            <a:off x="802796" y="695910"/>
            <a:ext cx="1962945" cy="1037416"/>
            <a:chOff x="704275" y="2530779"/>
            <a:chExt cx="3202013" cy="1995870"/>
          </a:xfrm>
        </p:grpSpPr>
        <p:pic>
          <p:nvPicPr>
            <p:cNvPr id="5" name="图片 2">
              <a:extLst>
                <a:ext uri="{FF2B5EF4-FFF2-40B4-BE49-F238E27FC236}">
                  <a16:creationId xmlns:a16="http://schemas.microsoft.com/office/drawing/2014/main" id="{9C581087-11C4-4140-BF6C-036D5670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8" t="23333" r="27189" b="21389"/>
            <a:stretch/>
          </p:blipFill>
          <p:spPr>
            <a:xfrm>
              <a:off x="704275" y="2530779"/>
              <a:ext cx="3202013" cy="1995870"/>
            </a:xfrm>
            <a:prstGeom prst="rect">
              <a:avLst/>
            </a:prstGeom>
          </p:spPr>
        </p:pic>
        <p:sp>
          <p:nvSpPr>
            <p:cNvPr id="6" name="文本框 10">
              <a:extLst>
                <a:ext uri="{FF2B5EF4-FFF2-40B4-BE49-F238E27FC236}">
                  <a16:creationId xmlns:a16="http://schemas.microsoft.com/office/drawing/2014/main" id="{C6A3DA0C-3692-4444-BB65-96BDEC963AC2}"/>
                </a:ext>
              </a:extLst>
            </p:cNvPr>
            <p:cNvSpPr txBox="1"/>
            <p:nvPr/>
          </p:nvSpPr>
          <p:spPr>
            <a:xfrm>
              <a:off x="1512193" y="3137596"/>
              <a:ext cx="1914605" cy="991813"/>
            </a:xfrm>
            <a:prstGeom prst="rect">
              <a:avLst/>
            </a:prstGeom>
            <a:noFill/>
          </p:spPr>
          <p:txBody>
            <a:bodyPr wrap="none" rtlCol="0">
              <a:spAutoFit/>
              <a:scene3d>
                <a:camera prst="orthographicFront"/>
                <a:lightRig rig="threePt" dir="t"/>
              </a:scene3d>
              <a:sp3d contourW="12700"/>
            </a:bodyPr>
            <a:lstStyle/>
            <a:p>
              <a:pPr defTabSz="1008858">
                <a:lnSpc>
                  <a:spcPct val="110000"/>
                </a:lnSpc>
                <a:defRPr/>
              </a:pPr>
              <a:r>
                <a:rPr lang="en-US" altLang="zh-CN" sz="2500" dirty="0" err="1">
                  <a:solidFill>
                    <a:srgbClr val="FF0000"/>
                  </a:solidFill>
                  <a:latin typeface="Arial-Rounded" pitchFamily="34" charset="0"/>
                  <a:ea typeface="Arial-Rounded" pitchFamily="34" charset="0"/>
                  <a:cs typeface="Arial-Rounded" pitchFamily="34" charset="0"/>
                </a:rPr>
                <a:t>sứ</a:t>
              </a:r>
              <a:r>
                <a:rPr lang="en-US" altLang="zh-CN" sz="2500" dirty="0">
                  <a:solidFill>
                    <a:srgbClr val="FF0000"/>
                  </a:solidFill>
                  <a:latin typeface="Arial-Rounded" pitchFamily="34" charset="0"/>
                  <a:ea typeface="Arial-Rounded" pitchFamily="34" charset="0"/>
                  <a:cs typeface="Arial-Rounded" pitchFamily="34" charset="0"/>
                </a:rPr>
                <a:t> </a:t>
              </a:r>
              <a:r>
                <a:rPr lang="en-US" altLang="zh-CN" sz="2500" dirty="0" err="1">
                  <a:solidFill>
                    <a:srgbClr val="FF0000"/>
                  </a:solidFill>
                  <a:latin typeface="Arial-Rounded" pitchFamily="34" charset="0"/>
                  <a:ea typeface="Arial-Rounded" pitchFamily="34" charset="0"/>
                  <a:cs typeface="Arial-Rounded" pitchFamily="34" charset="0"/>
                </a:rPr>
                <a:t>thần</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7" name="组合 15">
            <a:extLst>
              <a:ext uri="{FF2B5EF4-FFF2-40B4-BE49-F238E27FC236}">
                <a16:creationId xmlns:a16="http://schemas.microsoft.com/office/drawing/2014/main" id="{D72A0566-BE1C-488A-9D39-99DDB010D03A}"/>
              </a:ext>
            </a:extLst>
          </p:cNvPr>
          <p:cNvGrpSpPr/>
          <p:nvPr/>
        </p:nvGrpSpPr>
        <p:grpSpPr>
          <a:xfrm>
            <a:off x="3121576" y="822296"/>
            <a:ext cx="2441024" cy="1226243"/>
            <a:chOff x="4607587" y="2476748"/>
            <a:chExt cx="4573559" cy="2466674"/>
          </a:xfrm>
        </p:grpSpPr>
        <p:pic>
          <p:nvPicPr>
            <p:cNvPr id="8" name="图片 8">
              <a:extLst>
                <a:ext uri="{FF2B5EF4-FFF2-40B4-BE49-F238E27FC236}">
                  <a16:creationId xmlns:a16="http://schemas.microsoft.com/office/drawing/2014/main" id="{6AB52120-ED74-4A5D-A4F9-1DF6E5198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68" t="23333" r="27189" b="21389"/>
            <a:stretch/>
          </p:blipFill>
          <p:spPr>
            <a:xfrm>
              <a:off x="4607587" y="2476748"/>
              <a:ext cx="4573559" cy="2466674"/>
            </a:xfrm>
            <a:prstGeom prst="rect">
              <a:avLst/>
            </a:prstGeom>
          </p:spPr>
        </p:pic>
        <p:sp>
          <p:nvSpPr>
            <p:cNvPr id="9" name="文本框 11">
              <a:extLst>
                <a:ext uri="{FF2B5EF4-FFF2-40B4-BE49-F238E27FC236}">
                  <a16:creationId xmlns:a16="http://schemas.microsoft.com/office/drawing/2014/main" id="{86F436DA-2A75-48CC-8C06-440E22A34A87}"/>
                </a:ext>
              </a:extLst>
            </p:cNvPr>
            <p:cNvSpPr txBox="1"/>
            <p:nvPr/>
          </p:nvSpPr>
          <p:spPr>
            <a:xfrm>
              <a:off x="5536385" y="3318886"/>
              <a:ext cx="3124162" cy="95962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a:solidFill>
                    <a:srgbClr val="FF0000"/>
                  </a:solidFill>
                  <a:latin typeface="Arial-Rounded" pitchFamily="34" charset="0"/>
                  <a:ea typeface="Arial-Rounded" pitchFamily="34" charset="0"/>
                  <a:cs typeface="Arial-Rounded" pitchFamily="34" charset="0"/>
                </a:rPr>
                <a:t>xâm</a:t>
              </a:r>
              <a:r>
                <a:rPr lang="en-US" altLang="zh-CN" sz="2500" dirty="0">
                  <a:solidFill>
                    <a:srgbClr val="FF0000"/>
                  </a:solidFill>
                  <a:latin typeface="Arial-Rounded" pitchFamily="34" charset="0"/>
                  <a:ea typeface="Arial-Rounded" pitchFamily="34" charset="0"/>
                  <a:cs typeface="Arial-Rounded" pitchFamily="34" charset="0"/>
                </a:rPr>
                <a:t> </a:t>
              </a:r>
              <a:r>
                <a:rPr lang="en-US" altLang="zh-CN" sz="2500" dirty="0" err="1">
                  <a:solidFill>
                    <a:srgbClr val="FF0000"/>
                  </a:solidFill>
                  <a:latin typeface="Arial-Rounded" pitchFamily="34" charset="0"/>
                  <a:ea typeface="Arial-Rounded" pitchFamily="34" charset="0"/>
                  <a:cs typeface="Arial-Rounded" pitchFamily="34" charset="0"/>
                </a:rPr>
                <a:t>chiếm</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10" name="组合 16">
            <a:extLst>
              <a:ext uri="{FF2B5EF4-FFF2-40B4-BE49-F238E27FC236}">
                <a16:creationId xmlns:a16="http://schemas.microsoft.com/office/drawing/2014/main" id="{6F75EC53-8A58-4390-BF57-2736DEA57C53}"/>
              </a:ext>
            </a:extLst>
          </p:cNvPr>
          <p:cNvGrpSpPr/>
          <p:nvPr/>
        </p:nvGrpSpPr>
        <p:grpSpPr>
          <a:xfrm>
            <a:off x="652304" y="2230676"/>
            <a:ext cx="2501173" cy="1295400"/>
            <a:chOff x="1312206" y="4411577"/>
            <a:chExt cx="2947124" cy="2043477"/>
          </a:xfrm>
        </p:grpSpPr>
        <p:pic>
          <p:nvPicPr>
            <p:cNvPr id="11" name="图片 7">
              <a:extLst>
                <a:ext uri="{FF2B5EF4-FFF2-40B4-BE49-F238E27FC236}">
                  <a16:creationId xmlns:a16="http://schemas.microsoft.com/office/drawing/2014/main" id="{01315006-2ABC-446D-A49B-BF61B4A53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68" t="23333" r="27189" b="21389"/>
            <a:stretch/>
          </p:blipFill>
          <p:spPr>
            <a:xfrm>
              <a:off x="1312206" y="4411577"/>
              <a:ext cx="2947124" cy="2043477"/>
            </a:xfrm>
            <a:prstGeom prst="rect">
              <a:avLst/>
            </a:prstGeom>
          </p:spPr>
        </p:pic>
        <p:sp>
          <p:nvSpPr>
            <p:cNvPr id="12" name="文本框 12">
              <a:extLst>
                <a:ext uri="{FF2B5EF4-FFF2-40B4-BE49-F238E27FC236}">
                  <a16:creationId xmlns:a16="http://schemas.microsoft.com/office/drawing/2014/main" id="{E38EE79D-9825-42C9-A69E-7D6DB936BF46}"/>
                </a:ext>
              </a:extLst>
            </p:cNvPr>
            <p:cNvSpPr txBox="1"/>
            <p:nvPr/>
          </p:nvSpPr>
          <p:spPr>
            <a:xfrm>
              <a:off x="1842434" y="5253665"/>
              <a:ext cx="2202825" cy="752547"/>
            </a:xfrm>
            <a:prstGeom prst="rect">
              <a:avLst/>
            </a:prstGeom>
            <a:noFill/>
          </p:spPr>
          <p:txBody>
            <a:bodyPr wrap="square" rtlCol="0">
              <a:spAutoFit/>
              <a:scene3d>
                <a:camera prst="orthographicFront"/>
                <a:lightRig rig="threePt" dir="t"/>
              </a:scene3d>
              <a:sp3d contourW="12700"/>
            </a:bodyPr>
            <a:lstStyle/>
            <a:p>
              <a:pPr defTabSz="1008858">
                <a:defRPr/>
              </a:pPr>
              <a:r>
                <a:rPr lang="en-US" altLang="zh-CN" sz="2500" dirty="0" err="1">
                  <a:solidFill>
                    <a:srgbClr val="FF0000"/>
                  </a:solidFill>
                  <a:latin typeface="Arial-Rounded" pitchFamily="34" charset="0"/>
                  <a:ea typeface="Arial-Rounded" pitchFamily="34" charset="0"/>
                  <a:cs typeface="Arial-Rounded" pitchFamily="34" charset="0"/>
                </a:rPr>
                <a:t>n</a:t>
              </a:r>
              <a:r>
                <a:rPr lang="en-US" altLang="zh-CN" sz="2500" dirty="0" err="1" smtClean="0">
                  <a:solidFill>
                    <a:srgbClr val="FF0000"/>
                  </a:solidFill>
                  <a:latin typeface="Arial-Rounded" pitchFamily="34" charset="0"/>
                  <a:ea typeface="Arial-Rounded" pitchFamily="34" charset="0"/>
                  <a:cs typeface="Arial-Rounded" pitchFamily="34" charset="0"/>
                </a:rPr>
                <a:t>ghiến</a:t>
              </a:r>
              <a:r>
                <a:rPr lang="en-US" altLang="zh-CN" sz="2500" dirty="0" smtClean="0">
                  <a:solidFill>
                    <a:srgbClr val="FF0000"/>
                  </a:solidFill>
                  <a:latin typeface="Arial-Rounded" pitchFamily="34" charset="0"/>
                  <a:ea typeface="Arial-Rounded" pitchFamily="34" charset="0"/>
                  <a:cs typeface="Arial-Rounded" pitchFamily="34" charset="0"/>
                </a:rPr>
                <a:t> r</a:t>
              </a:r>
              <a:r>
                <a:rPr lang="vi-VN" altLang="zh-CN" sz="2500" dirty="0" smtClean="0">
                  <a:solidFill>
                    <a:srgbClr val="FF0000"/>
                  </a:solidFill>
                  <a:latin typeface="Arial-Rounded" pitchFamily="34" charset="0"/>
                  <a:ea typeface="Arial-Rounded" pitchFamily="34" charset="0"/>
                  <a:cs typeface="Arial-Rounded" pitchFamily="34" charset="0"/>
                </a:rPr>
                <a:t>ă</a:t>
              </a:r>
              <a:r>
                <a:rPr lang="en-US" altLang="zh-CN" sz="2500" dirty="0" smtClean="0">
                  <a:solidFill>
                    <a:srgbClr val="FF0000"/>
                  </a:solidFill>
                  <a:latin typeface="Arial-Rounded" pitchFamily="34" charset="0"/>
                  <a:ea typeface="Arial-Rounded" pitchFamily="34" charset="0"/>
                  <a:cs typeface="Arial-Rounded" pitchFamily="34" charset="0"/>
                </a:rPr>
                <a:t>ng</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13" name="组合 17">
            <a:extLst>
              <a:ext uri="{FF2B5EF4-FFF2-40B4-BE49-F238E27FC236}">
                <a16:creationId xmlns:a16="http://schemas.microsoft.com/office/drawing/2014/main" id="{9032A46D-43F2-4A9A-B4B1-8418F9791C83}"/>
              </a:ext>
            </a:extLst>
          </p:cNvPr>
          <p:cNvGrpSpPr/>
          <p:nvPr/>
        </p:nvGrpSpPr>
        <p:grpSpPr>
          <a:xfrm>
            <a:off x="3807989" y="2467333"/>
            <a:ext cx="1754613" cy="988442"/>
            <a:chOff x="4607588" y="4411579"/>
            <a:chExt cx="3287483" cy="2279474"/>
          </a:xfrm>
        </p:grpSpPr>
        <p:pic>
          <p:nvPicPr>
            <p:cNvPr id="14"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3287483" cy="2279474"/>
            </a:xfrm>
            <a:prstGeom prst="rect">
              <a:avLst/>
            </a:prstGeom>
          </p:spPr>
        </p:pic>
        <p:sp>
          <p:nvSpPr>
            <p:cNvPr id="15" name="文本框 13">
              <a:extLst>
                <a:ext uri="{FF2B5EF4-FFF2-40B4-BE49-F238E27FC236}">
                  <a16:creationId xmlns:a16="http://schemas.microsoft.com/office/drawing/2014/main" id="{A9877F30-2F33-420F-A298-D5774A37921D}"/>
                </a:ext>
              </a:extLst>
            </p:cNvPr>
            <p:cNvSpPr txBox="1"/>
            <p:nvPr/>
          </p:nvSpPr>
          <p:spPr>
            <a:xfrm>
              <a:off x="5638170" y="5133134"/>
              <a:ext cx="1535350" cy="110014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Arial-Rounded" pitchFamily="34" charset="0"/>
                  <a:ea typeface="Arial-Rounded" pitchFamily="34" charset="0"/>
                  <a:cs typeface="Arial-Rounded" pitchFamily="34" charset="0"/>
                </a:rPr>
                <a:t>trị</a:t>
              </a:r>
              <a:r>
                <a:rPr lang="en-US" altLang="zh-CN" sz="2500" dirty="0">
                  <a:solidFill>
                    <a:srgbClr val="FF0000"/>
                  </a:solidFill>
                  <a:latin typeface="Arial-Rounded" pitchFamily="34" charset="0"/>
                  <a:ea typeface="Arial-Rounded" pitchFamily="34" charset="0"/>
                  <a:cs typeface="Arial-Rounded" pitchFamily="34" charset="0"/>
                </a:rPr>
                <a:t> </a:t>
              </a:r>
              <a:r>
                <a:rPr lang="en-US" altLang="zh-CN" sz="2500" dirty="0" err="1">
                  <a:solidFill>
                    <a:srgbClr val="FF0000"/>
                  </a:solidFill>
                  <a:latin typeface="Arial-Rounded" pitchFamily="34" charset="0"/>
                  <a:ea typeface="Arial-Rounded" pitchFamily="34" charset="0"/>
                  <a:cs typeface="Arial-Rounded" pitchFamily="34" charset="0"/>
                </a:rPr>
                <a:t>tội</a:t>
              </a:r>
              <a:endParaRPr lang="en-US" altLang="zh-CN" sz="2500" dirty="0">
                <a:solidFill>
                  <a:srgbClr val="FF0000"/>
                </a:solidFill>
                <a:latin typeface="Arial-Rounded" pitchFamily="34" charset="0"/>
                <a:ea typeface="Arial-Rounded" pitchFamily="34" charset="0"/>
                <a:cs typeface="Arial-Rounded" pitchFamily="34" charset="0"/>
              </a:endParaRPr>
            </a:p>
          </p:txBody>
        </p:sp>
      </p:grpSp>
      <p:grpSp>
        <p:nvGrpSpPr>
          <p:cNvPr id="16" name="组合 17">
            <a:extLst>
              <a:ext uri="{FF2B5EF4-FFF2-40B4-BE49-F238E27FC236}">
                <a16:creationId xmlns:a16="http://schemas.microsoft.com/office/drawing/2014/main" id="{9032A46D-43F2-4A9A-B4B1-8418F9791C83}"/>
              </a:ext>
            </a:extLst>
          </p:cNvPr>
          <p:cNvGrpSpPr/>
          <p:nvPr/>
        </p:nvGrpSpPr>
        <p:grpSpPr>
          <a:xfrm>
            <a:off x="2458919" y="3592750"/>
            <a:ext cx="1754613" cy="988442"/>
            <a:chOff x="4607588" y="4411579"/>
            <a:chExt cx="3287483" cy="2279474"/>
          </a:xfrm>
        </p:grpSpPr>
        <p:pic>
          <p:nvPicPr>
            <p:cNvPr id="17"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3287483" cy="2279474"/>
            </a:xfrm>
            <a:prstGeom prst="rect">
              <a:avLst/>
            </a:prstGeom>
          </p:spPr>
        </p:pic>
        <p:sp>
          <p:nvSpPr>
            <p:cNvPr id="18" name="文本框 13">
              <a:extLst>
                <a:ext uri="{FF2B5EF4-FFF2-40B4-BE49-F238E27FC236}">
                  <a16:creationId xmlns:a16="http://schemas.microsoft.com/office/drawing/2014/main" id="{A9877F30-2F33-420F-A298-D5774A37921D}"/>
                </a:ext>
              </a:extLst>
            </p:cNvPr>
            <p:cNvSpPr txBox="1"/>
            <p:nvPr/>
          </p:nvSpPr>
          <p:spPr>
            <a:xfrm>
              <a:off x="5367426" y="5304716"/>
              <a:ext cx="1910779" cy="110014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a:solidFill>
                    <a:srgbClr val="FF0000"/>
                  </a:solidFill>
                  <a:latin typeface="Arial-Rounded" pitchFamily="34" charset="0"/>
                  <a:ea typeface="Arial-Rounded" pitchFamily="34" charset="0"/>
                  <a:cs typeface="Arial-Rounded" pitchFamily="34" charset="0"/>
                </a:rPr>
                <a:t>ấm</a:t>
              </a:r>
              <a:r>
                <a:rPr lang="en-US" altLang="zh-CN" sz="2500" dirty="0">
                  <a:solidFill>
                    <a:srgbClr val="FF0000"/>
                  </a:solidFill>
                  <a:latin typeface="Arial-Rounded" pitchFamily="34" charset="0"/>
                  <a:ea typeface="Arial-Rounded" pitchFamily="34" charset="0"/>
                  <a:cs typeface="Arial-Rounded" pitchFamily="34" charset="0"/>
                </a:rPr>
                <a:t> </a:t>
              </a:r>
              <a:r>
                <a:rPr lang="en-US" altLang="zh-CN" sz="2500" dirty="0" err="1" smtClean="0">
                  <a:solidFill>
                    <a:srgbClr val="FF0000"/>
                  </a:solidFill>
                  <a:latin typeface="Arial-Rounded" pitchFamily="34" charset="0"/>
                  <a:ea typeface="Arial-Rounded" pitchFamily="34" charset="0"/>
                  <a:cs typeface="Arial-Rounded" pitchFamily="34" charset="0"/>
                </a:rPr>
                <a:t>ức</a:t>
              </a:r>
              <a:endParaRPr lang="en-US" altLang="zh-CN" sz="2500" dirty="0">
                <a:solidFill>
                  <a:srgbClr val="FF0000"/>
                </a:solidFill>
                <a:latin typeface="Arial-Rounded" pitchFamily="34" charset="0"/>
                <a:ea typeface="Arial-Rounded" pitchFamily="34" charset="0"/>
                <a:cs typeface="Arial-Rounded" pitchFamily="34" charset="0"/>
              </a:endParaRPr>
            </a:p>
          </p:txBody>
        </p:sp>
      </p:grpSp>
      <p:sp>
        <p:nvSpPr>
          <p:cNvPr id="19" name="文本框 5">
            <a:extLst>
              <a:ext uri="{FF2B5EF4-FFF2-40B4-BE49-F238E27FC236}">
                <a16:creationId xmlns:a16="http://schemas.microsoft.com/office/drawing/2014/main" id="{B80A3D24-DBA3-469A-BF3E-E05F9C02B74E}"/>
              </a:ext>
            </a:extLst>
          </p:cNvPr>
          <p:cNvSpPr txBox="1"/>
          <p:nvPr/>
        </p:nvSpPr>
        <p:spPr>
          <a:xfrm>
            <a:off x="4685295" y="429538"/>
            <a:ext cx="3882559" cy="532744"/>
          </a:xfrm>
          <a:prstGeom prst="rect">
            <a:avLst/>
          </a:prstGeom>
          <a:noFill/>
        </p:spPr>
        <p:txBody>
          <a:bodyPr wrap="none" lIns="100880" tIns="50436" rIns="100880" bIns="50436" rtlCol="0">
            <a:spAutoFit/>
            <a:scene3d>
              <a:camera prst="orthographicFront"/>
              <a:lightRig rig="threePt" dir="t"/>
            </a:scene3d>
            <a:sp3d contourW="12700"/>
          </a:bodyPr>
          <a:lstStyle/>
          <a:p>
            <a:pPr algn="ctr"/>
            <a:r>
              <a:rPr lang="en-US" altLang="zh-CN" sz="2800" b="1" dirty="0">
                <a:solidFill>
                  <a:srgbClr val="00CC00"/>
                </a:solidFill>
                <a:latin typeface="Times New Roman" panose="02020603050405020304" pitchFamily="18" charset="0"/>
                <a:ea typeface="Arial-Rounded" pitchFamily="34" charset="0"/>
                <a:cs typeface="Times New Roman" panose="02020603050405020304" pitchFamily="18" charset="0"/>
              </a:rPr>
              <a:t>LUYỆN ĐỌC TỪ KHÓ</a:t>
            </a:r>
            <a:endParaRPr lang="zh-CN" altLang="en-US" sz="2800" b="1" dirty="0">
              <a:solidFill>
                <a:srgbClr val="00CC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4193028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9"/>
                                        </p:tgtEl>
                                        <p:attrNameLst>
                                          <p:attrName>ppt_y</p:attrName>
                                        </p:attrNameLst>
                                      </p:cBhvr>
                                      <p:tavLst>
                                        <p:tav tm="0">
                                          <p:val>
                                            <p:strVal val="#ppt_y"/>
                                          </p:val>
                                        </p:tav>
                                        <p:tav tm="100000">
                                          <p:val>
                                            <p:strVal val="#ppt_y"/>
                                          </p:val>
                                        </p:tav>
                                      </p:tavLst>
                                    </p:anim>
                                    <p:anim calcmode="lin" valueType="num">
                                      <p:cBhvr>
                                        <p:cTn id="9"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9"/>
                                        </p:tgtEl>
                                      </p:cBhvr>
                                    </p:animEffect>
                                  </p:childTnLst>
                                </p:cTn>
                              </p:par>
                            </p:childTnLst>
                          </p:cTn>
                        </p:par>
                        <p:par>
                          <p:cTn id="12" fill="hold">
                            <p:stCondLst>
                              <p:cond delay="165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algn="ctr" defTabSz="914378">
              <a:lnSpc>
                <a:spcPct val="150000"/>
              </a:lnSpc>
            </a:pPr>
            <a:r>
              <a:rPr lang="en-US" sz="17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6119205" y="-101008"/>
            <a:ext cx="3049650" cy="691559"/>
            <a:chOff x="6395041" y="-31457"/>
            <a:chExt cx="2672761" cy="691559"/>
          </a:xfrm>
        </p:grpSpPr>
        <p:sp>
          <p:nvSpPr>
            <p:cNvPr id="10" name="Rounded Rectangle 9"/>
            <p:cNvSpPr/>
            <p:nvPr/>
          </p:nvSpPr>
          <p:spPr>
            <a:xfrm>
              <a:off x="6898980" y="149400"/>
              <a:ext cx="216882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95041" y="-31457"/>
              <a:ext cx="691559" cy="691559"/>
            </a:xfrm>
            <a:prstGeom prst="rect">
              <a:avLst/>
            </a:prstGeom>
          </p:spPr>
        </p:pic>
      </p:grpSp>
      <p:sp>
        <p:nvSpPr>
          <p:cNvPr id="15" name="Oval 14"/>
          <p:cNvSpPr/>
          <p:nvPr/>
        </p:nvSpPr>
        <p:spPr>
          <a:xfrm>
            <a:off x="228600" y="663469"/>
            <a:ext cx="319189" cy="308081"/>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Oval 16"/>
          <p:cNvSpPr/>
          <p:nvPr/>
        </p:nvSpPr>
        <p:spPr>
          <a:xfrm>
            <a:off x="228600" y="1733550"/>
            <a:ext cx="304800" cy="304800"/>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Oval 18"/>
          <p:cNvSpPr/>
          <p:nvPr/>
        </p:nvSpPr>
        <p:spPr>
          <a:xfrm>
            <a:off x="228600" y="2542876"/>
            <a:ext cx="304800" cy="282140"/>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a:t>
            </a:r>
            <a:endParaRPr lang="en-US" sz="2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Oval 20"/>
          <p:cNvSpPr/>
          <p:nvPr/>
        </p:nvSpPr>
        <p:spPr>
          <a:xfrm>
            <a:off x="272291" y="3333750"/>
            <a:ext cx="337309" cy="304800"/>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a:t>
            </a:r>
            <a:endParaRPr lang="en-US" sz="2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2378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7" grpId="0" animBg="1"/>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3"/>
          <p:cNvGrpSpPr>
            <a:grpSpLocks/>
          </p:cNvGrpSpPr>
          <p:nvPr/>
        </p:nvGrpSpPr>
        <p:grpSpPr bwMode="auto">
          <a:xfrm>
            <a:off x="3614110" y="-509508"/>
            <a:ext cx="960088" cy="2873080"/>
            <a:chOff x="1998943" y="-1714093"/>
            <a:chExt cx="1246876" cy="3479338"/>
          </a:xfrm>
        </p:grpSpPr>
        <p:grpSp>
          <p:nvGrpSpPr>
            <p:cNvPr id="3" name="组合 64"/>
            <p:cNvGrpSpPr>
              <a:grpSpLocks/>
            </p:cNvGrpSpPr>
            <p:nvPr/>
          </p:nvGrpSpPr>
          <p:grpSpPr bwMode="auto">
            <a:xfrm>
              <a:off x="1998943" y="18263"/>
              <a:ext cx="1108721" cy="1746982"/>
              <a:chOff x="1434445" y="32770"/>
              <a:chExt cx="1217765" cy="1918800"/>
            </a:xfrm>
          </p:grpSpPr>
          <p:sp>
            <p:nvSpPr>
              <p:cNvPr id="7"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8"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Arial-Rounded" pitchFamily="34" charset="0"/>
                    <a:ea typeface="Arial-Rounded" pitchFamily="34" charset="0"/>
                    <a:cs typeface="Arial-Rounded" pitchFamily="34" charset="0"/>
                    <a:sym typeface="+mn-lt"/>
                  </a:rPr>
                  <a:t>4</a:t>
                </a:r>
                <a:endParaRPr lang="zh-CN" altLang="en-US" sz="40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4" name="组合 65"/>
            <p:cNvGrpSpPr/>
            <p:nvPr/>
          </p:nvGrpSpPr>
          <p:grpSpPr>
            <a:xfrm flipV="1">
              <a:off x="2137098" y="-1714093"/>
              <a:ext cx="1108721" cy="1746892"/>
              <a:chOff x="1547664" y="32770"/>
              <a:chExt cx="1217765" cy="1918701"/>
            </a:xfrm>
            <a:noFill/>
            <a:effectLst/>
          </p:grpSpPr>
          <p:sp>
            <p:nvSpPr>
              <p:cNvPr id="5"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6"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ea typeface="Arial-Rounded" pitchFamily="34" charset="0"/>
                  <a:cs typeface="Arial-Rounded" pitchFamily="34" charset="0"/>
                  <a:sym typeface="+mn-lt"/>
                </a:endParaRPr>
              </a:p>
            </p:txBody>
          </p:sp>
        </p:grpSp>
      </p:grpSp>
      <p:grpSp>
        <p:nvGrpSpPr>
          <p:cNvPr id="9" name="组合 53"/>
          <p:cNvGrpSpPr>
            <a:grpSpLocks/>
          </p:cNvGrpSpPr>
          <p:nvPr/>
        </p:nvGrpSpPr>
        <p:grpSpPr bwMode="auto">
          <a:xfrm>
            <a:off x="3596764" y="-1744978"/>
            <a:ext cx="896238" cy="2873005"/>
            <a:chOff x="2102024" y="-1714093"/>
            <a:chExt cx="1143795" cy="3479248"/>
          </a:xfrm>
        </p:grpSpPr>
        <p:grpSp>
          <p:nvGrpSpPr>
            <p:cNvPr id="10" name="组合 54"/>
            <p:cNvGrpSpPr>
              <a:grpSpLocks/>
            </p:cNvGrpSpPr>
            <p:nvPr/>
          </p:nvGrpSpPr>
          <p:grpSpPr bwMode="auto">
            <a:xfrm>
              <a:off x="2102024" y="18263"/>
              <a:ext cx="1108721" cy="1746892"/>
              <a:chOff x="1547664" y="32770"/>
              <a:chExt cx="1217765" cy="1918701"/>
            </a:xfrm>
          </p:grpSpPr>
          <p:sp>
            <p:nvSpPr>
              <p:cNvPr id="14"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15"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Arial-Rounded" pitchFamily="34" charset="0"/>
                    <a:ea typeface="Arial-Rounded" pitchFamily="34" charset="0"/>
                    <a:cs typeface="Arial-Rounded" pitchFamily="34" charset="0"/>
                    <a:sym typeface="+mn-lt"/>
                  </a:rPr>
                  <a:t>3</a:t>
                </a:r>
                <a:endParaRPr lang="zh-CN" altLang="en-US" sz="40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11" name="组合 55"/>
            <p:cNvGrpSpPr/>
            <p:nvPr/>
          </p:nvGrpSpPr>
          <p:grpSpPr>
            <a:xfrm flipV="1">
              <a:off x="2137098" y="-1714093"/>
              <a:ext cx="1108721" cy="1746892"/>
              <a:chOff x="1547664" y="32770"/>
              <a:chExt cx="1217765" cy="1918701"/>
            </a:xfrm>
            <a:noFill/>
            <a:effectLst/>
          </p:grpSpPr>
          <p:sp>
            <p:nvSpPr>
              <p:cNvPr id="12"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13"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ea typeface="Arial-Rounded" pitchFamily="34" charset="0"/>
                  <a:cs typeface="Arial-Rounded" pitchFamily="34" charset="0"/>
                  <a:sym typeface="+mn-lt"/>
                </a:endParaRPr>
              </a:p>
            </p:txBody>
          </p:sp>
        </p:grpSp>
      </p:grpSp>
      <p:grpSp>
        <p:nvGrpSpPr>
          <p:cNvPr id="16" name="组合 43"/>
          <p:cNvGrpSpPr>
            <a:grpSpLocks/>
          </p:cNvGrpSpPr>
          <p:nvPr/>
        </p:nvGrpSpPr>
        <p:grpSpPr bwMode="auto">
          <a:xfrm>
            <a:off x="3009879" y="86374"/>
            <a:ext cx="848649" cy="2873005"/>
            <a:chOff x="2102024" y="-1714093"/>
            <a:chExt cx="1143795" cy="3479248"/>
          </a:xfrm>
        </p:grpSpPr>
        <p:grpSp>
          <p:nvGrpSpPr>
            <p:cNvPr id="17" name="组合 44"/>
            <p:cNvGrpSpPr>
              <a:grpSpLocks/>
            </p:cNvGrpSpPr>
            <p:nvPr/>
          </p:nvGrpSpPr>
          <p:grpSpPr bwMode="auto">
            <a:xfrm>
              <a:off x="2102024" y="18263"/>
              <a:ext cx="1108721" cy="1746892"/>
              <a:chOff x="1547664" y="32770"/>
              <a:chExt cx="1217765" cy="1918701"/>
            </a:xfrm>
          </p:grpSpPr>
          <p:sp>
            <p:nvSpPr>
              <p:cNvPr id="21"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22"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Arial-Rounded" pitchFamily="34" charset="0"/>
                    <a:ea typeface="Arial-Rounded" pitchFamily="34" charset="0"/>
                    <a:cs typeface="Arial-Rounded" pitchFamily="34" charset="0"/>
                    <a:sym typeface="+mn-lt"/>
                  </a:rPr>
                  <a:t>2</a:t>
                </a:r>
                <a:endParaRPr lang="zh-CN" altLang="en-US" sz="40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18" name="组合 45"/>
            <p:cNvGrpSpPr/>
            <p:nvPr/>
          </p:nvGrpSpPr>
          <p:grpSpPr>
            <a:xfrm flipV="1">
              <a:off x="2137098" y="-1714093"/>
              <a:ext cx="1108721" cy="1746892"/>
              <a:chOff x="1547664" y="32770"/>
              <a:chExt cx="1217765" cy="1918701"/>
            </a:xfrm>
            <a:noFill/>
            <a:effectLst/>
          </p:grpSpPr>
          <p:sp>
            <p:nvSpPr>
              <p:cNvPr id="19"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20"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ea typeface="Arial-Rounded" pitchFamily="34" charset="0"/>
                  <a:cs typeface="Arial-Rounded" pitchFamily="34" charset="0"/>
                  <a:sym typeface="+mn-lt"/>
                </a:endParaRPr>
              </a:p>
            </p:txBody>
          </p:sp>
        </p:grpSp>
      </p:grpSp>
      <p:pic>
        <p:nvPicPr>
          <p:cNvPr id="23" name="图片 1"/>
          <p:cNvPicPr>
            <a:picLocks noChangeAspect="1"/>
          </p:cNvPicPr>
          <p:nvPr/>
        </p:nvPicPr>
        <p:blipFill>
          <a:blip r:embed="rId3" cstate="print">
            <a:extLst>
              <a:ext uri="{28A0092B-C50C-407E-A947-70E740481C1C}">
                <a14:useLocalDpi xmlns:a14="http://schemas.microsoft.com/office/drawing/2010/main" val="0"/>
              </a:ext>
            </a:extLst>
          </a:blip>
          <a:srcRect l="8347" r="32761"/>
          <a:stretch>
            <a:fillRect/>
          </a:stretch>
        </p:blipFill>
        <p:spPr bwMode="auto">
          <a:xfrm>
            <a:off x="253174" y="1658322"/>
            <a:ext cx="2776882" cy="269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1"/>
          <p:cNvSpPr/>
          <p:nvPr/>
        </p:nvSpPr>
        <p:spPr bwMode="auto">
          <a:xfrm>
            <a:off x="4493002" y="481906"/>
            <a:ext cx="3972840" cy="252312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grpSp>
        <p:nvGrpSpPr>
          <p:cNvPr id="25" name="组合 42"/>
          <p:cNvGrpSpPr>
            <a:grpSpLocks/>
          </p:cNvGrpSpPr>
          <p:nvPr/>
        </p:nvGrpSpPr>
        <p:grpSpPr bwMode="auto">
          <a:xfrm>
            <a:off x="2972053" y="-1220094"/>
            <a:ext cx="878544" cy="2867005"/>
            <a:chOff x="2102023" y="-1714093"/>
            <a:chExt cx="1143796" cy="3479248"/>
          </a:xfrm>
        </p:grpSpPr>
        <p:grpSp>
          <p:nvGrpSpPr>
            <p:cNvPr id="26" name="组合 38"/>
            <p:cNvGrpSpPr>
              <a:grpSpLocks/>
            </p:cNvGrpSpPr>
            <p:nvPr/>
          </p:nvGrpSpPr>
          <p:grpSpPr bwMode="auto">
            <a:xfrm>
              <a:off x="2102023" y="18263"/>
              <a:ext cx="1108720" cy="1746892"/>
              <a:chOff x="1547663" y="32770"/>
              <a:chExt cx="1217764" cy="1918701"/>
            </a:xfrm>
          </p:grpSpPr>
          <p:sp>
            <p:nvSpPr>
              <p:cNvPr id="30"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31"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Arial-Rounded" pitchFamily="34" charset="0"/>
                    <a:ea typeface="Arial-Rounded" pitchFamily="34" charset="0"/>
                    <a:cs typeface="Arial-Rounded" pitchFamily="34" charset="0"/>
                    <a:sym typeface="+mn-lt"/>
                  </a:rPr>
                  <a:t>1</a:t>
                </a:r>
                <a:endParaRPr lang="zh-CN" altLang="en-US" sz="40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27" name="组合 39"/>
            <p:cNvGrpSpPr/>
            <p:nvPr/>
          </p:nvGrpSpPr>
          <p:grpSpPr>
            <a:xfrm flipV="1">
              <a:off x="2137098" y="-1714093"/>
              <a:ext cx="1108721" cy="1746892"/>
              <a:chOff x="1547664" y="32770"/>
              <a:chExt cx="1217765" cy="1918701"/>
            </a:xfrm>
            <a:noFill/>
            <a:effectLst/>
          </p:grpSpPr>
          <p:sp>
            <p:nvSpPr>
              <p:cNvPr id="28"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ea typeface="Arial-Rounded" pitchFamily="34" charset="0"/>
                  <a:cs typeface="Arial-Rounded" pitchFamily="34" charset="0"/>
                  <a:sym typeface="+mn-lt"/>
                </a:endParaRPr>
              </a:p>
            </p:txBody>
          </p:sp>
          <p:sp>
            <p:nvSpPr>
              <p:cNvPr id="29"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ea typeface="Arial-Rounded" pitchFamily="34" charset="0"/>
                  <a:cs typeface="Arial-Rounded" pitchFamily="34" charset="0"/>
                  <a:sym typeface="+mn-lt"/>
                </a:endParaRPr>
              </a:p>
            </p:txBody>
          </p:sp>
        </p:grpSp>
      </p:grpSp>
      <p:sp>
        <p:nvSpPr>
          <p:cNvPr id="32" name="Flowchart: Punched Tape 31"/>
          <p:cNvSpPr/>
          <p:nvPr/>
        </p:nvSpPr>
        <p:spPr>
          <a:xfrm>
            <a:off x="521025" y="374988"/>
            <a:ext cx="2694036" cy="794631"/>
          </a:xfrm>
          <a:prstGeom prst="flowChartPunchedTape">
            <a:avLst/>
          </a:prstGeom>
          <a:no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Luyện</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đọc</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câu</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dài</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a:t>
            </a:r>
          </a:p>
        </p:txBody>
      </p:sp>
      <p:sp>
        <p:nvSpPr>
          <p:cNvPr id="33" name="圆角矩形 1"/>
          <p:cNvSpPr/>
          <p:nvPr/>
        </p:nvSpPr>
        <p:spPr bwMode="auto">
          <a:xfrm>
            <a:off x="4299603" y="3116588"/>
            <a:ext cx="4166239" cy="1439685"/>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876800" y="632544"/>
            <a:ext cx="3429000" cy="2308318"/>
          </a:xfrm>
          <a:prstGeom prst="rect">
            <a:avLst/>
          </a:prstGeom>
        </p:spPr>
        <p:txBody>
          <a:bodyPr wrap="square" lIns="91434" tIns="45717" rIns="91434" bIns="45717">
            <a:spAutoFit/>
          </a:bodyPr>
          <a:lstStyle/>
          <a:p>
            <a:pPr algn="just" defTabSz="914288"/>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Nguyên cho sứ thần sang giả vờ mượn đường để xâm chiếm nước ta. Thấy sứ giặc ngang ngược, Trần Quốc Toản vô cùng căm giận.</a:t>
            </a:r>
          </a:p>
        </p:txBody>
      </p:sp>
      <p:sp>
        <p:nvSpPr>
          <p:cNvPr id="35" name="Rectangle 34"/>
          <p:cNvSpPr/>
          <p:nvPr/>
        </p:nvSpPr>
        <p:spPr>
          <a:xfrm>
            <a:off x="4648202" y="3303200"/>
            <a:ext cx="3657601" cy="1200329"/>
          </a:xfrm>
          <a:prstGeom prst="rect">
            <a:avLst/>
          </a:prstGeom>
        </p:spPr>
        <p:txBody>
          <a:bodyPr wrap="square" lIns="91434" tIns="45717" rIns="91434" bIns="45717">
            <a:spAutoFit/>
          </a:bodyPr>
          <a:lstStyle/>
          <a:p>
            <a:pPr algn="just" defTabSz="914288"/>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Cho giặc mượn đường là mất nước. Xin bệ hạ cho đánh!</a:t>
            </a:r>
          </a:p>
        </p:txBody>
      </p:sp>
      <p:cxnSp>
        <p:nvCxnSpPr>
          <p:cNvPr id="37" name="Straight Connector 36"/>
          <p:cNvCxnSpPr/>
          <p:nvPr/>
        </p:nvCxnSpPr>
        <p:spPr>
          <a:xfrm flipH="1">
            <a:off x="8241202" y="1074016"/>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229600" y="1406076"/>
            <a:ext cx="129202" cy="327474"/>
            <a:chOff x="7467600" y="1782301"/>
            <a:chExt cx="129202" cy="327474"/>
          </a:xfrm>
        </p:grpSpPr>
        <p:cxnSp>
          <p:nvCxnSpPr>
            <p:cNvPr id="42" name="Straight Connector 4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7239000" y="2529122"/>
            <a:ext cx="129202" cy="327474"/>
            <a:chOff x="7467600" y="1782301"/>
            <a:chExt cx="129202" cy="327474"/>
          </a:xfrm>
        </p:grpSpPr>
        <p:cxnSp>
          <p:nvCxnSpPr>
            <p:cNvPr id="45" name="Straight Connector 44"/>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096000" y="3739624"/>
            <a:ext cx="129202" cy="327474"/>
            <a:chOff x="7467600" y="1782301"/>
            <a:chExt cx="129202" cy="327474"/>
          </a:xfrm>
        </p:grpSpPr>
        <p:cxnSp>
          <p:nvCxnSpPr>
            <p:cNvPr id="48" name="Straight Connector 47"/>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p:cNvCxnSpPr/>
          <p:nvPr/>
        </p:nvCxnSpPr>
        <p:spPr>
          <a:xfrm flipH="1">
            <a:off x="5867400" y="2168317"/>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486400" y="4083467"/>
            <a:ext cx="129202" cy="327474"/>
            <a:chOff x="7467600" y="1782301"/>
            <a:chExt cx="129202" cy="327474"/>
          </a:xfrm>
        </p:grpSpPr>
        <p:cxnSp>
          <p:nvCxnSpPr>
            <p:cNvPr id="52" name="Straight Connector 5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988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14:presetBounceEnd="3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30000">
                                          <p:cBhvr additive="base">
                                            <p:cTn id="15" dur="500" fill="hold"/>
                                            <p:tgtEl>
                                              <p:spTgt spid="23"/>
                                            </p:tgtEl>
                                            <p:attrNameLst>
                                              <p:attrName>ppt_x</p:attrName>
                                            </p:attrNameLst>
                                          </p:cBhvr>
                                          <p:tavLst>
                                            <p:tav tm="0">
                                              <p:val>
                                                <p:strVal val="0-#ppt_w/2"/>
                                              </p:val>
                                            </p:tav>
                                            <p:tav tm="100000">
                                              <p:val>
                                                <p:strVal val="#ppt_x"/>
                                              </p:val>
                                            </p:tav>
                                          </p:tavLst>
                                        </p:anim>
                                        <p:anim calcmode="lin" valueType="num" p14:bounceEnd="30000">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30000">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14:bounceEnd="30000">
                                          <p:cBhvr additive="base">
                                            <p:cTn id="19" dur="500" fill="hold"/>
                                            <p:tgtEl>
                                              <p:spTgt spid="25"/>
                                            </p:tgtEl>
                                            <p:attrNameLst>
                                              <p:attrName>ppt_x</p:attrName>
                                            </p:attrNameLst>
                                          </p:cBhvr>
                                          <p:tavLst>
                                            <p:tav tm="0">
                                              <p:val>
                                                <p:strVal val="#ppt_x"/>
                                              </p:val>
                                            </p:tav>
                                            <p:tav tm="100000">
                                              <p:val>
                                                <p:strVal val="#ppt_x"/>
                                              </p:val>
                                            </p:tav>
                                          </p:tavLst>
                                        </p:anim>
                                        <p:anim calcmode="lin" valueType="num" p14:bounceEnd="30000">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3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3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30000">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3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3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3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30000">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30000">
                                          <p:cBhvr additive="base">
                                            <p:cTn id="31" dur="500" fill="hold"/>
                                            <p:tgtEl>
                                              <p:spTgt spid="2"/>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up)">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up)">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up)">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up)">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up)">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up)">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up)">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up)">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algn="ctr" defTabSz="914378">
              <a:lnSpc>
                <a:spcPct val="150000"/>
              </a:lnSpc>
            </a:pPr>
            <a:r>
              <a:rPr lang="en-US"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6629400" y="-106371"/>
            <a:ext cx="2438405" cy="691559"/>
            <a:chOff x="7064013" y="-46906"/>
            <a:chExt cx="2003789" cy="691559"/>
          </a:xfrm>
        </p:grpSpPr>
        <p:sp>
          <p:nvSpPr>
            <p:cNvPr id="10" name="Rounded Rectangle 9"/>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
        <p:nvSpPr>
          <p:cNvPr id="14" name="Oval 13"/>
          <p:cNvSpPr/>
          <p:nvPr/>
        </p:nvSpPr>
        <p:spPr>
          <a:xfrm>
            <a:off x="228600" y="6667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Oval 14"/>
          <p:cNvSpPr/>
          <p:nvPr/>
        </p:nvSpPr>
        <p:spPr>
          <a:xfrm>
            <a:off x="217967" y="1760188"/>
            <a:ext cx="34458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Oval 15"/>
          <p:cNvSpPr/>
          <p:nvPr/>
        </p:nvSpPr>
        <p:spPr>
          <a:xfrm>
            <a:off x="195520" y="2575974"/>
            <a:ext cx="354041"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7" name="Oval 16"/>
          <p:cNvSpPr/>
          <p:nvPr/>
        </p:nvSpPr>
        <p:spPr>
          <a:xfrm>
            <a:off x="152400" y="3588988"/>
            <a:ext cx="377668" cy="35436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4</a:t>
            </a:r>
            <a:endPar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2398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096" y="260534"/>
            <a:ext cx="4572009" cy="4572009"/>
          </a:xfrm>
          <a:prstGeom prst="rect">
            <a:avLst/>
          </a:prstGeom>
        </p:spPr>
      </p:pic>
      <p:grpSp>
        <p:nvGrpSpPr>
          <p:cNvPr id="9" name="Group 87"/>
          <p:cNvGrpSpPr/>
          <p:nvPr/>
        </p:nvGrpSpPr>
        <p:grpSpPr>
          <a:xfrm>
            <a:off x="1196086" y="2895028"/>
            <a:ext cx="3186872" cy="1230791"/>
            <a:chOff x="8501951" y="1949579"/>
            <a:chExt cx="2085297" cy="1833704"/>
          </a:xfrm>
        </p:grpSpPr>
        <p:sp>
          <p:nvSpPr>
            <p:cNvPr id="10" name="TextBox 88"/>
            <p:cNvSpPr txBox="1"/>
            <p:nvPr/>
          </p:nvSpPr>
          <p:spPr>
            <a:xfrm>
              <a:off x="8508022" y="1949579"/>
              <a:ext cx="1060657" cy="619033"/>
            </a:xfrm>
            <a:prstGeom prst="rect">
              <a:avLst/>
            </a:prstGeom>
            <a:noFill/>
          </p:spPr>
          <p:txBody>
            <a:bodyPr wrap="none" rtlCol="0">
              <a:spAutoFit/>
            </a:bodyPr>
            <a:lstStyle/>
            <a:p>
              <a:pPr defTabSz="685732">
                <a:lnSpc>
                  <a:spcPct val="150000"/>
                </a:lnSpc>
              </a:pPr>
              <a:r>
                <a:rPr lang="zh-CN" altLang="en-US" sz="1400" b="1" dirty="0">
                  <a:solidFill>
                    <a:prstClr val="white"/>
                  </a:solidFill>
                  <a:latin typeface="字魂36号-正文宋楷" panose="00000500000000000000" pitchFamily="2" charset="-122"/>
                  <a:ea typeface="字魂36号-正文宋楷" panose="00000500000000000000" pitchFamily="2" charset="-122"/>
                  <a:cs typeface="+mn-ea"/>
                  <a:sym typeface="+mn-lt"/>
                </a:rPr>
                <a:t>点击输入标题内容</a:t>
              </a:r>
              <a:endParaRPr lang="en-GB" sz="1400" b="1" dirty="0">
                <a:solidFill>
                  <a:prstClr val="white"/>
                </a:solidFill>
                <a:latin typeface="字魂36号-正文宋楷" panose="00000500000000000000" pitchFamily="2" charset="-122"/>
                <a:ea typeface="字魂36号-正文宋楷" panose="00000500000000000000" pitchFamily="2" charset="-122"/>
                <a:sym typeface="+mn-lt"/>
              </a:endParaRPr>
            </a:p>
          </p:txBody>
        </p:sp>
        <p:sp>
          <p:nvSpPr>
            <p:cNvPr id="11" name="Rectangle 89"/>
            <p:cNvSpPr/>
            <p:nvPr/>
          </p:nvSpPr>
          <p:spPr>
            <a:xfrm>
              <a:off x="8501951" y="2407652"/>
              <a:ext cx="2085297" cy="1375631"/>
            </a:xfrm>
            <a:prstGeom prst="rect">
              <a:avLst/>
            </a:prstGeom>
          </p:spPr>
          <p:txBody>
            <a:bodyPr wrap="square">
              <a:spAutoFit/>
            </a:bodyPr>
            <a:lstStyle/>
            <a:p>
              <a:pPr defTabSz="685732">
                <a:lnSpc>
                  <a:spcPct val="150000"/>
                </a:lnSpc>
              </a:pPr>
              <a:r>
                <a:rPr lang="zh-CN" altLang="en-US" sz="900" dirty="0">
                  <a:solidFill>
                    <a:prstClr val="white"/>
                  </a:solidFill>
                  <a:latin typeface="字魂36号-正文宋楷" panose="00000500000000000000" pitchFamily="2" charset="-122"/>
                  <a:ea typeface="字魂36号-正文宋楷" panose="00000500000000000000" pitchFamily="2" charset="-122"/>
                  <a:cs typeface="+mn-ea"/>
                  <a:sym typeface="+mn-lt"/>
                </a:rPr>
                <a:t>点击输入文本内容点击输入文本内容点击输入文本内容点击输入文本内容点击输入文本内容点击输入文本内容点击输入文本内容点击输入文本内容</a:t>
              </a:r>
            </a:p>
            <a:p>
              <a:pPr defTabSz="685732">
                <a:lnSpc>
                  <a:spcPct val="150000"/>
                </a:lnSpc>
              </a:pPr>
              <a:endParaRPr lang="zh-CN" altLang="en-US" sz="900" dirty="0">
                <a:solidFill>
                  <a:prstClr val="white"/>
                </a:solidFill>
                <a:latin typeface="字魂36号-正文宋楷" panose="00000500000000000000" pitchFamily="2" charset="-122"/>
                <a:ea typeface="字魂36号-正文宋楷" panose="00000500000000000000" pitchFamily="2" charset="-122"/>
                <a:cs typeface="+mn-ea"/>
                <a:sym typeface="+mn-lt"/>
              </a:endParaRPr>
            </a:p>
          </p:txBody>
        </p:sp>
      </p:grpSp>
      <p:sp>
        <p:nvSpPr>
          <p:cNvPr id="2" name="TextBox 1"/>
          <p:cNvSpPr txBox="1"/>
          <p:nvPr/>
        </p:nvSpPr>
        <p:spPr>
          <a:xfrm>
            <a:off x="1299413" y="1109606"/>
            <a:ext cx="2746663" cy="2554545"/>
          </a:xfrm>
          <a:prstGeom prst="rect">
            <a:avLst/>
          </a:prstGeom>
          <a:noFill/>
        </p:spPr>
        <p:txBody>
          <a:bodyPr wrap="square" lIns="91434" tIns="45717" rIns="91434" bIns="45717" rtlCol="0">
            <a:spAutoFit/>
          </a:bodyPr>
          <a:lstStyle/>
          <a:p>
            <a:pPr algn="ctr" defTabSz="685749"/>
            <a:r>
              <a:rPr lang="en-US" sz="8000" dirty="0" err="1">
                <a:solidFill>
                  <a:srgbClr val="FF99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 </a:t>
            </a:r>
            <a:r>
              <a:rPr lang="vi-VN"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46355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9000" y="377076"/>
            <a:ext cx="3375800" cy="975474"/>
            <a:chOff x="649321" y="0"/>
            <a:chExt cx="2855879" cy="754150"/>
          </a:xfrm>
        </p:grpSpPr>
        <p:sp>
          <p:nvSpPr>
            <p:cNvPr id="3" name="TextBox 2"/>
            <p:cNvSpPr txBox="1"/>
            <p:nvPr/>
          </p:nvSpPr>
          <p:spPr>
            <a:xfrm>
              <a:off x="1279968" y="245530"/>
              <a:ext cx="2225232" cy="309323"/>
            </a:xfrm>
            <a:prstGeom prst="rect">
              <a:avLst/>
            </a:prstGeom>
            <a:noFill/>
          </p:spPr>
          <p:txBody>
            <a:bodyPr wrap="square" lIns="91432" tIns="45716" rIns="91432" bIns="45716" rtlCol="0">
              <a:spAutoFit/>
            </a:bodyPr>
            <a:lstStyle/>
            <a:p>
              <a:pPr algn="ctr">
                <a:buClr>
                  <a:srgbClr val="000000"/>
                </a:buClr>
              </a:pP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588338" y="1729432"/>
            <a:ext cx="6019801" cy="477048"/>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Giặc</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Nguyên</a:t>
            </a:r>
            <a:r>
              <a:rPr lang="en-US" sz="25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latin typeface="Times New Roman" panose="02020603050405020304" pitchFamily="18" charset="0"/>
                <a:ea typeface="Arial-Rounded" panose="020B0500000000000000" pitchFamily="34" charset="0"/>
                <a:cs typeface="Times New Roman" panose="02020603050405020304" pitchFamily="18" charset="0"/>
              </a:rPr>
              <a:t>giặc từ phương Bắc.</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567072" y="3002637"/>
            <a:ext cx="8113679" cy="861768"/>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Trần</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Toản</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(1267 – 1285)</a:t>
            </a:r>
            <a:r>
              <a:rPr lang="en-US" sz="25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thiếu</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niên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anh</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hùng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chiến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chống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giặc</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Nguyên</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321241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360911">
            <a:off x="2252713" y="457959"/>
            <a:ext cx="4665434" cy="2228260"/>
          </a:xfrm>
          <a:prstGeom prst="rect">
            <a:avLst/>
          </a:prstGeom>
        </p:spPr>
      </p:pic>
      <p:pic>
        <p:nvPicPr>
          <p:cNvPr id="3" name="图片 9"/>
          <p:cNvPicPr>
            <a:picLocks noChangeAspect="1"/>
          </p:cNvPicPr>
          <p:nvPr/>
        </p:nvPicPr>
        <p:blipFill>
          <a:blip r:embed="rId4"/>
          <a:stretch>
            <a:fillRect/>
          </a:stretch>
        </p:blipFill>
        <p:spPr>
          <a:xfrm>
            <a:off x="267647" y="2085677"/>
            <a:ext cx="8635569" cy="3070305"/>
          </a:xfrm>
          <a:prstGeom prst="rect">
            <a:avLst/>
          </a:prstGeom>
        </p:spPr>
      </p:pic>
      <p:sp>
        <p:nvSpPr>
          <p:cNvPr id="4" name="TextBox 3"/>
          <p:cNvSpPr txBox="1"/>
          <p:nvPr/>
        </p:nvSpPr>
        <p:spPr>
          <a:xfrm rot="343240">
            <a:off x="2715044" y="832388"/>
            <a:ext cx="3137595" cy="1120727"/>
          </a:xfrm>
          <a:prstGeom prst="rect">
            <a:avLst/>
          </a:prstGeom>
          <a:noFill/>
        </p:spPr>
        <p:txBody>
          <a:bodyPr wrap="square" lIns="134513" tIns="67259" rIns="134513" bIns="67259"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LUYỆN ĐỌC TRONG NHÓM</a:t>
            </a:r>
          </a:p>
        </p:txBody>
      </p:sp>
    </p:spTree>
    <p:extLst>
      <p:ext uri="{BB962C8B-B14F-4D97-AF65-F5344CB8AC3E}">
        <p14:creationId xmlns:p14="http://schemas.microsoft.com/office/powerpoint/2010/main" val="3146128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44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613" b="98606" l="799" r="95048">
                        <a14:foregroundMark x1="10383" y1="52265" x2="26038" y2="85366"/>
                        <a14:foregroundMark x1="12460" y1="91289" x2="26837" y2="45993"/>
                        <a14:foregroundMark x1="38179" y1="48084" x2="51278" y2="86063"/>
                        <a14:foregroundMark x1="34026" y1="90418" x2="52236" y2="57317"/>
                        <a14:foregroundMark x1="62300" y1="40592" x2="85783" y2="92683"/>
                        <a14:foregroundMark x1="67572" y1="44599" x2="83067" y2="44251"/>
                        <a14:foregroundMark x1="62141" y1="40767" x2="69489" y2="61324"/>
                        <a14:foregroundMark x1="81470" y1="24216" x2="82907" y2="85889"/>
                        <a14:foregroundMark x1="86262" y1="21777" x2="84345" y2="70035"/>
                        <a14:foregroundMark x1="88818" y1="29617" x2="88818" y2="68293"/>
                        <a14:foregroundMark x1="12141" y1="58537" x2="15974" y2="81185"/>
                        <a14:foregroundMark x1="21885" y1="60627" x2="21885" y2="80836"/>
                        <a14:foregroundMark x1="25240" y1="59756" x2="25240" y2="80139"/>
                        <a14:foregroundMark x1="26518" y1="64111" x2="25879" y2="85366"/>
                        <a14:foregroundMark x1="24281" y1="82578" x2="23962" y2="94251"/>
                        <a14:foregroundMark x1="13898" y1="87631" x2="27955" y2="91986"/>
                        <a14:foregroundMark x1="10863" y1="93380" x2="27157" y2="92509"/>
                        <a14:foregroundMark x1="12780" y1="84843" x2="10863" y2="91638"/>
                        <a14:foregroundMark x1="36741" y1="56620" x2="35623" y2="78746"/>
                        <a14:foregroundMark x1="40096" y1="59582" x2="47444" y2="88153"/>
                        <a14:foregroundMark x1="40096" y1="84669" x2="48243" y2="84495"/>
                        <a14:foregroundMark x1="43930" y1="50871" x2="53674" y2="57491"/>
                        <a14:foregroundMark x1="50000" y1="53136" x2="52875" y2="54878"/>
                        <a14:foregroundMark x1="51757" y1="51568" x2="51757" y2="58885"/>
                        <a14:foregroundMark x1="60064" y1="32753" x2="62939" y2="36237"/>
                        <a14:foregroundMark x1="62141" y1="31359" x2="65016" y2="36411"/>
                        <a14:foregroundMark x1="65016" y1="32578" x2="66134" y2="38502"/>
                        <a14:backgroundMark x1="16933" y1="94948" x2="31150" y2="96167"/>
                      </a14:backgroundRemoval>
                    </a14:imgEffect>
                  </a14:imgLayer>
                </a14:imgProps>
              </a:ext>
              <a:ext uri="{28A0092B-C50C-407E-A947-70E740481C1C}">
                <a14:useLocalDpi xmlns:a14="http://schemas.microsoft.com/office/drawing/2010/main" val="0"/>
              </a:ext>
            </a:extLst>
          </a:blip>
          <a:stretch>
            <a:fillRect/>
          </a:stretch>
        </p:blipFill>
        <p:spPr>
          <a:xfrm>
            <a:off x="2590801" y="-558962"/>
            <a:ext cx="6059990" cy="5556604"/>
          </a:xfrm>
          <a:prstGeom prst="rect">
            <a:avLst/>
          </a:prstGeom>
        </p:spPr>
      </p:pic>
      <p:sp>
        <p:nvSpPr>
          <p:cNvPr id="3" name="Rectangle 2"/>
          <p:cNvSpPr/>
          <p:nvPr/>
        </p:nvSpPr>
        <p:spPr>
          <a:xfrm>
            <a:off x="457204" y="590551"/>
            <a:ext cx="4952999" cy="923330"/>
          </a:xfrm>
          <a:prstGeom prst="rect">
            <a:avLst/>
          </a:prstGeom>
        </p:spPr>
        <p:txBody>
          <a:bodyPr wrap="square" lIns="91434" tIns="45717" rIns="91434" bIns="45717">
            <a:spAutoFit/>
          </a:bodyPr>
          <a:lstStyle/>
          <a:p>
            <a:pPr algn="ctr" defTabSz="1011891">
              <a:defRPr/>
            </a:pP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844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1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6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1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6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16000">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48601" y="3912385"/>
            <a:ext cx="1292876" cy="119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01635" y="57150"/>
            <a:ext cx="2489785" cy="430887"/>
          </a:xfrm>
          <a:prstGeom prst="rect">
            <a:avLst/>
          </a:prstGeom>
        </p:spPr>
        <p:txBody>
          <a:bodyPr wrap="none">
            <a:spAutoFit/>
          </a:bodyPr>
          <a:lstStyle/>
          <a:p>
            <a:pPr algn="ctr" defTabSz="914378"/>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BÓP NÁT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QUẢ CAM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algn="ctr" defTabSz="914378">
              <a:lnSpc>
                <a:spcPct val="150000"/>
              </a:lnSpc>
            </a:pPr>
            <a:r>
              <a:rPr lang="en-US" sz="17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6553200" y="-106371"/>
            <a:ext cx="2514605" cy="691559"/>
            <a:chOff x="7064013" y="-46906"/>
            <a:chExt cx="2003789" cy="691559"/>
          </a:xfrm>
        </p:grpSpPr>
        <p:sp>
          <p:nvSpPr>
            <p:cNvPr id="10" name="Rounded Rectangle 9"/>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
        <p:nvSpPr>
          <p:cNvPr id="14" name="Oval 13"/>
          <p:cNvSpPr/>
          <p:nvPr/>
        </p:nvSpPr>
        <p:spPr>
          <a:xfrm>
            <a:off x="228600" y="6667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Oval 14"/>
          <p:cNvSpPr/>
          <p:nvPr/>
        </p:nvSpPr>
        <p:spPr>
          <a:xfrm>
            <a:off x="228600" y="1760188"/>
            <a:ext cx="34458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19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Oval 15"/>
          <p:cNvSpPr/>
          <p:nvPr/>
        </p:nvSpPr>
        <p:spPr>
          <a:xfrm>
            <a:off x="195520" y="2495550"/>
            <a:ext cx="354041" cy="3005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7" name="Oval 16"/>
          <p:cNvSpPr/>
          <p:nvPr/>
        </p:nvSpPr>
        <p:spPr>
          <a:xfrm>
            <a:off x="171893" y="3593523"/>
            <a:ext cx="377668" cy="3048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a:t>
            </a:r>
            <a:endParaRPr lang="en-US" sz="19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04940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2000"/>
                            </p:stCondLst>
                            <p:childTnLst>
                              <p:par>
                                <p:cTn id="53" presetID="5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613610"/>
            <a:ext cx="4271213" cy="4271213"/>
          </a:xfrm>
          <a:prstGeom prst="rect">
            <a:avLst/>
          </a:prstGeom>
        </p:spPr>
      </p:pic>
      <p:sp>
        <p:nvSpPr>
          <p:cNvPr id="3" name="TextBox 2"/>
          <p:cNvSpPr txBox="1">
            <a:spLocks noChangeArrowheads="1"/>
          </p:cNvSpPr>
          <p:nvPr/>
        </p:nvSpPr>
        <p:spPr bwMode="auto">
          <a:xfrm>
            <a:off x="4076696" y="2061034"/>
            <a:ext cx="3162304" cy="137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srgbClr val="FF9900"/>
                </a:solidFill>
                <a:latin typeface="Arial-Rounded" pitchFamily="34" charset="0"/>
                <a:cs typeface="Arial-Rounded" pitchFamily="34" charset="0"/>
              </a:rPr>
              <a:t>Tiết</a:t>
            </a:r>
            <a:r>
              <a:rPr lang="en-US" altLang="en-US" sz="8500" dirty="0">
                <a:solidFill>
                  <a:srgbClr val="FF9900"/>
                </a:solidFill>
                <a:latin typeface="Arial-Rounded" pitchFamily="34" charset="0"/>
                <a:cs typeface="Arial-Rounded" pitchFamily="34" charset="0"/>
              </a:rPr>
              <a:t> 2</a:t>
            </a:r>
          </a:p>
        </p:txBody>
      </p:sp>
      <p:pic>
        <p:nvPicPr>
          <p:cNvPr id="5"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104" y="311211"/>
            <a:ext cx="2605578" cy="1842445"/>
          </a:xfrm>
          <a:prstGeom prst="rect">
            <a:avLst/>
          </a:prstGeom>
        </p:spPr>
      </p:pic>
    </p:spTree>
    <p:extLst>
      <p:ext uri="{BB962C8B-B14F-4D97-AF65-F5344CB8AC3E}">
        <p14:creationId xmlns:p14="http://schemas.microsoft.com/office/powerpoint/2010/main" val="455392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90"/>
                                          </p:val>
                                        </p:tav>
                                        <p:tav tm="100000">
                                          <p:val>
                                            <p:fltVal val="0"/>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162932" y="1344884"/>
            <a:ext cx="107612" cy="2884217"/>
          </a:xfrm>
          <a:prstGeom prst="rect">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图文框 20"/>
          <p:cNvSpPr/>
          <p:nvPr/>
        </p:nvSpPr>
        <p:spPr>
          <a:xfrm>
            <a:off x="1306598" y="1626318"/>
            <a:ext cx="3657591" cy="2602783"/>
          </a:xfrm>
          <a:prstGeom prst="frame">
            <a:avLst>
              <a:gd name="adj1" fmla="val 5450"/>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2" name="矩形 21"/>
          <p:cNvSpPr/>
          <p:nvPr/>
        </p:nvSpPr>
        <p:spPr>
          <a:xfrm>
            <a:off x="1165967" y="1314451"/>
            <a:ext cx="3516960" cy="2462005"/>
          </a:xfrm>
          <a:prstGeom prst="rect">
            <a:avLst/>
          </a:prstGeom>
          <a:blipFill>
            <a:blip r:embed="rId3" cstate="print">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任意多边形 22"/>
          <p:cNvSpPr/>
          <p:nvPr/>
        </p:nvSpPr>
        <p:spPr>
          <a:xfrm>
            <a:off x="1449593" y="3777330"/>
            <a:ext cx="3373965" cy="308953"/>
          </a:xfrm>
          <a:custGeom>
            <a:avLst/>
            <a:gdLst>
              <a:gd name="connsiteX0" fmla="*/ 0 w 4498620"/>
              <a:gd name="connsiteY0" fmla="*/ 0 h 411937"/>
              <a:gd name="connsiteX1" fmla="*/ 4498620 w 4498620"/>
              <a:gd name="connsiteY1" fmla="*/ 0 h 411937"/>
              <a:gd name="connsiteX2" fmla="*/ 4498620 w 4498620"/>
              <a:gd name="connsiteY2" fmla="*/ 411937 h 411937"/>
              <a:gd name="connsiteX3" fmla="*/ 0 w 4498620"/>
              <a:gd name="connsiteY3" fmla="*/ 411937 h 411937"/>
              <a:gd name="connsiteX4" fmla="*/ 0 w 4498620"/>
              <a:gd name="connsiteY4" fmla="*/ 0 h 4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620" h="411937">
                <a:moveTo>
                  <a:pt x="0" y="0"/>
                </a:moveTo>
                <a:lnTo>
                  <a:pt x="4498620" y="0"/>
                </a:lnTo>
                <a:lnTo>
                  <a:pt x="4498620" y="411937"/>
                </a:lnTo>
                <a:lnTo>
                  <a:pt x="0" y="411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77" tIns="40004" rIns="106677" bIns="40004" numCol="1" spcCol="953" anchor="ctr" anchorCtr="0">
            <a:noAutofit/>
          </a:bodyPr>
          <a:lstStyle/>
          <a:p>
            <a:pPr defTabSz="466713">
              <a:lnSpc>
                <a:spcPct val="90000"/>
              </a:lnSpc>
              <a:spcBef>
                <a:spcPct val="0"/>
              </a:spcBef>
              <a:spcAft>
                <a:spcPct val="35000"/>
              </a:spcAft>
            </a:pPr>
            <a:endParaRPr lang="zh-CN" altLang="en-US" sz="1100">
              <a:solidFill>
                <a:prstClr val="black">
                  <a:hueOff val="0"/>
                  <a:satOff val="0"/>
                  <a:lumOff val="0"/>
                  <a:alphaOff val="0"/>
                </a:prstClr>
              </a:solidFill>
            </a:endParaRPr>
          </a:p>
        </p:txBody>
      </p:sp>
      <p:sp>
        <p:nvSpPr>
          <p:cNvPr id="9" name="TextBox 8">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TRẢ LỜI </a:t>
            </a:r>
          </a:p>
          <a:p>
            <a:pPr algn="ctr" defTabSz="342695"/>
            <a:r>
              <a:rPr lang="en-US" sz="55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CÂU HỎI</a:t>
            </a:r>
            <a:endParaRPr lang="en-US" sz="55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9032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algn="ctr" defTabSz="914378">
              <a:lnSpc>
                <a:spcPct val="150000"/>
              </a:lnSpc>
            </a:pPr>
            <a:r>
              <a:rPr lang="en-US"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64016" y="-106371"/>
            <a:ext cx="2003789" cy="691559"/>
            <a:chOff x="7064013" y="-46906"/>
            <a:chExt cx="2003789" cy="691559"/>
          </a:xfrm>
        </p:grpSpPr>
        <p:sp>
          <p:nvSpPr>
            <p:cNvPr id="10" name="Rounded Rectangle 9"/>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334174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7970" y="-28015"/>
            <a:ext cx="2132198"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121820"/>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3333750"/>
            <a:ext cx="8307789" cy="1661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307507" y="3505573"/>
            <a:ext cx="676029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1.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Trần Quốc Toản xin gặp vua để làm gì?</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4164330"/>
            <a:ext cx="6400294" cy="585469"/>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Trần Quốc Toản xin gặp vua để xin đánh giặc</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653118" y="527949"/>
            <a:ext cx="7987344" cy="2785378"/>
          </a:xfrm>
          <a:prstGeom prst="rect">
            <a:avLst/>
          </a:prstGeom>
        </p:spPr>
        <p:txBody>
          <a:bodyPr wrap="square">
            <a:spAutoFit/>
          </a:bodyPr>
          <a:lstStyle/>
          <a:p>
            <a:pPr algn="just" defTabSz="914288"/>
            <a:r>
              <a:rPr lang="en-US" sz="25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Giặc Nguyên cho sứ thần sang giả vờ mượn đường để xâm chiếm nước ta. Thấy sứ giặc ngang ngược, Trần Quốc Toản vô cùng căm giận.</a:t>
            </a:r>
          </a:p>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Biết vua họp bàn việc nước dưới thuyền rồng, Quốc Toản quyết đợi gặp nhà vua xin đánh giặc. Đợi mãi không gặp được vua, cậu liều chết xô mấy người lính gác, xăm xăm xuống bến.</a:t>
            </a:r>
          </a:p>
        </p:txBody>
      </p:sp>
      <p:cxnSp>
        <p:nvCxnSpPr>
          <p:cNvPr id="13" name="Straight Connector 12"/>
          <p:cNvCxnSpPr/>
          <p:nvPr/>
        </p:nvCxnSpPr>
        <p:spPr>
          <a:xfrm>
            <a:off x="1155267" y="2114550"/>
            <a:ext cx="74851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3240102"/>
            <a:ext cx="1090296" cy="190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0" y="3116195"/>
            <a:ext cx="1673349" cy="206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34046" y="2495550"/>
            <a:ext cx="49571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282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0573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514600" y="57150"/>
            <a:ext cx="4876800"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BÓP NÁT </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QUẢ CAM</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800350"/>
            <a:ext cx="8307789" cy="21945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579345" y="2800350"/>
            <a:ext cx="7263831"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2</a:t>
            </a:r>
            <a:r>
              <a:rPr lang="en-US" altLang="zh-CN" sz="25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 tiết cho thấy Trần Quốc Toản rất nóng lòng gặp vua?</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011112" y="3638863"/>
            <a:ext cx="6629349" cy="1218887"/>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 tiết cho thấy Trần Quốc Toản rất nóng lòng gặp vua là: Đợi mãi không gặp được vua, cậu liền xô mấy người lính gác, xăm xăm xuống bến.</a:t>
            </a:r>
          </a:p>
        </p:txBody>
      </p:sp>
      <p:sp>
        <p:nvSpPr>
          <p:cNvPr id="11" name="Rectangle 10"/>
          <p:cNvSpPr/>
          <p:nvPr/>
        </p:nvSpPr>
        <p:spPr>
          <a:xfrm>
            <a:off x="653117" y="492026"/>
            <a:ext cx="8287113" cy="2308324"/>
          </a:xfrm>
          <a:prstGeom prst="rect">
            <a:avLst/>
          </a:prstGeom>
        </p:spPr>
        <p:txBody>
          <a:bodyPr wrap="square">
            <a:spAutoFit/>
          </a:bodyPr>
          <a:lstStyle/>
          <a:p>
            <a:pPr algn="just" defTabSz="914288"/>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Giặc Nguyên cho sứ thần sang giả vờ mượn đường để xâm chiếm nước ta. Thấy sứ giặc ngang ngược, Trần Quốc Toản vô cùng căm giận.</a:t>
            </a:r>
          </a:p>
          <a:p>
            <a:pPr algn="just" defTabSz="914288"/>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Biết vua họp bàn việc nước dưới thuyền rồng, Quốc Toản quyết đợi gặp nhà vua xin đánh giặc. Đợi mãi không gặp được vua, cậu liều chết xô mấy người lính gác, xăm xăm xuống bến.</a:t>
            </a:r>
          </a:p>
        </p:txBody>
      </p:sp>
      <p:cxnSp>
        <p:nvCxnSpPr>
          <p:cNvPr id="13" name="Straight Connector 12"/>
          <p:cNvCxnSpPr/>
          <p:nvPr/>
        </p:nvCxnSpPr>
        <p:spPr>
          <a:xfrm>
            <a:off x="5629009" y="2343150"/>
            <a:ext cx="32141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800350"/>
            <a:ext cx="125707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4710" y="2800350"/>
            <a:ext cx="1817512" cy="224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736509" y="2724150"/>
            <a:ext cx="79039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08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34911"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3</a:t>
            </a:r>
          </a:p>
        </p:txBody>
      </p:sp>
      <p:sp>
        <p:nvSpPr>
          <p:cNvPr id="5" name="TextBox 4"/>
          <p:cNvSpPr txBox="1"/>
          <p:nvPr/>
        </p:nvSpPr>
        <p:spPr>
          <a:xfrm>
            <a:off x="2501462" y="256705"/>
            <a:ext cx="4876800"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800350"/>
            <a:ext cx="8307789" cy="21945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716526" y="2917957"/>
            <a:ext cx="5583455"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3.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khen Trần Quốc Toản thế nào?</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011112" y="3638863"/>
            <a:ext cx="6629349" cy="1218887"/>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Vua đã khen Trần Quốc Toản rằng còn trẻ mà đã biết lo việc nước</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653117" y="773490"/>
            <a:ext cx="8287113" cy="1631216"/>
          </a:xfrm>
          <a:prstGeom prst="rect">
            <a:avLst/>
          </a:prstGeom>
        </p:spPr>
        <p:txBody>
          <a:bodyPr wrap="square">
            <a:spAutoFit/>
          </a:bodyPr>
          <a:lstStyle/>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Vua cho Quốc Toản đứng dậy, ôn tồn bảo:</a:t>
            </a:r>
          </a:p>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Quốc Toản làm trái phép nước, lẽ ra phải trị tội. Nhưng còn trẻ mà đã biết lo việc nước, ta có lời khen.</a:t>
            </a:r>
          </a:p>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Nói rồi, vua ban cho Quốc Toản một quả cam</a:t>
            </a:r>
            <a:r>
              <a:rPr lang="vi-VN" sz="25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3" name="Straight Connector 12"/>
          <p:cNvCxnSpPr/>
          <p:nvPr/>
        </p:nvCxnSpPr>
        <p:spPr>
          <a:xfrm>
            <a:off x="736509" y="1925110"/>
            <a:ext cx="60452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800350"/>
            <a:ext cx="125707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0" y="2800350"/>
            <a:ext cx="1817512" cy="224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7980727" y="1555854"/>
            <a:ext cx="9595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09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a:extLst>
              <a:ext uri="{FF2B5EF4-FFF2-40B4-BE49-F238E27FC236}">
                <a16:creationId xmlns:a16="http://schemas.microsoft.com/office/drawing/2014/main" id="{B8A78DCD-9EAC-4890-83F9-793BB1F0B19E}"/>
              </a:ext>
            </a:extLst>
          </p:cNvPr>
          <p:cNvSpPr/>
          <p:nvPr/>
        </p:nvSpPr>
        <p:spPr>
          <a:xfrm>
            <a:off x="9330268" y="1659801"/>
            <a:ext cx="1857548" cy="109901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pic>
        <p:nvPicPr>
          <p:cNvPr id="35" name="Picture 34">
            <a:extLst>
              <a:ext uri="{FF2B5EF4-FFF2-40B4-BE49-F238E27FC236}">
                <a16:creationId xmlns:a16="http://schemas.microsoft.com/office/drawing/2014/main" id="{8C4C5C22-0858-48F4-82B9-D385C0E24967}"/>
              </a:ext>
            </a:extLst>
          </p:cNvPr>
          <p:cNvPicPr>
            <a:picLocks noChangeAspect="1"/>
          </p:cNvPicPr>
          <p:nvPr/>
        </p:nvPicPr>
        <p:blipFill rotWithShape="1">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b="16176"/>
          <a:stretch/>
        </p:blipFill>
        <p:spPr>
          <a:xfrm>
            <a:off x="-820801" y="335274"/>
            <a:ext cx="6341067" cy="3986513"/>
          </a:xfrm>
          <a:prstGeom prst="rect">
            <a:avLst/>
          </a:prstGeom>
        </p:spPr>
      </p:pic>
      <p:sp>
        <p:nvSpPr>
          <p:cNvPr id="39" name="Cloud 38">
            <a:extLst>
              <a:ext uri="{FF2B5EF4-FFF2-40B4-BE49-F238E27FC236}">
                <a16:creationId xmlns:a16="http://schemas.microsoft.com/office/drawing/2014/main" id="{24E4CE78-B2BE-4C48-A985-58B37A692FD2}"/>
              </a:ext>
            </a:extLst>
          </p:cNvPr>
          <p:cNvSpPr/>
          <p:nvPr/>
        </p:nvSpPr>
        <p:spPr>
          <a:xfrm>
            <a:off x="-1583750" y="497459"/>
            <a:ext cx="1334368" cy="789479"/>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1" name="Cloud 40">
            <a:extLst>
              <a:ext uri="{FF2B5EF4-FFF2-40B4-BE49-F238E27FC236}">
                <a16:creationId xmlns:a16="http://schemas.microsoft.com/office/drawing/2014/main" id="{D89DDE50-C8FD-468D-BF6C-4B8E0CEB5832}"/>
              </a:ext>
            </a:extLst>
          </p:cNvPr>
          <p:cNvSpPr/>
          <p:nvPr/>
        </p:nvSpPr>
        <p:spPr>
          <a:xfrm>
            <a:off x="-2435126" y="3260369"/>
            <a:ext cx="2435126" cy="122359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pic>
        <p:nvPicPr>
          <p:cNvPr id="5" name="Picture 4">
            <a:extLst>
              <a:ext uri="{FF2B5EF4-FFF2-40B4-BE49-F238E27FC236}">
                <a16:creationId xmlns:a16="http://schemas.microsoft.com/office/drawing/2014/main" id="{9AC3EE65-4ED2-4C9D-B390-72A9A3A15F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5269" y="578658"/>
            <a:ext cx="4709537" cy="2873495"/>
          </a:xfrm>
          <a:prstGeom prst="rect">
            <a:avLst/>
          </a:prstGeom>
        </p:spPr>
      </p:pic>
      <p:pic>
        <p:nvPicPr>
          <p:cNvPr id="9" name="Picture 8">
            <a:hlinkClick r:id="rId7" action="ppaction://hlinksldjump"/>
            <a:extLst>
              <a:ext uri="{FF2B5EF4-FFF2-40B4-BE49-F238E27FC236}">
                <a16:creationId xmlns:a16="http://schemas.microsoft.com/office/drawing/2014/main" id="{F4796346-C182-4F92-AC7C-FE6DD36D26F3}"/>
              </a:ext>
            </a:extLst>
          </p:cNvPr>
          <p:cNvPicPr>
            <a:picLocks noChangeAspect="1"/>
          </p:cNvPicPr>
          <p:nvPr/>
        </p:nvPicPr>
        <p:blipFill>
          <a:blip r:embed="rId8"/>
          <a:stretch>
            <a:fillRect/>
          </a:stretch>
        </p:blipFill>
        <p:spPr>
          <a:xfrm>
            <a:off x="5353268" y="3675174"/>
            <a:ext cx="1833531" cy="731584"/>
          </a:xfrm>
          <a:prstGeom prst="rect">
            <a:avLst/>
          </a:prstGeom>
        </p:spPr>
      </p:pic>
      <p:pic>
        <p:nvPicPr>
          <p:cNvPr id="11" name="[MapleStory BGM] Ereve- Raindrop Flower">
            <a:hlinkClick r:id="" action="ppaction://media"/>
            <a:extLst>
              <a:ext uri="{FF2B5EF4-FFF2-40B4-BE49-F238E27FC236}">
                <a16:creationId xmlns:a16="http://schemas.microsoft.com/office/drawing/2014/main" id="{68311B83-240A-4E34-80E7-0D8899A28B71}"/>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9"/>
          <a:stretch>
            <a:fillRect/>
          </a:stretch>
        </p:blipFill>
        <p:spPr>
          <a:xfrm>
            <a:off x="-698726" y="131935"/>
            <a:ext cx="365522" cy="365522"/>
          </a:xfrm>
          <a:prstGeom prst="rect">
            <a:avLst/>
          </a:prstGeom>
        </p:spPr>
      </p:pic>
    </p:spTree>
    <p:extLst>
      <p:ext uri="{BB962C8B-B14F-4D97-AF65-F5344CB8AC3E}">
        <p14:creationId xmlns:p14="http://schemas.microsoft.com/office/powerpoint/2010/main" val="40850370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64" presetClass="path" presetSubtype="0" repeatCount="indefinite" accel="50000" autoRev="1" fill="hold" nodeType="withEffect" p14:presetBounceEnd="14000">
                                      <p:stCondLst>
                                        <p:cond delay="250"/>
                                      </p:stCondLst>
                                      <p:childTnLst>
                                        <p:animMotion origin="layout" path="M 2.91667E-6 3.33333E-6 L 2.91667E-6 0.05764 " pathEditMode="relative" rAng="0" ptsTypes="AA" p14:bounceEnd="14000">
                                          <p:cBhvr>
                                            <p:cTn id="8" dur="500" fill="hold"/>
                                            <p:tgtEl>
                                              <p:spTgt spid="5"/>
                                            </p:tgtEl>
                                            <p:attrNameLst>
                                              <p:attrName>ppt_x</p:attrName>
                                              <p:attrName>ppt_y</p:attrName>
                                            </p:attrNameLst>
                                          </p:cBhvr>
                                          <p:rCtr x="0" y="2870"/>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0" fill="hold"/>
                                            <p:tgtEl>
                                              <p:spTgt spid="41"/>
                                            </p:tgtEl>
                                            <p:attrNameLst>
                                              <p:attrName>ppt_x</p:attrName>
                                            </p:attrNameLst>
                                          </p:cBhvr>
                                          <p:tavLst>
                                            <p:tav tm="0">
                                              <p:val>
                                                <p:strVal val="1+#ppt_w/2"/>
                                              </p:val>
                                            </p:tav>
                                            <p:tav tm="100000">
                                              <p:val>
                                                <p:strVal val="#ppt_x"/>
                                              </p:val>
                                            </p:tav>
                                          </p:tavLst>
                                        </p:anim>
                                        <p:anim calcmode="lin" valueType="num">
                                          <p:cBhvr additive="base">
                                            <p:cTn id="12" dur="15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repeatCount="indefinite"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0" fill="hold"/>
                                            <p:tgtEl>
                                              <p:spTgt spid="39"/>
                                            </p:tgtEl>
                                            <p:attrNameLst>
                                              <p:attrName>ppt_x</p:attrName>
                                            </p:attrNameLst>
                                          </p:cBhvr>
                                          <p:tavLst>
                                            <p:tav tm="0">
                                              <p:val>
                                                <p:strVal val="1+#ppt_w/2"/>
                                              </p:val>
                                            </p:tav>
                                            <p:tav tm="100000">
                                              <p:val>
                                                <p:strVal val="#ppt_x"/>
                                              </p:val>
                                            </p:tav>
                                          </p:tavLst>
                                        </p:anim>
                                        <p:anim calcmode="lin" valueType="num">
                                          <p:cBhvr additive="base">
                                            <p:cTn id="16" dur="200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repeatCount="indefinite"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8000" fill="hold"/>
                                            <p:tgtEl>
                                              <p:spTgt spid="40"/>
                                            </p:tgtEl>
                                            <p:attrNameLst>
                                              <p:attrName>ppt_x</p:attrName>
                                            </p:attrNameLst>
                                          </p:cBhvr>
                                          <p:tavLst>
                                            <p:tav tm="0">
                                              <p:val>
                                                <p:strVal val="0-#ppt_w/2"/>
                                              </p:val>
                                            </p:tav>
                                            <p:tav tm="100000">
                                              <p:val>
                                                <p:strVal val="#ppt_x"/>
                                              </p:val>
                                            </p:tav>
                                          </p:tavLst>
                                        </p:anim>
                                        <p:anim calcmode="lin" valueType="num">
                                          <p:cBhvr additive="base">
                                            <p:cTn id="20" dur="18000" fill="hold"/>
                                            <p:tgtEl>
                                              <p:spTgt spid="40"/>
                                            </p:tgtEl>
                                            <p:attrNameLst>
                                              <p:attrName>ppt_y</p:attrName>
                                            </p:attrNameLst>
                                          </p:cBhvr>
                                          <p:tavLst>
                                            <p:tav tm="0">
                                              <p:val>
                                                <p:strVal val="#ppt_y"/>
                                              </p:val>
                                            </p:tav>
                                            <p:tav tm="100000">
                                              <p:val>
                                                <p:strVal val="#ppt_y"/>
                                              </p:val>
                                            </p:tav>
                                          </p:tavLst>
                                        </p:anim>
                                      </p:childTnLst>
                                    </p:cTn>
                                  </p:par>
                                  <p:par>
                                    <p:cTn id="21" presetID="6" presetClass="emph" presetSubtype="0" repeatCount="indefinite" accel="8000" decel="9000" autoRev="1" fill="hold" nodeType="withEffect">
                                      <p:stCondLst>
                                        <p:cond delay="0"/>
                                      </p:stCondLst>
                                      <p:childTnLst>
                                        <p:animScale>
                                          <p:cBhvr>
                                            <p:cTn id="22"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8049" numSld="999" showWhenStopped="0">
                    <p:cTn id="23" repeatCount="indefinite" fill="remove" display="0">
                      <p:stCondLst>
                        <p:cond delay="indefinite"/>
                      </p:stCondLst>
                      <p:endCondLst>
                        <p:cond evt="onStopAudio" delay="0">
                          <p:tgtEl>
                            <p:sldTgt/>
                          </p:tgtEl>
                        </p:cond>
                      </p:endCondLst>
                    </p:cTn>
                    <p:tgtEl>
                      <p:spTgt spid="11"/>
                    </p:tgtEl>
                  </p:cMediaNode>
                </p:audio>
              </p:childTnLst>
            </p:cTn>
          </p:par>
        </p:tnLst>
        <p:bldLst>
          <p:bldP spid="40" grpId="0" animBg="1"/>
          <p:bldP spid="39" grpId="0" animBg="1"/>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64" presetClass="path" presetSubtype="0" repeatCount="indefinite" accel="50000" autoRev="1" fill="hold" nodeType="withEffect">
                                      <p:stCondLst>
                                        <p:cond delay="250"/>
                                      </p:stCondLst>
                                      <p:childTnLst>
                                        <p:animMotion origin="layout" path="M 2.91667E-6 3.33333E-6 L 2.91667E-6 0.05764 " pathEditMode="relative" rAng="0" ptsTypes="AA">
                                          <p:cBhvr>
                                            <p:cTn id="8" dur="500" fill="hold"/>
                                            <p:tgtEl>
                                              <p:spTgt spid="5"/>
                                            </p:tgtEl>
                                            <p:attrNameLst>
                                              <p:attrName>ppt_x</p:attrName>
                                              <p:attrName>ppt_y</p:attrName>
                                            </p:attrNameLst>
                                          </p:cBhvr>
                                          <p:rCtr x="0" y="2870"/>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0" fill="hold"/>
                                            <p:tgtEl>
                                              <p:spTgt spid="41"/>
                                            </p:tgtEl>
                                            <p:attrNameLst>
                                              <p:attrName>ppt_x</p:attrName>
                                            </p:attrNameLst>
                                          </p:cBhvr>
                                          <p:tavLst>
                                            <p:tav tm="0">
                                              <p:val>
                                                <p:strVal val="1+#ppt_w/2"/>
                                              </p:val>
                                            </p:tav>
                                            <p:tav tm="100000">
                                              <p:val>
                                                <p:strVal val="#ppt_x"/>
                                              </p:val>
                                            </p:tav>
                                          </p:tavLst>
                                        </p:anim>
                                        <p:anim calcmode="lin" valueType="num">
                                          <p:cBhvr additive="base">
                                            <p:cTn id="12" dur="15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repeatCount="indefinite"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0" fill="hold"/>
                                            <p:tgtEl>
                                              <p:spTgt spid="39"/>
                                            </p:tgtEl>
                                            <p:attrNameLst>
                                              <p:attrName>ppt_x</p:attrName>
                                            </p:attrNameLst>
                                          </p:cBhvr>
                                          <p:tavLst>
                                            <p:tav tm="0">
                                              <p:val>
                                                <p:strVal val="1+#ppt_w/2"/>
                                              </p:val>
                                            </p:tav>
                                            <p:tav tm="100000">
                                              <p:val>
                                                <p:strVal val="#ppt_x"/>
                                              </p:val>
                                            </p:tav>
                                          </p:tavLst>
                                        </p:anim>
                                        <p:anim calcmode="lin" valueType="num">
                                          <p:cBhvr additive="base">
                                            <p:cTn id="16" dur="200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repeatCount="indefinite"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8000" fill="hold"/>
                                            <p:tgtEl>
                                              <p:spTgt spid="40"/>
                                            </p:tgtEl>
                                            <p:attrNameLst>
                                              <p:attrName>ppt_x</p:attrName>
                                            </p:attrNameLst>
                                          </p:cBhvr>
                                          <p:tavLst>
                                            <p:tav tm="0">
                                              <p:val>
                                                <p:strVal val="0-#ppt_w/2"/>
                                              </p:val>
                                            </p:tav>
                                            <p:tav tm="100000">
                                              <p:val>
                                                <p:strVal val="#ppt_x"/>
                                              </p:val>
                                            </p:tav>
                                          </p:tavLst>
                                        </p:anim>
                                        <p:anim calcmode="lin" valueType="num">
                                          <p:cBhvr additive="base">
                                            <p:cTn id="20" dur="18000" fill="hold"/>
                                            <p:tgtEl>
                                              <p:spTgt spid="40"/>
                                            </p:tgtEl>
                                            <p:attrNameLst>
                                              <p:attrName>ppt_y</p:attrName>
                                            </p:attrNameLst>
                                          </p:cBhvr>
                                          <p:tavLst>
                                            <p:tav tm="0">
                                              <p:val>
                                                <p:strVal val="#ppt_y"/>
                                              </p:val>
                                            </p:tav>
                                            <p:tav tm="100000">
                                              <p:val>
                                                <p:strVal val="#ppt_y"/>
                                              </p:val>
                                            </p:tav>
                                          </p:tavLst>
                                        </p:anim>
                                      </p:childTnLst>
                                    </p:cTn>
                                  </p:par>
                                  <p:par>
                                    <p:cTn id="21" presetID="6" presetClass="emph" presetSubtype="0" repeatCount="indefinite" accel="8000" decel="9000" autoRev="1" fill="hold" nodeType="withEffect">
                                      <p:stCondLst>
                                        <p:cond delay="0"/>
                                      </p:stCondLst>
                                      <p:childTnLst>
                                        <p:animScale>
                                          <p:cBhvr>
                                            <p:cTn id="22"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8049" numSld="999" showWhenStopped="0">
                    <p:cTn id="23" repeatCount="indefinite" fill="remove" display="0">
                      <p:stCondLst>
                        <p:cond delay="indefinite"/>
                      </p:stCondLst>
                      <p:endCondLst>
                        <p:cond evt="onStopAudio" delay="0">
                          <p:tgtEl>
                            <p:sldTgt/>
                          </p:tgtEl>
                        </p:cond>
                      </p:endCondLst>
                    </p:cTn>
                    <p:tgtEl>
                      <p:spTgt spid="11"/>
                    </p:tgtEl>
                  </p:cMediaNode>
                </p:audio>
              </p:childTnLst>
            </p:cTn>
          </p:par>
        </p:tnLst>
        <p:bldLst>
          <p:bldP spid="40" grpId="0" animBg="1"/>
          <p:bldP spid="39" grpId="0" animBg="1"/>
          <p:bldP spid="41"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627485"/>
            <a:ext cx="8402934" cy="236742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600200" y="2812053"/>
            <a:ext cx="7543800"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4.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 sao được vua khen mà Trần Quốc Toản vẫn ấm ức</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438400" y="3406730"/>
            <a:ext cx="6186113" cy="1451020"/>
          </a:xfrm>
          <a:prstGeom prst="wedgeRoundRectCallout">
            <a:avLst>
              <a:gd name="adj1" fmla="val -60267"/>
              <a:gd name="adj2" fmla="val -24795"/>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 vua khen mà Trần Quốc Toản vẫn ấm ức là bởi vì Trần Quốc Toản nghĩ vua coi mình như trẻ con, không cho dự bàn việc nước</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535387" y="577269"/>
            <a:ext cx="8402934" cy="1938992"/>
          </a:xfrm>
          <a:prstGeom prst="rect">
            <a:avLst/>
          </a:prstGeom>
        </p:spPr>
        <p:txBody>
          <a:bodyPr wrap="square">
            <a:spAutoFit/>
          </a:bodyPr>
          <a:lstStyle/>
          <a:p>
            <a:pPr algn="just" defTabSz="914288"/>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p>
          <a:p>
            <a:pPr algn="just" defTabSz="914288"/>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Khi trở ra, Quốc Toản xoè tay cho mọi người xem cam quý. Nhưng quả cam đã nát từ bao giờ.</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80993"/>
            <a:ext cx="1929807" cy="237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535387" y="1352550"/>
            <a:ext cx="63988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85939" y="971550"/>
            <a:ext cx="76770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148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862428"/>
            <a:ext cx="8307789" cy="2132482"/>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798670" y="2879112"/>
            <a:ext cx="6841792"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5</a:t>
            </a:r>
            <a:r>
              <a:rPr lang="en-US" altLang="zh-CN" sz="24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Việc Trần Quốc Toản vô tình bóp nát quả cam thể hiện điều gì</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304189" y="3686847"/>
            <a:ext cx="6400294" cy="1172205"/>
          </a:xfrm>
          <a:prstGeom prst="wedgeRoundRectCallout">
            <a:avLst>
              <a:gd name="adj1" fmla="val -55945"/>
              <a:gd name="adj2" fmla="val -34179"/>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Việc Trần Quốc Toản vô tình bóp nát quả cam thể hiện Trần Quốc Toản là người yêu nước, căm thù giặc</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84401" y="2647950"/>
            <a:ext cx="1451064" cy="253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84401" y="2647950"/>
            <a:ext cx="2050080" cy="252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50393" y="548968"/>
            <a:ext cx="2506469" cy="228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42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additive="base">
                                        <p:cTn id="29" dur="500" fill="hold"/>
                                        <p:tgtEl>
                                          <p:spTgt spid="3075"/>
                                        </p:tgtEl>
                                        <p:attrNameLst>
                                          <p:attrName>ppt_x</p:attrName>
                                        </p:attrNameLst>
                                      </p:cBhvr>
                                      <p:tavLst>
                                        <p:tav tm="0">
                                          <p:val>
                                            <p:strVal val="0-#ppt_w/2"/>
                                          </p:val>
                                        </p:tav>
                                        <p:tav tm="100000">
                                          <p:val>
                                            <p:strVal val="#ppt_x"/>
                                          </p:val>
                                        </p:tav>
                                      </p:tavLst>
                                    </p:anim>
                                    <p:anim calcmode="lin" valueType="num">
                                      <p:cBhvr additive="base">
                                        <p:cTn id="30" dur="500" fill="hold"/>
                                        <p:tgtEl>
                                          <p:spTgt spid="3075"/>
                                        </p:tgtEl>
                                        <p:attrNameLst>
                                          <p:attrName>ppt_y</p:attrName>
                                        </p:attrNameLst>
                                      </p:cBhvr>
                                      <p:tavLst>
                                        <p:tav tm="0">
                                          <p:val>
                                            <p:strVal val="#ppt_y"/>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250"/>
                                        <p:tgtEl>
                                          <p:spTgt spid="3074"/>
                                        </p:tgtEl>
                                      </p:cBhvr>
                                    </p:animEffect>
                                    <p:set>
                                      <p:cBhvr>
                                        <p:cTn id="33" dur="1" fill="hold">
                                          <p:stCondLst>
                                            <p:cond delay="249"/>
                                          </p:stCondLst>
                                        </p:cTn>
                                        <p:tgtEl>
                                          <p:spTgt spid="307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bg/>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uiExpand="1"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6805" y="1554139"/>
            <a:ext cx="6689995" cy="2133600"/>
          </a:xfrm>
          <a:prstGeom prst="rect">
            <a:avLst/>
          </a:prstGeom>
          <a:solidFill>
            <a:srgbClr val="FFCFB7"/>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89" rIns="91380" bIns="45689"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9C93223-7797-4E56-B7AE-2063841D80CE}"/>
              </a:ext>
            </a:extLst>
          </p:cNvPr>
          <p:cNvSpPr txBox="1"/>
          <p:nvPr/>
        </p:nvSpPr>
        <p:spPr>
          <a:xfrm>
            <a:off x="4458586" y="1963916"/>
            <a:ext cx="3981893" cy="1177195"/>
          </a:xfrm>
          <a:prstGeom prst="rect">
            <a:avLst/>
          </a:prstGeom>
          <a:noFill/>
        </p:spPr>
        <p:txBody>
          <a:bodyPr wrap="square" lIns="68530" tIns="34265" rIns="68530" bIns="34265" rtlCol="0">
            <a:spAutoFit/>
          </a:bodyPr>
          <a:lstStyle/>
          <a:p>
            <a:pPr algn="ctr" defTabSz="342472"/>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ĐỌC</a:t>
            </a:r>
          </a:p>
        </p:txBody>
      </p:sp>
      <p:sp>
        <p:nvSpPr>
          <p:cNvPr id="2" name="椭圆 3"/>
          <p:cNvSpPr/>
          <p:nvPr/>
        </p:nvSpPr>
        <p:spPr>
          <a:xfrm>
            <a:off x="545805" y="715938"/>
            <a:ext cx="3886200" cy="3810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字魂36号-正文宋楷" panose="00000500000000000000" pitchFamily="2" charset="-122"/>
              <a:ea typeface="字魂36号-正文宋楷" panose="00000500000000000000" pitchFamily="2" charset="-122"/>
              <a:cs typeface="+mn-ea"/>
              <a:sym typeface="+mn-lt"/>
            </a:endParaRPr>
          </a:p>
        </p:txBody>
      </p:sp>
    </p:spTree>
    <p:extLst>
      <p:ext uri="{BB962C8B-B14F-4D97-AF65-F5344CB8AC3E}">
        <p14:creationId xmlns:p14="http://schemas.microsoft.com/office/powerpoint/2010/main" val="4158419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1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8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18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18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8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18000">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3741" y="40274"/>
            <a:ext cx="8316686" cy="477054"/>
          </a:xfrm>
          <a:prstGeom prst="rect">
            <a:avLst/>
          </a:prstGeom>
          <a:noFill/>
        </p:spPr>
        <p:txBody>
          <a:bodyPr wrap="square" lIns="91420" tIns="45710" rIns="91420" bIns="45710" rtlCol="0">
            <a:spAutoFit/>
          </a:bodyPr>
          <a:lstStyle/>
          <a:p>
            <a:pPr defTabSz="914175"/>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Xếp các từ ngữ dưới đây vào nhóm thích hợp</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8" descr="OnlineLabels Clip Art - Perplexed Femal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241" y="3257560"/>
            <a:ext cx="1057786" cy="107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10" y="3212254"/>
            <a:ext cx="1084003" cy="1165595"/>
          </a:xfrm>
          <a:prstGeom prst="rect">
            <a:avLst/>
          </a:prstGeom>
        </p:spPr>
      </p:pic>
      <p:pic>
        <p:nvPicPr>
          <p:cNvPr id="10" name="Picture 9"/>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3930" y="20039"/>
            <a:ext cx="503616" cy="48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2618046931"/>
              </p:ext>
            </p:extLst>
          </p:nvPr>
        </p:nvGraphicFramePr>
        <p:xfrm>
          <a:off x="152400" y="2124676"/>
          <a:ext cx="3794670" cy="2885474"/>
        </p:xfrm>
        <a:graphic>
          <a:graphicData uri="http://schemas.openxmlformats.org/drawingml/2006/table">
            <a:tbl>
              <a:tblPr firstRow="1" bandRow="1"/>
              <a:tblGrid>
                <a:gridCol w="3794670">
                  <a:extLst>
                    <a:ext uri="{9D8B030D-6E8A-4147-A177-3AD203B41FA5}">
                      <a16:colId xmlns:a16="http://schemas.microsoft.com/office/drawing/2014/main" val="824984181"/>
                    </a:ext>
                  </a:extLst>
                </a:gridCol>
              </a:tblGrid>
              <a:tr h="53003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500" dirty="0" err="1">
                          <a:solidFill>
                            <a:srgbClr val="0078D2"/>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500" dirty="0">
                          <a:solidFill>
                            <a:srgbClr val="0078D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0078D2"/>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2500" dirty="0" smtClean="0">
                          <a:solidFill>
                            <a:srgbClr val="0078D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0078D2"/>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500" dirty="0" smtClean="0">
                          <a:solidFill>
                            <a:srgbClr val="0078D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0078D2"/>
                          </a:solidFill>
                          <a:latin typeface="Times New Roman" panose="02020603050405020304" pitchFamily="18" charset="0"/>
                          <a:ea typeface="Arial-Rounded" panose="020B0500000000000000" pitchFamily="34" charset="0"/>
                          <a:cs typeface="Times New Roman" panose="02020603050405020304" pitchFamily="18" charset="0"/>
                        </a:rPr>
                        <a:t>vật</a:t>
                      </a:r>
                      <a:endParaRPr lang="en-US" sz="2500" dirty="0">
                        <a:solidFill>
                          <a:srgbClr val="0078D2"/>
                        </a:solidFill>
                        <a:latin typeface="Times New Roman" panose="02020603050405020304" pitchFamily="18" charset="0"/>
                        <a:ea typeface="Arial-Rounded" panose="020B0500000000000000" pitchFamily="34" charset="0"/>
                        <a:cs typeface="Times New Roman" panose="02020603050405020304" pitchFamily="18" charset="0"/>
                      </a:endParaRPr>
                    </a:p>
                  </a:txBody>
                  <a:tcPr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rgbClr val="C2E8E7"/>
                    </a:solidFill>
                  </a:tcPr>
                </a:tc>
                <a:extLst>
                  <a:ext uri="{0D108BD9-81ED-4DB2-BD59-A6C34878D82A}">
                    <a16:rowId xmlns:a16="http://schemas.microsoft.com/office/drawing/2014/main" val="1295312965"/>
                  </a:ext>
                </a:extLst>
              </a:tr>
              <a:tr h="235544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4778928"/>
                  </a:ext>
                </a:extLst>
              </a:tr>
            </a:tbl>
          </a:graphicData>
        </a:graphic>
      </p:graphicFrame>
      <p:graphicFrame>
        <p:nvGraphicFramePr>
          <p:cNvPr id="21" name="Table 20">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2090095449"/>
              </p:ext>
            </p:extLst>
          </p:nvPr>
        </p:nvGraphicFramePr>
        <p:xfrm>
          <a:off x="4162311" y="2114550"/>
          <a:ext cx="3610090" cy="2895600"/>
        </p:xfrm>
        <a:graphic>
          <a:graphicData uri="http://schemas.openxmlformats.org/drawingml/2006/table">
            <a:tbl>
              <a:tblPr firstRow="1" bandRow="1"/>
              <a:tblGrid>
                <a:gridCol w="3610090">
                  <a:extLst>
                    <a:ext uri="{9D8B030D-6E8A-4147-A177-3AD203B41FA5}">
                      <a16:colId xmlns:a16="http://schemas.microsoft.com/office/drawing/2014/main" val="824984181"/>
                    </a:ext>
                  </a:extLst>
                </a:gridCol>
              </a:tblGrid>
              <a:tr h="544217">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2500" dirty="0" err="1">
                          <a:solidFill>
                            <a:srgbClr val="FF2929"/>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500" dirty="0">
                          <a:solidFill>
                            <a:srgbClr val="FF292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2929"/>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2500" dirty="0" smtClean="0">
                          <a:solidFill>
                            <a:srgbClr val="FF292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2929"/>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500" dirty="0" smtClean="0">
                          <a:solidFill>
                            <a:srgbClr val="FF2929"/>
                          </a:solidFill>
                          <a:latin typeface="Times New Roman" panose="02020603050405020304" pitchFamily="18" charset="0"/>
                          <a:ea typeface="Arial-Rounded" panose="020B0500000000000000" pitchFamily="34" charset="0"/>
                          <a:cs typeface="Times New Roman" panose="02020603050405020304" pitchFamily="18" charset="0"/>
                        </a:rPr>
                        <a:t> ng</a:t>
                      </a:r>
                      <a:r>
                        <a:rPr lang="vi-VN" sz="2500" dirty="0" smtClean="0">
                          <a:solidFill>
                            <a:srgbClr val="FF2929"/>
                          </a:solidFill>
                          <a:latin typeface="Times New Roman" panose="02020603050405020304" pitchFamily="18" charset="0"/>
                          <a:ea typeface="Arial-Rounded" panose="020B0500000000000000" pitchFamily="34" charset="0"/>
                          <a:cs typeface="Times New Roman" panose="02020603050405020304" pitchFamily="18" charset="0"/>
                        </a:rPr>
                        <a:t>ười</a:t>
                      </a:r>
                      <a:endParaRPr lang="en-US" sz="2500" dirty="0">
                        <a:solidFill>
                          <a:srgbClr val="FF2929"/>
                        </a:solidFill>
                        <a:latin typeface="Times New Roman" panose="02020603050405020304" pitchFamily="18" charset="0"/>
                        <a:ea typeface="Arial-Rounded" panose="020B0500000000000000" pitchFamily="34" charset="0"/>
                        <a:cs typeface="Times New Roman" panose="02020603050405020304" pitchFamily="18" charset="0"/>
                      </a:endParaRPr>
                    </a:p>
                  </a:txBody>
                  <a:tcPr anchor="ctr">
                    <a:lnL w="12700" cap="flat" cmpd="sng" algn="ctr">
                      <a:solidFill>
                        <a:srgbClr val="FF7C80"/>
                      </a:solidFill>
                      <a:prstDash val="solid"/>
                      <a:round/>
                      <a:headEnd type="none" w="med" len="med"/>
                      <a:tailEnd type="none" w="med" len="med"/>
                    </a:lnL>
                    <a:lnR w="12700" cap="flat" cmpd="sng" algn="ctr">
                      <a:solidFill>
                        <a:srgbClr val="FF7C80"/>
                      </a:solidFill>
                      <a:prstDash val="solid"/>
                      <a:round/>
                      <a:headEnd type="none" w="med" len="med"/>
                      <a:tailEnd type="none" w="med" len="med"/>
                    </a:lnR>
                    <a:lnT w="12700" cap="flat" cmpd="sng" algn="ctr">
                      <a:solidFill>
                        <a:srgbClr val="FF7C80"/>
                      </a:solidFill>
                      <a:prstDash val="solid"/>
                      <a:round/>
                      <a:headEnd type="none" w="med" len="med"/>
                      <a:tailEnd type="none" w="med" len="med"/>
                    </a:lnT>
                    <a:lnB w="12700" cap="flat" cmpd="sng" algn="ctr">
                      <a:solidFill>
                        <a:srgbClr val="FF7C80"/>
                      </a:solidFill>
                      <a:prstDash val="solid"/>
                      <a:round/>
                      <a:headEnd type="none" w="med" len="med"/>
                      <a:tailEnd type="none" w="med" len="med"/>
                    </a:lnB>
                    <a:lnTlToBr w="12700" cmpd="sng">
                      <a:noFill/>
                      <a:prstDash val="solid"/>
                    </a:lnTlToBr>
                    <a:lnBlToTr w="12700" cmpd="sng">
                      <a:noFill/>
                      <a:prstDash val="solid"/>
                    </a:lnBlToTr>
                    <a:solidFill>
                      <a:srgbClr val="FFD1A3"/>
                    </a:solidFill>
                  </a:tcPr>
                </a:tc>
                <a:extLst>
                  <a:ext uri="{0D108BD9-81ED-4DB2-BD59-A6C34878D82A}">
                    <a16:rowId xmlns:a16="http://schemas.microsoft.com/office/drawing/2014/main" val="1295312965"/>
                  </a:ext>
                </a:extLst>
              </a:tr>
              <a:tr h="23513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txBody>
                  <a:tcPr>
                    <a:lnL w="12700" cap="flat" cmpd="sng" algn="ctr">
                      <a:solidFill>
                        <a:srgbClr val="FF7C80"/>
                      </a:solidFill>
                      <a:prstDash val="solid"/>
                      <a:round/>
                      <a:headEnd type="none" w="med" len="med"/>
                      <a:tailEnd type="none" w="med" len="med"/>
                    </a:lnL>
                    <a:lnR w="12700" cap="flat" cmpd="sng" algn="ctr">
                      <a:solidFill>
                        <a:srgbClr val="FF7C80"/>
                      </a:solidFill>
                      <a:prstDash val="solid"/>
                      <a:round/>
                      <a:headEnd type="none" w="med" len="med"/>
                      <a:tailEnd type="none" w="med" len="med"/>
                    </a:lnR>
                    <a:lnT w="12700" cap="flat" cmpd="sng" algn="ctr">
                      <a:solidFill>
                        <a:srgbClr val="FF7C80"/>
                      </a:solidFill>
                      <a:prstDash val="solid"/>
                      <a:round/>
                      <a:headEnd type="none" w="med" len="med"/>
                      <a:tailEnd type="none" w="med" len="med"/>
                    </a:lnT>
                    <a:lnB w="12700" cap="flat" cmpd="sng" algn="ctr">
                      <a:solidFill>
                        <a:srgbClr val="FF7C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778928"/>
                  </a:ext>
                </a:extLst>
              </a:tr>
            </a:tbl>
          </a:graphicData>
        </a:graphic>
      </p:graphicFrame>
      <p:sp>
        <p:nvSpPr>
          <p:cNvPr id="13" name="Rounded Rectangle 21">
            <a:extLst>
              <a:ext uri="{FF2B5EF4-FFF2-40B4-BE49-F238E27FC236}">
                <a16:creationId xmlns:a16="http://schemas.microsoft.com/office/drawing/2014/main" id="{E67BC42C-7CF6-4FAB-997C-6BA4205F5F8F}"/>
              </a:ext>
            </a:extLst>
          </p:cNvPr>
          <p:cNvSpPr/>
          <p:nvPr/>
        </p:nvSpPr>
        <p:spPr>
          <a:xfrm>
            <a:off x="243930" y="644890"/>
            <a:ext cx="2423070" cy="497252"/>
          </a:xfrm>
          <a:prstGeom prst="roundRect">
            <a:avLst/>
          </a:prstGeom>
          <a:solidFill>
            <a:srgbClr val="E7F7FF"/>
          </a:solidFill>
          <a:ln w="25400" cap="flat" cmpd="sng" algn="ctr">
            <a:solidFill>
              <a:srgbClr val="71AAFF"/>
            </a:solidFill>
            <a:prstDash val="solid"/>
          </a:ln>
          <a:effectLst/>
        </p:spPr>
        <p:txBody>
          <a:bodyPr lIns="91420" tIns="45710" rIns="91420" bIns="45710" rtlCol="0" anchor="ctr"/>
          <a:lstStyle/>
          <a:p>
            <a:pPr algn="ctr" defTabSz="914175">
              <a:buClr>
                <a:srgbClr val="000000"/>
              </a:buClr>
              <a:defRPr/>
            </a:pPr>
            <a:r>
              <a:rPr lang="en-US" sz="2500" kern="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Trần</a:t>
            </a:r>
            <a:r>
              <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500" kern="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Quốc</a:t>
            </a:r>
            <a:r>
              <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5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Toản</a:t>
            </a:r>
            <a:endPar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Rounded Rectangle 21">
            <a:extLst>
              <a:ext uri="{FF2B5EF4-FFF2-40B4-BE49-F238E27FC236}">
                <a16:creationId xmlns:a16="http://schemas.microsoft.com/office/drawing/2014/main" id="{DC3E7EA2-ABDD-4AD5-8CA2-87697B47C7D9}"/>
              </a:ext>
            </a:extLst>
          </p:cNvPr>
          <p:cNvSpPr/>
          <p:nvPr/>
        </p:nvSpPr>
        <p:spPr>
          <a:xfrm>
            <a:off x="3006786" y="644890"/>
            <a:ext cx="749176" cy="497252"/>
          </a:xfrm>
          <a:prstGeom prst="roundRect">
            <a:avLst/>
          </a:prstGeom>
          <a:solidFill>
            <a:srgbClr val="E7F7FF"/>
          </a:solidFill>
          <a:ln w="25400" cap="flat" cmpd="sng" algn="ctr">
            <a:solidFill>
              <a:srgbClr val="71AAFF"/>
            </a:solidFill>
            <a:prstDash val="solid"/>
          </a:ln>
          <a:effectLst/>
        </p:spPr>
        <p:txBody>
          <a:bodyPr lIns="91420" tIns="45710" rIns="91420" bIns="45710" rtlCol="0" anchor="ctr"/>
          <a:lstStyle/>
          <a:p>
            <a:pPr algn="ctr" defTabSz="914175">
              <a:buClr>
                <a:srgbClr val="000000"/>
              </a:buClr>
              <a:defRPr/>
            </a:pPr>
            <a:r>
              <a:rPr lang="en-US" sz="2500" kern="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vua</a:t>
            </a:r>
            <a:endPar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Rounded Rectangle 21">
            <a:extLst>
              <a:ext uri="{FF2B5EF4-FFF2-40B4-BE49-F238E27FC236}">
                <a16:creationId xmlns:a16="http://schemas.microsoft.com/office/drawing/2014/main" id="{A91B00E0-DE3D-491D-A162-57E5DA19ED83}"/>
              </a:ext>
            </a:extLst>
          </p:cNvPr>
          <p:cNvSpPr/>
          <p:nvPr/>
        </p:nvSpPr>
        <p:spPr>
          <a:xfrm>
            <a:off x="4191000" y="644890"/>
            <a:ext cx="1828798" cy="497252"/>
          </a:xfrm>
          <a:prstGeom prst="roundRect">
            <a:avLst/>
          </a:prstGeom>
          <a:solidFill>
            <a:srgbClr val="E7F7FF"/>
          </a:solidFill>
          <a:ln w="25400" cap="flat" cmpd="sng" algn="ctr">
            <a:solidFill>
              <a:srgbClr val="71AAFF"/>
            </a:solidFill>
            <a:prstDash val="solid"/>
          </a:ln>
          <a:effectLst/>
        </p:spPr>
        <p:txBody>
          <a:bodyPr lIns="91420" tIns="45710" rIns="91420" bIns="45710" rtlCol="0" anchor="ctr"/>
          <a:lstStyle/>
          <a:p>
            <a:pPr algn="ctr" defTabSz="914175">
              <a:buClr>
                <a:srgbClr val="000000"/>
              </a:buClr>
              <a:defRPr/>
            </a:pPr>
            <a:r>
              <a:rPr lang="en-US" sz="25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t</a:t>
            </a:r>
            <a:r>
              <a:rPr lang="en-US" sz="2500" kern="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huyền</a:t>
            </a:r>
            <a:r>
              <a:rPr lang="en-US" sz="2500" kern="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5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rồng</a:t>
            </a:r>
            <a:endPar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Rounded Rectangle 21">
            <a:extLst>
              <a:ext uri="{FF2B5EF4-FFF2-40B4-BE49-F238E27FC236}">
                <a16:creationId xmlns:a16="http://schemas.microsoft.com/office/drawing/2014/main" id="{9309DBEC-2EFC-417D-ABF9-020602F314EC}"/>
              </a:ext>
            </a:extLst>
          </p:cNvPr>
          <p:cNvSpPr/>
          <p:nvPr/>
        </p:nvSpPr>
        <p:spPr>
          <a:xfrm>
            <a:off x="6400799" y="644890"/>
            <a:ext cx="1447811" cy="497252"/>
          </a:xfrm>
          <a:prstGeom prst="roundRect">
            <a:avLst/>
          </a:prstGeom>
          <a:solidFill>
            <a:srgbClr val="E7F7FF"/>
          </a:solidFill>
          <a:ln w="25400" cap="flat" cmpd="sng" algn="ctr">
            <a:solidFill>
              <a:srgbClr val="71AAFF"/>
            </a:solidFill>
            <a:prstDash val="solid"/>
          </a:ln>
          <a:effectLst/>
        </p:spPr>
        <p:txBody>
          <a:bodyPr lIns="91420" tIns="45710" rIns="91420" bIns="45710" rtlCol="0" anchor="ctr"/>
          <a:lstStyle/>
          <a:p>
            <a:pPr algn="ctr" defTabSz="914175">
              <a:buClr>
                <a:srgbClr val="000000"/>
              </a:buClr>
              <a:defRPr/>
            </a:pPr>
            <a:r>
              <a:rPr lang="en-US" sz="2500" kern="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quả</a:t>
            </a:r>
            <a:r>
              <a:rPr lang="en-US" sz="2500" kern="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cam</a:t>
            </a:r>
            <a:endPar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Rounded Rectangle 21">
            <a:extLst>
              <a:ext uri="{FF2B5EF4-FFF2-40B4-BE49-F238E27FC236}">
                <a16:creationId xmlns:a16="http://schemas.microsoft.com/office/drawing/2014/main" id="{CBE017E2-7EED-49B0-8379-3CFD1C6A6F14}"/>
              </a:ext>
            </a:extLst>
          </p:cNvPr>
          <p:cNvSpPr/>
          <p:nvPr/>
        </p:nvSpPr>
        <p:spPr>
          <a:xfrm>
            <a:off x="8107034" y="644890"/>
            <a:ext cx="838200" cy="497252"/>
          </a:xfrm>
          <a:prstGeom prst="roundRect">
            <a:avLst/>
          </a:prstGeom>
          <a:solidFill>
            <a:srgbClr val="E7F7FF"/>
          </a:solidFill>
          <a:ln w="25400" cap="flat" cmpd="sng" algn="ctr">
            <a:solidFill>
              <a:srgbClr val="71AAFF"/>
            </a:solidFill>
            <a:prstDash val="solid"/>
          </a:ln>
          <a:effectLst/>
        </p:spPr>
        <p:txBody>
          <a:bodyPr lIns="91420" tIns="45710" rIns="91420" bIns="45710" rtlCol="0" anchor="ctr"/>
          <a:lstStyle/>
          <a:p>
            <a:pPr algn="ctr" defTabSz="914175">
              <a:buClr>
                <a:srgbClr val="000000"/>
              </a:buClr>
              <a:defRPr/>
            </a:pPr>
            <a:r>
              <a:rPr lang="en-US" sz="25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lính</a:t>
            </a:r>
            <a:endPar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Rounded Rectangle 21">
            <a:extLst>
              <a:ext uri="{FF2B5EF4-FFF2-40B4-BE49-F238E27FC236}">
                <a16:creationId xmlns:a16="http://schemas.microsoft.com/office/drawing/2014/main" id="{BCA681A9-2A6F-4BCC-B54F-D4484710FF89}"/>
              </a:ext>
            </a:extLst>
          </p:cNvPr>
          <p:cNvSpPr/>
          <p:nvPr/>
        </p:nvSpPr>
        <p:spPr>
          <a:xfrm>
            <a:off x="2688405" y="1352551"/>
            <a:ext cx="1585548" cy="497252"/>
          </a:xfrm>
          <a:prstGeom prst="roundRect">
            <a:avLst/>
          </a:prstGeom>
          <a:solidFill>
            <a:srgbClr val="E7F7FF"/>
          </a:solidFill>
          <a:ln w="25400" cap="flat" cmpd="sng" algn="ctr">
            <a:solidFill>
              <a:srgbClr val="71AAFF"/>
            </a:solidFill>
            <a:prstDash val="solid"/>
          </a:ln>
          <a:effectLst/>
        </p:spPr>
        <p:txBody>
          <a:bodyPr lIns="91420" tIns="45710" rIns="91420" bIns="45710" rtlCol="0" anchor="ctr"/>
          <a:lstStyle/>
          <a:p>
            <a:pPr algn="ctr" defTabSz="914175">
              <a:buClr>
                <a:srgbClr val="000000"/>
              </a:buClr>
              <a:defRPr/>
            </a:pPr>
            <a:r>
              <a:rPr lang="en-US" sz="2500" kern="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sứ</a:t>
            </a:r>
            <a:r>
              <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5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thần</a:t>
            </a:r>
            <a:endPar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Rounded Rectangle 21">
            <a:extLst>
              <a:ext uri="{FF2B5EF4-FFF2-40B4-BE49-F238E27FC236}">
                <a16:creationId xmlns:a16="http://schemas.microsoft.com/office/drawing/2014/main" id="{D15B5ACF-5ECE-430E-8456-701CCEA92010}"/>
              </a:ext>
            </a:extLst>
          </p:cNvPr>
          <p:cNvSpPr/>
          <p:nvPr/>
        </p:nvSpPr>
        <p:spPr>
          <a:xfrm>
            <a:off x="5197649" y="1352551"/>
            <a:ext cx="1927055" cy="497252"/>
          </a:xfrm>
          <a:prstGeom prst="roundRect">
            <a:avLst/>
          </a:prstGeom>
          <a:solidFill>
            <a:srgbClr val="E7F7FF"/>
          </a:solidFill>
          <a:ln w="25400" cap="flat" cmpd="sng" algn="ctr">
            <a:solidFill>
              <a:srgbClr val="71AAFF"/>
            </a:solidFill>
            <a:prstDash val="solid"/>
          </a:ln>
          <a:effectLst/>
        </p:spPr>
        <p:txBody>
          <a:bodyPr lIns="91420" tIns="45710" rIns="91420" bIns="45710" rtlCol="0" anchor="ctr"/>
          <a:lstStyle/>
          <a:p>
            <a:pPr algn="ctr" defTabSz="914175">
              <a:buClr>
                <a:srgbClr val="000000"/>
              </a:buClr>
              <a:defRPr/>
            </a:pPr>
            <a:r>
              <a:rPr lang="en-US" sz="25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t</a:t>
            </a:r>
            <a:r>
              <a:rPr lang="en-US" sz="2500" kern="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hanh</a:t>
            </a:r>
            <a:r>
              <a:rPr lang="en-US" sz="2500" kern="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g</a:t>
            </a:r>
            <a:r>
              <a:rPr lang="vi-VN" sz="2500" kern="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ươ</a:t>
            </a:r>
            <a:r>
              <a:rPr lang="en-US" sz="2500" kern="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m</a:t>
            </a:r>
            <a:endParaRPr lang="en-US" sz="25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57489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par>
                          <p:cTn id="24" fill="hold">
                            <p:stCondLst>
                              <p:cond delay="75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25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38889E-6 -3.92835E-6 L 0.4408 0.46016 " pathEditMode="relative" rAng="0" ptsTypes="AA">
                                      <p:cBhvr>
                                        <p:cTn id="51" dur="2000" fill="hold"/>
                                        <p:tgtEl>
                                          <p:spTgt spid="13"/>
                                        </p:tgtEl>
                                        <p:attrNameLst>
                                          <p:attrName>ppt_x</p:attrName>
                                          <p:attrName>ppt_y</p:attrName>
                                        </p:attrNameLst>
                                      </p:cBhvr>
                                      <p:rCtr x="22031" y="23008"/>
                                    </p:animMotion>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1.66667E-6 -3.92835E-6 L 0.42188 0.46016 " pathEditMode="relative" rAng="0" ptsTypes="AA">
                                      <p:cBhvr>
                                        <p:cTn id="61" dur="2000" fill="hold"/>
                                        <p:tgtEl>
                                          <p:spTgt spid="14"/>
                                        </p:tgtEl>
                                        <p:attrNameLst>
                                          <p:attrName>ppt_x</p:attrName>
                                          <p:attrName>ppt_y</p:attrName>
                                        </p:attrNameLst>
                                      </p:cBhvr>
                                      <p:rCtr x="21094" y="23008"/>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3.33333E-6 -3.92835E-6 L -0.425 0.47499 " pathEditMode="relative" rAng="0" ptsTypes="AA">
                                      <p:cBhvr>
                                        <p:cTn id="65" dur="2000" fill="hold"/>
                                        <p:tgtEl>
                                          <p:spTgt spid="15"/>
                                        </p:tgtEl>
                                        <p:attrNameLst>
                                          <p:attrName>ppt_x</p:attrName>
                                          <p:attrName>ppt_y</p:attrName>
                                        </p:attrNameLst>
                                      </p:cBhvr>
                                      <p:rCtr x="-21250" y="23749"/>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3.33333E-6 0.00062 L -0.44584 0.47499 " pathEditMode="relative" rAng="0" ptsTypes="AA">
                                      <p:cBhvr>
                                        <p:cTn id="69" dur="2000" fill="hold"/>
                                        <p:tgtEl>
                                          <p:spTgt spid="16"/>
                                        </p:tgtEl>
                                        <p:attrNameLst>
                                          <p:attrName>ppt_x</p:attrName>
                                          <p:attrName>ppt_y</p:attrName>
                                        </p:attrNameLst>
                                      </p:cBhvr>
                                      <p:rCtr x="-22292" y="23718"/>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72222E-6 -3.92835E-6 L -0.4158 0.69735 " pathEditMode="relative" rAng="0" ptsTypes="AA">
                                      <p:cBhvr>
                                        <p:cTn id="73" dur="2000" fill="hold"/>
                                        <p:tgtEl>
                                          <p:spTgt spid="17"/>
                                        </p:tgtEl>
                                        <p:attrNameLst>
                                          <p:attrName>ppt_x</p:attrName>
                                          <p:attrName>ppt_y</p:attrName>
                                        </p:attrNameLst>
                                      </p:cBhvr>
                                      <p:rCtr x="-20799" y="34867"/>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4.44444E-6 -3.27363E-6 L 0.36111 0.54478 " pathEditMode="relative" rAng="0" ptsTypes="AA">
                                      <p:cBhvr>
                                        <p:cTn id="77" dur="2000" fill="hold"/>
                                        <p:tgtEl>
                                          <p:spTgt spid="18"/>
                                        </p:tgtEl>
                                        <p:attrNameLst>
                                          <p:attrName>ppt_x</p:attrName>
                                          <p:attrName>ppt_y</p:attrName>
                                        </p:attrNameLst>
                                      </p:cBhvr>
                                      <p:rCtr x="18056" y="27239"/>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3.05556E-6 2.8373E-6 L -0.47934 0.55943 " pathEditMode="relative" rAng="0" ptsTypes="AA">
                                      <p:cBhvr>
                                        <p:cTn id="81" dur="2000" fill="hold"/>
                                        <p:tgtEl>
                                          <p:spTgt spid="19"/>
                                        </p:tgtEl>
                                        <p:attrNameLst>
                                          <p:attrName>ppt_x</p:attrName>
                                          <p:attrName>ppt_y</p:attrName>
                                        </p:attrNameLst>
                                      </p:cBhvr>
                                      <p:rCtr x="-23976" y="27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3668"/>
            <a:ext cx="8745627" cy="861754"/>
          </a:xfrm>
          <a:prstGeom prst="rect">
            <a:avLst/>
          </a:prstGeom>
          <a:noFill/>
        </p:spPr>
        <p:txBody>
          <a:bodyPr wrap="square" lIns="91420" tIns="45710" rIns="91420" bIns="45710" rtlCol="0">
            <a:spAutoFit/>
          </a:bodyPr>
          <a:lstStyle/>
          <a:p>
            <a:pPr defTabSz="914175"/>
            <a:r>
              <a:rPr lang="en-US" sz="25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 hợp ô chữ bên trái với ô chữ bên phải để tạo câu nêu hoạt động.</a:t>
            </a:r>
          </a:p>
        </p:txBody>
      </p:sp>
      <p:sp>
        <p:nvSpPr>
          <p:cNvPr id="6" name="Rounded Rectangle 10">
            <a:extLst>
              <a:ext uri="{FF2B5EF4-FFF2-40B4-BE49-F238E27FC236}">
                <a16:creationId xmlns:a16="http://schemas.microsoft.com/office/drawing/2014/main" id="{B384AAB8-3730-4B57-8B49-02F6C3AF1F7D}"/>
              </a:ext>
            </a:extLst>
          </p:cNvPr>
          <p:cNvSpPr/>
          <p:nvPr/>
        </p:nvSpPr>
        <p:spPr>
          <a:xfrm>
            <a:off x="466615" y="2337209"/>
            <a:ext cx="2560363" cy="671554"/>
          </a:xfrm>
          <a:prstGeom prst="roundRect">
            <a:avLst/>
          </a:prstGeom>
          <a:solidFill>
            <a:srgbClr val="FFC5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Trần</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Toản</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ounded Rectangle 13">
            <a:extLst>
              <a:ext uri="{FF2B5EF4-FFF2-40B4-BE49-F238E27FC236}">
                <a16:creationId xmlns:a16="http://schemas.microsoft.com/office/drawing/2014/main" id="{374434A4-F7FD-40EA-AFF5-B4B3330AEA8E}"/>
              </a:ext>
            </a:extLst>
          </p:cNvPr>
          <p:cNvSpPr/>
          <p:nvPr/>
        </p:nvSpPr>
        <p:spPr>
          <a:xfrm>
            <a:off x="3810000" y="2368830"/>
            <a:ext cx="4823228" cy="639932"/>
          </a:xfrm>
          <a:prstGeom prst="roundRect">
            <a:avLst/>
          </a:prstGeom>
          <a:solidFill>
            <a:srgbClr val="FFE8D1"/>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tuổi</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trẻ</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dũng</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Rounded Rectangle 14">
            <a:extLst>
              <a:ext uri="{FF2B5EF4-FFF2-40B4-BE49-F238E27FC236}">
                <a16:creationId xmlns:a16="http://schemas.microsoft.com/office/drawing/2014/main" id="{D8A0DC48-6CF5-47D5-871B-9D356BEAA50A}"/>
              </a:ext>
            </a:extLst>
          </p:cNvPr>
          <p:cNvSpPr/>
          <p:nvPr/>
        </p:nvSpPr>
        <p:spPr>
          <a:xfrm>
            <a:off x="3786351" y="1200150"/>
            <a:ext cx="4846877" cy="639932"/>
          </a:xfrm>
          <a:prstGeom prst="roundRect">
            <a:avLst/>
          </a:prstGeom>
          <a:solidFill>
            <a:srgbClr val="FFE8D1"/>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cậu</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lòng</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Rounded Rectangle 15">
            <a:extLst>
              <a:ext uri="{FF2B5EF4-FFF2-40B4-BE49-F238E27FC236}">
                <a16:creationId xmlns:a16="http://schemas.microsoft.com/office/drawing/2014/main" id="{1E6D61D9-CAE8-4EB4-B5FD-CAA29C15B296}"/>
              </a:ext>
            </a:extLst>
          </p:cNvPr>
          <p:cNvSpPr/>
          <p:nvPr/>
        </p:nvSpPr>
        <p:spPr>
          <a:xfrm>
            <a:off x="3798175" y="3486150"/>
            <a:ext cx="4846877" cy="1295400"/>
          </a:xfrm>
          <a:prstGeom prst="roundRect">
            <a:avLst/>
          </a:prstGeom>
          <a:solidFill>
            <a:srgbClr val="FFE8D1"/>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xô</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lính</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gác</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xăm</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xăm</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xuống</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bến</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vua</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0" name="Straight Arrow Connector 9"/>
          <p:cNvCxnSpPr>
            <a:endCxn id="9" idx="1"/>
          </p:cNvCxnSpPr>
          <p:nvPr/>
        </p:nvCxnSpPr>
        <p:spPr>
          <a:xfrm>
            <a:off x="2819400" y="3008763"/>
            <a:ext cx="978775" cy="11250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32" y="3374483"/>
            <a:ext cx="1441996" cy="17913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39" y="3486162"/>
            <a:ext cx="1617061" cy="1650062"/>
          </a:xfrm>
          <a:prstGeom prst="rect">
            <a:avLst/>
          </a:prstGeom>
        </p:spPr>
      </p:pic>
    </p:spTree>
    <p:extLst>
      <p:ext uri="{BB962C8B-B14F-4D97-AF65-F5344CB8AC3E}">
        <p14:creationId xmlns:p14="http://schemas.microsoft.com/office/powerpoint/2010/main" val="1840434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10" presetClass="exit" presetSubtype="0" fill="hold" nodeType="withEffect">
                                  <p:stCondLst>
                                    <p:cond delay="0"/>
                                  </p:stCondLst>
                                  <p:childTnLst>
                                    <p:animEffect transition="out" filter="fade">
                                      <p:cBhvr>
                                        <p:cTn id="36" dur="250"/>
                                        <p:tgtEl>
                                          <p:spTgt spid="12"/>
                                        </p:tgtEl>
                                      </p:cBhvr>
                                    </p:animEffect>
                                    <p:set>
                                      <p:cBhvr>
                                        <p:cTn id="37" dur="1" fill="hold">
                                          <p:stCondLst>
                                            <p:cond delay="249"/>
                                          </p:stCondLst>
                                        </p:cTn>
                                        <p:tgtEl>
                                          <p:spTgt spid="12"/>
                                        </p:tgtEl>
                                        <p:attrNameLst>
                                          <p:attrName>style.visibility</p:attrName>
                                        </p:attrNameLst>
                                      </p:cBhvr>
                                      <p:to>
                                        <p:strVal val="hidden"/>
                                      </p:to>
                                    </p:set>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6" y="1152020"/>
            <a:ext cx="4572009" cy="4572009"/>
          </a:xfrm>
          <a:prstGeom prst="rect">
            <a:avLst/>
          </a:prstGeom>
        </p:spPr>
      </p:pic>
      <p:sp>
        <p:nvSpPr>
          <p:cNvPr id="13" name="矩形 15"/>
          <p:cNvSpPr>
            <a:spLocks noChangeArrowheads="1"/>
          </p:cNvSpPr>
          <p:nvPr/>
        </p:nvSpPr>
        <p:spPr bwMode="auto">
          <a:xfrm>
            <a:off x="748967" y="623812"/>
            <a:ext cx="6818897" cy="13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a:lnSpc>
                <a:spcPct val="150000"/>
              </a:lnSpc>
            </a:pPr>
            <a:r>
              <a:rPr lang="en-US" altLang="zh-CN" sz="5600" b="1" dirty="0" err="1">
                <a:solidFill>
                  <a:srgbClr val="FF9900"/>
                </a:solidFill>
                <a:latin typeface="Arial-Rounded" pitchFamily="34" charset="0"/>
                <a:cs typeface="Arial-Rounded" pitchFamily="34" charset="0"/>
                <a:sym typeface="+mn-ea"/>
              </a:rPr>
              <a:t>Củng</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cố</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và</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dặn</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dò</a:t>
            </a:r>
            <a:endParaRPr lang="zh-CN" altLang="en-US" sz="5600" b="1" dirty="0">
              <a:solidFill>
                <a:srgbClr val="FF9900"/>
              </a:solidFill>
              <a:latin typeface="Arial-Rounded" pitchFamily="34" charset="0"/>
              <a:cs typeface="Arial-Rounded" pitchFamily="34" charset="0"/>
              <a:sym typeface="+mn-ea"/>
            </a:endParaRPr>
          </a:p>
        </p:txBody>
      </p:sp>
      <p:pic>
        <p:nvPicPr>
          <p:cNvPr id="4"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8" y="263834"/>
            <a:ext cx="2315929" cy="2316939"/>
          </a:xfrm>
          <a:prstGeom prst="rect">
            <a:avLst/>
          </a:prstGeom>
        </p:spPr>
      </p:pic>
    </p:spTree>
    <p:extLst>
      <p:ext uri="{BB962C8B-B14F-4D97-AF65-F5344CB8AC3E}">
        <p14:creationId xmlns:p14="http://schemas.microsoft.com/office/powerpoint/2010/main" val="1732050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18" name="Freeform 13"/>
          <p:cNvSpPr>
            <a:spLocks noEditPoints="1"/>
          </p:cNvSpPr>
          <p:nvPr/>
        </p:nvSpPr>
        <p:spPr bwMode="auto">
          <a:xfrm>
            <a:off x="2577196" y="1402610"/>
            <a:ext cx="319070" cy="467429"/>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rgbClr val="E97A32"/>
          </a:solidFill>
          <a:ln>
            <a:noFill/>
          </a:ln>
        </p:spPr>
        <p:txBody>
          <a:bodyPr vert="horz" wrap="square" lIns="51431" tIns="25718" rIns="51431" bIns="257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0">
              <a:solidFill>
                <a:prstClr val="black"/>
              </a:solidFill>
              <a:cs typeface="+mn-ea"/>
              <a:sym typeface="+mn-lt"/>
            </a:endParaRPr>
          </a:p>
        </p:txBody>
      </p:sp>
      <p:grpSp>
        <p:nvGrpSpPr>
          <p:cNvPr id="5" name="组合 4"/>
          <p:cNvGrpSpPr/>
          <p:nvPr/>
        </p:nvGrpSpPr>
        <p:grpSpPr>
          <a:xfrm>
            <a:off x="4818998" y="-558774"/>
            <a:ext cx="6833297" cy="6570476"/>
            <a:chOff x="6425326" y="-745031"/>
            <a:chExt cx="9111062"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14061" y="1279419"/>
              <a:ext cx="6096012" cy="609601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74156">
              <a:off x="7279388" y="-356608"/>
              <a:ext cx="3408452" cy="3408452"/>
            </a:xfrm>
            <a:prstGeom prst="rect">
              <a:avLst/>
            </a:prstGeom>
          </p:spPr>
        </p:pic>
      </p:grpSp>
      <p:sp>
        <p:nvSpPr>
          <p:cNvPr id="11" name="文本框 34"/>
          <p:cNvSpPr txBox="1">
            <a:spLocks noChangeArrowheads="1"/>
          </p:cNvSpPr>
          <p:nvPr/>
        </p:nvSpPr>
        <p:spPr bwMode="auto">
          <a:xfrm>
            <a:off x="377826" y="866274"/>
            <a:ext cx="45430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685749"/>
            <a:r>
              <a:rPr lang="en-US" altLang="zh-CN" sz="5600" b="1" dirty="0" err="1">
                <a:solidFill>
                  <a:prstClr val="white"/>
                </a:solidFill>
                <a:latin typeface="Arial-Rounded" pitchFamily="34" charset="0"/>
                <a:cs typeface="Arial-Rounded" pitchFamily="34" charset="0"/>
                <a:sym typeface="Century Gothic" pitchFamily="34" charset="0"/>
              </a:rPr>
              <a:t>Tạm</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biệt</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và</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hẹn</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gặp</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lại</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các</a:t>
            </a:r>
            <a:r>
              <a:rPr lang="en-US" altLang="zh-CN" sz="5600" b="1" dirty="0">
                <a:solidFill>
                  <a:prstClr val="white"/>
                </a:solidFill>
                <a:latin typeface="Arial-Rounded" pitchFamily="34" charset="0"/>
                <a:cs typeface="Arial-Rounded" pitchFamily="34" charset="0"/>
                <a:sym typeface="Century Gothic" pitchFamily="34" charset="0"/>
              </a:rPr>
              <a:t> con</a:t>
            </a:r>
            <a:endParaRPr lang="zh-CN" altLang="en-US" sz="5600" b="1" dirty="0">
              <a:solidFill>
                <a:prstClr val="white"/>
              </a:solidFill>
              <a:latin typeface="Arial-Rounded" pitchFamily="34" charset="0"/>
              <a:cs typeface="Arial-Rounded" pitchFamily="34" charset="0"/>
              <a:sym typeface="Century Gothic" pitchFamily="34" charset="0"/>
            </a:endParaRPr>
          </a:p>
        </p:txBody>
      </p:sp>
    </p:spTree>
    <p:extLst>
      <p:ext uri="{BB962C8B-B14F-4D97-AF65-F5344CB8AC3E}">
        <p14:creationId xmlns:p14="http://schemas.microsoft.com/office/powerpoint/2010/main" val="2775744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84A6E9D-07BB-4140-AB86-B574D15CA0B2}"/>
              </a:ext>
            </a:extLst>
          </p:cNvPr>
          <p:cNvGrpSpPr/>
          <p:nvPr/>
        </p:nvGrpSpPr>
        <p:grpSpPr>
          <a:xfrm>
            <a:off x="2280263" y="1823634"/>
            <a:ext cx="4880558" cy="3603022"/>
            <a:chOff x="2615953" y="4315154"/>
            <a:chExt cx="2698959" cy="2024219"/>
          </a:xfrm>
        </p:grpSpPr>
        <p:pic>
          <p:nvPicPr>
            <p:cNvPr id="4" name="Picture 3">
              <a:extLst>
                <a:ext uri="{FF2B5EF4-FFF2-40B4-BE49-F238E27FC236}">
                  <a16:creationId xmlns:a16="http://schemas.microsoft.com/office/drawing/2014/main" id="{B8083C11-6BDF-4901-8071-AE59DAF12424}"/>
                </a:ext>
              </a:extLst>
            </p:cNvPr>
            <p:cNvPicPr>
              <a:picLocks noChangeAspect="1"/>
            </p:cNvPicPr>
            <p:nvPr/>
          </p:nvPicPr>
          <p:blipFill>
            <a:blip r:embed="rId4">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2615953" y="4315154"/>
              <a:ext cx="2698959" cy="2024219"/>
            </a:xfrm>
            <a:prstGeom prst="rect">
              <a:avLst/>
            </a:prstGeom>
          </p:spPr>
        </p:pic>
        <p:sp>
          <p:nvSpPr>
            <p:cNvPr id="7" name="Rectangle: Rounded Corners 6">
              <a:hlinkClick r:id="" action="ppaction://noaction"/>
              <a:extLst>
                <a:ext uri="{FF2B5EF4-FFF2-40B4-BE49-F238E27FC236}">
                  <a16:creationId xmlns:a16="http://schemas.microsoft.com/office/drawing/2014/main" id="{9197AB3A-48AF-4932-83A6-D11095B93DE7}"/>
                </a:ext>
              </a:extLst>
            </p:cNvPr>
            <p:cNvSpPr/>
            <p:nvPr/>
          </p:nvSpPr>
          <p:spPr>
            <a:xfrm>
              <a:off x="3471586" y="5788240"/>
              <a:ext cx="987691" cy="461639"/>
            </a:xfrm>
            <a:prstGeom prst="roundRect">
              <a:avLst/>
            </a:prstGeom>
            <a:solidFill>
              <a:schemeClr val="bg1"/>
            </a:solidFill>
            <a:ln w="38100">
              <a:solidFill>
                <a:srgbClr val="136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US" sz="2400" b="1" dirty="0">
                  <a:solidFill>
                    <a:srgbClr val="136C70"/>
                  </a:solidFill>
                  <a:latin typeface="Arial-Rounded" panose="020B0500000000000000" pitchFamily="34" charset="0"/>
                  <a:ea typeface="Arial-Rounded" panose="020B0500000000000000" pitchFamily="34" charset="0"/>
                  <a:cs typeface="Arial-Rounded" panose="020B0500000000000000" pitchFamily="34" charset="0"/>
                </a:rPr>
                <a:t>LỚP 2B</a:t>
              </a:r>
            </a:p>
          </p:txBody>
        </p:sp>
      </p:grpSp>
      <p:sp>
        <p:nvSpPr>
          <p:cNvPr id="39" name="Cloud 38">
            <a:extLst>
              <a:ext uri="{FF2B5EF4-FFF2-40B4-BE49-F238E27FC236}">
                <a16:creationId xmlns:a16="http://schemas.microsoft.com/office/drawing/2014/main" id="{24E4CE78-B2BE-4C48-A985-58B37A692FD2}"/>
              </a:ext>
            </a:extLst>
          </p:cNvPr>
          <p:cNvSpPr/>
          <p:nvPr/>
        </p:nvSpPr>
        <p:spPr>
          <a:xfrm>
            <a:off x="-1028700" y="497455"/>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0" name="Cloud 39">
            <a:extLst>
              <a:ext uri="{FF2B5EF4-FFF2-40B4-BE49-F238E27FC236}">
                <a16:creationId xmlns:a16="http://schemas.microsoft.com/office/drawing/2014/main" id="{B8A78DCD-9EAC-4890-83F9-793BB1F0B19E}"/>
              </a:ext>
            </a:extLst>
          </p:cNvPr>
          <p:cNvSpPr/>
          <p:nvPr/>
        </p:nvSpPr>
        <p:spPr>
          <a:xfrm>
            <a:off x="9393382" y="1823635"/>
            <a:ext cx="1155584" cy="68370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1" name="Cloud 40">
            <a:extLst>
              <a:ext uri="{FF2B5EF4-FFF2-40B4-BE49-F238E27FC236}">
                <a16:creationId xmlns:a16="http://schemas.microsoft.com/office/drawing/2014/main" id="{D89DDE50-C8FD-468D-BF6C-4B8E0CEB5832}"/>
              </a:ext>
            </a:extLst>
          </p:cNvPr>
          <p:cNvSpPr/>
          <p:nvPr/>
        </p:nvSpPr>
        <p:spPr>
          <a:xfrm>
            <a:off x="-1473023" y="3597515"/>
            <a:ext cx="1438134" cy="72263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4" name="Oval 43">
            <a:hlinkClick r:id="rId5" action="ppaction://hlinksldjump"/>
            <a:extLst>
              <a:ext uri="{FF2B5EF4-FFF2-40B4-BE49-F238E27FC236}">
                <a16:creationId xmlns:a16="http://schemas.microsoft.com/office/drawing/2014/main" id="{B319A363-F208-489E-A481-896BC9E81D2E}"/>
              </a:ext>
            </a:extLst>
          </p:cNvPr>
          <p:cNvSpPr/>
          <p:nvPr/>
        </p:nvSpPr>
        <p:spPr>
          <a:xfrm>
            <a:off x="8186421" y="3628836"/>
            <a:ext cx="731356" cy="655613"/>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Oval 44">
            <a:hlinkClick r:id="rId6" action="ppaction://hlinksldjump"/>
            <a:extLst>
              <a:ext uri="{FF2B5EF4-FFF2-40B4-BE49-F238E27FC236}">
                <a16:creationId xmlns:a16="http://schemas.microsoft.com/office/drawing/2014/main" id="{14361F47-4083-4F06-9D75-578A006CC003}"/>
              </a:ext>
            </a:extLst>
          </p:cNvPr>
          <p:cNvSpPr/>
          <p:nvPr/>
        </p:nvSpPr>
        <p:spPr>
          <a:xfrm>
            <a:off x="8186420" y="1460591"/>
            <a:ext cx="731355" cy="649729"/>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Oval 45">
            <a:hlinkClick r:id="rId7" action="ppaction://hlinksldjump"/>
            <a:extLst>
              <a:ext uri="{FF2B5EF4-FFF2-40B4-BE49-F238E27FC236}">
                <a16:creationId xmlns:a16="http://schemas.microsoft.com/office/drawing/2014/main" id="{AF73966E-FAF0-4E04-A587-16DF5A584EC6}"/>
              </a:ext>
            </a:extLst>
          </p:cNvPr>
          <p:cNvSpPr/>
          <p:nvPr/>
        </p:nvSpPr>
        <p:spPr>
          <a:xfrm>
            <a:off x="371490" y="3548644"/>
            <a:ext cx="731356" cy="695479"/>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Oval 46">
            <a:hlinkClick r:id="rId8" action="ppaction://hlinksldjump"/>
            <a:extLst>
              <a:ext uri="{FF2B5EF4-FFF2-40B4-BE49-F238E27FC236}">
                <a16:creationId xmlns:a16="http://schemas.microsoft.com/office/drawing/2014/main" id="{782307F5-6FEB-4AA5-AE71-9862C5331F2A}"/>
              </a:ext>
            </a:extLst>
          </p:cNvPr>
          <p:cNvSpPr/>
          <p:nvPr/>
        </p:nvSpPr>
        <p:spPr>
          <a:xfrm>
            <a:off x="371490" y="1460590"/>
            <a:ext cx="731356" cy="704894"/>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1601909"/>
      </p:ext>
    </p:extLst>
  </p:cSld>
  <p:clrMapOvr>
    <a:masterClrMapping/>
  </p:clrMapOvr>
  <mc:AlternateContent xmlns:mc="http://schemas.openxmlformats.org/markup-compatibility/2006" xmlns:p14="http://schemas.microsoft.com/office/powerpoint/2010/main">
    <mc:Choice Requires="p14">
      <p:transition spd="slow" p14:dur="800">
        <p14:flythrough/>
        <p:sndAc>
          <p:stSnd>
            <p:snd r:embed="rId3" name="click.wav"/>
          </p:stSnd>
        </p:sndAc>
      </p:transition>
    </mc:Choice>
    <mc:Fallback xmlns="">
      <p:transition spd="slow">
        <p:fade/>
        <p:sndAc>
          <p:stSnd>
            <p:snd r:embed="rId1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5000" fill="hold"/>
                                        <p:tgtEl>
                                          <p:spTgt spid="41"/>
                                        </p:tgtEl>
                                        <p:attrNameLst>
                                          <p:attrName>ppt_x</p:attrName>
                                        </p:attrNameLst>
                                      </p:cBhvr>
                                      <p:tavLst>
                                        <p:tav tm="0">
                                          <p:val>
                                            <p:strVal val="1+#ppt_w/2"/>
                                          </p:val>
                                        </p:tav>
                                        <p:tav tm="100000">
                                          <p:val>
                                            <p:strVal val="#ppt_x"/>
                                          </p:val>
                                        </p:tav>
                                      </p:tavLst>
                                    </p:anim>
                                    <p:anim calcmode="lin" valueType="num">
                                      <p:cBhvr additive="base">
                                        <p:cTn id="8" dur="15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0" fill="hold"/>
                                        <p:tgtEl>
                                          <p:spTgt spid="39"/>
                                        </p:tgtEl>
                                        <p:attrNameLst>
                                          <p:attrName>ppt_x</p:attrName>
                                        </p:attrNameLst>
                                      </p:cBhvr>
                                      <p:tavLst>
                                        <p:tav tm="0">
                                          <p:val>
                                            <p:strVal val="1+#ppt_w/2"/>
                                          </p:val>
                                        </p:tav>
                                        <p:tav tm="100000">
                                          <p:val>
                                            <p:strVal val="#ppt_x"/>
                                          </p:val>
                                        </p:tav>
                                      </p:tavLst>
                                    </p:anim>
                                    <p:anim calcmode="lin" valueType="num">
                                      <p:cBhvr additive="base">
                                        <p:cTn id="12" dur="200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18000" fill="hold"/>
                                        <p:tgtEl>
                                          <p:spTgt spid="40"/>
                                        </p:tgtEl>
                                        <p:attrNameLst>
                                          <p:attrName>ppt_x</p:attrName>
                                        </p:attrNameLst>
                                      </p:cBhvr>
                                      <p:tavLst>
                                        <p:tav tm="0">
                                          <p:val>
                                            <p:strVal val="0-#ppt_w/2"/>
                                          </p:val>
                                        </p:tav>
                                        <p:tav tm="100000">
                                          <p:val>
                                            <p:strVal val="#ppt_x"/>
                                          </p:val>
                                        </p:tav>
                                      </p:tavLst>
                                    </p:anim>
                                    <p:anim calcmode="lin" valueType="num">
                                      <p:cBhvr additive="base">
                                        <p:cTn id="16" dur="18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58333E-6 -3.7037E-7 L 4.58333E-6 -0.125 " pathEditMode="relative" rAng="0" ptsTypes="AA">
                                      <p:cBhvr>
                                        <p:cTn id="21" dur="2000" fill="hold"/>
                                        <p:tgtEl>
                                          <p:spTgt spid="8"/>
                                        </p:tgtEl>
                                        <p:attrNameLst>
                                          <p:attrName>ppt_x</p:attrName>
                                          <p:attrName>ppt_y</p:attrName>
                                        </p:attrNameLst>
                                      </p:cBhvr>
                                      <p:rCtr x="0" y="-6250"/>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58333E-6 -0.125 L 4.58333E-6 -0.25463 " pathEditMode="relative" rAng="0" ptsTypes="AA">
                                      <p:cBhvr>
                                        <p:cTn id="25" dur="2000" fill="hold"/>
                                        <p:tgtEl>
                                          <p:spTgt spid="8"/>
                                        </p:tgtEl>
                                        <p:attrNameLst>
                                          <p:attrName>ppt_x</p:attrName>
                                          <p:attrName>ppt_y</p:attrName>
                                        </p:attrNameLst>
                                      </p:cBhvr>
                                      <p:rCtr x="0" y="-6481"/>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4.58333E-6 -0.25463 L 4.58333E-6 -0.38449 " pathEditMode="relative" rAng="0" ptsTypes="AA">
                                      <p:cBhvr>
                                        <p:cTn id="29" dur="2000" fill="hold"/>
                                        <p:tgtEl>
                                          <p:spTgt spid="8"/>
                                        </p:tgtEl>
                                        <p:attrNameLst>
                                          <p:attrName>ppt_x</p:attrName>
                                          <p:attrName>ppt_y</p:attrName>
                                        </p:attrNameLst>
                                      </p:cBhvr>
                                      <p:rCtr x="0" y="-6505"/>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4.58333E-6 -0.38449 L 4.58333E-6 -0.51435 " pathEditMode="relative" rAng="0" ptsTypes="AA">
                                      <p:cBhvr>
                                        <p:cTn id="33" dur="2000" fill="hold"/>
                                        <p:tgtEl>
                                          <p:spTgt spid="8"/>
                                        </p:tgtEl>
                                        <p:attrNameLst>
                                          <p:attrName>ppt_x</p:attrName>
                                          <p:attrName>ppt_y</p:attrName>
                                        </p:attrNameLst>
                                      </p:cBhvr>
                                      <p:rCtr x="0" y="-6505"/>
                                    </p:animMotion>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2" presetClass="exit" presetSubtype="8" fill="hold" grpId="0" nodeType="clickEffect">
                                  <p:stCondLst>
                                    <p:cond delay="0"/>
                                  </p:stCondLst>
                                  <p:childTnLst>
                                    <p:anim calcmode="lin" valueType="num">
                                      <p:cBhvr additive="base">
                                        <p:cTn id="38" dur="500"/>
                                        <p:tgtEl>
                                          <p:spTgt spid="47"/>
                                        </p:tgtEl>
                                        <p:attrNameLst>
                                          <p:attrName>ppt_x</p:attrName>
                                        </p:attrNameLst>
                                      </p:cBhvr>
                                      <p:tavLst>
                                        <p:tav tm="0">
                                          <p:val>
                                            <p:strVal val="ppt_x"/>
                                          </p:val>
                                        </p:tav>
                                        <p:tav tm="100000">
                                          <p:val>
                                            <p:strVal val="0-ppt_w/2"/>
                                          </p:val>
                                        </p:tav>
                                      </p:tavLst>
                                    </p:anim>
                                    <p:anim calcmode="lin" valueType="num">
                                      <p:cBhvr additive="base">
                                        <p:cTn id="39" dur="500"/>
                                        <p:tgtEl>
                                          <p:spTgt spid="47"/>
                                        </p:tgtEl>
                                        <p:attrNameLst>
                                          <p:attrName>ppt_y</p:attrName>
                                        </p:attrNameLst>
                                      </p:cBhvr>
                                      <p:tavLst>
                                        <p:tav tm="0">
                                          <p:val>
                                            <p:strVal val="ppt_y"/>
                                          </p:val>
                                        </p:tav>
                                        <p:tav tm="100000">
                                          <p:val>
                                            <p:strVal val="ppt_y"/>
                                          </p:val>
                                        </p:tav>
                                      </p:tavLst>
                                    </p:anim>
                                    <p:set>
                                      <p:cBhvr>
                                        <p:cTn id="4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1" restart="whenNotActive" fill="hold" evtFilter="cancelBubble" nodeType="interactiveSeq">
                <p:stCondLst>
                  <p:cond evt="onClick" delay="0">
                    <p:tgtEl>
                      <p:spTgt spid="46"/>
                    </p:tgtEl>
                  </p:cond>
                </p:stCondLst>
                <p:endSync evt="end" delay="0">
                  <p:rtn val="all"/>
                </p:endSync>
                <p:childTnLst>
                  <p:par>
                    <p:cTn id="42" fill="hold">
                      <p:stCondLst>
                        <p:cond delay="0"/>
                      </p:stCondLst>
                      <p:childTnLst>
                        <p:par>
                          <p:cTn id="43" fill="hold">
                            <p:stCondLst>
                              <p:cond delay="0"/>
                            </p:stCondLst>
                            <p:childTnLst>
                              <p:par>
                                <p:cTn id="44" presetID="2" presetClass="exit" presetSubtype="8" fill="hold" grpId="0" nodeType="clickEffect">
                                  <p:stCondLst>
                                    <p:cond delay="0"/>
                                  </p:stCondLst>
                                  <p:childTnLst>
                                    <p:anim calcmode="lin" valueType="num">
                                      <p:cBhvr additive="base">
                                        <p:cTn id="45" dur="500"/>
                                        <p:tgtEl>
                                          <p:spTgt spid="46"/>
                                        </p:tgtEl>
                                        <p:attrNameLst>
                                          <p:attrName>ppt_x</p:attrName>
                                        </p:attrNameLst>
                                      </p:cBhvr>
                                      <p:tavLst>
                                        <p:tav tm="0">
                                          <p:val>
                                            <p:strVal val="ppt_x"/>
                                          </p:val>
                                        </p:tav>
                                        <p:tav tm="100000">
                                          <p:val>
                                            <p:strVal val="0-ppt_w/2"/>
                                          </p:val>
                                        </p:tav>
                                      </p:tavLst>
                                    </p:anim>
                                    <p:anim calcmode="lin" valueType="num">
                                      <p:cBhvr additive="base">
                                        <p:cTn id="46" dur="500"/>
                                        <p:tgtEl>
                                          <p:spTgt spid="46"/>
                                        </p:tgtEl>
                                        <p:attrNameLst>
                                          <p:attrName>ppt_y</p:attrName>
                                        </p:attrNameLst>
                                      </p:cBhvr>
                                      <p:tavLst>
                                        <p:tav tm="0">
                                          <p:val>
                                            <p:strVal val="ppt_y"/>
                                          </p:val>
                                        </p:tav>
                                        <p:tav tm="100000">
                                          <p:val>
                                            <p:strVal val="ppt_y"/>
                                          </p:val>
                                        </p:tav>
                                      </p:tavLst>
                                    </p:anim>
                                    <p:set>
                                      <p:cBhvr>
                                        <p:cTn id="4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2" presetClass="exit" presetSubtype="2" fill="hold" grpId="0" nodeType="clickEffect">
                                  <p:stCondLst>
                                    <p:cond delay="0"/>
                                  </p:stCondLst>
                                  <p:childTnLst>
                                    <p:anim calcmode="lin" valueType="num">
                                      <p:cBhvr additive="base">
                                        <p:cTn id="52" dur="500"/>
                                        <p:tgtEl>
                                          <p:spTgt spid="45"/>
                                        </p:tgtEl>
                                        <p:attrNameLst>
                                          <p:attrName>ppt_x</p:attrName>
                                        </p:attrNameLst>
                                      </p:cBhvr>
                                      <p:tavLst>
                                        <p:tav tm="0">
                                          <p:val>
                                            <p:strVal val="ppt_x"/>
                                          </p:val>
                                        </p:tav>
                                        <p:tav tm="100000">
                                          <p:val>
                                            <p:strVal val="1+ppt_w/2"/>
                                          </p:val>
                                        </p:tav>
                                      </p:tavLst>
                                    </p:anim>
                                    <p:anim calcmode="lin" valueType="num">
                                      <p:cBhvr additive="base">
                                        <p:cTn id="53" dur="500"/>
                                        <p:tgtEl>
                                          <p:spTgt spid="45"/>
                                        </p:tgtEl>
                                        <p:attrNameLst>
                                          <p:attrName>ppt_y</p:attrName>
                                        </p:attrNameLst>
                                      </p:cBhvr>
                                      <p:tavLst>
                                        <p:tav tm="0">
                                          <p:val>
                                            <p:strVal val="ppt_y"/>
                                          </p:val>
                                        </p:tav>
                                        <p:tav tm="100000">
                                          <p:val>
                                            <p:strVal val="ppt_y"/>
                                          </p:val>
                                        </p:tav>
                                      </p:tavLst>
                                    </p:anim>
                                    <p:set>
                                      <p:cBhvr>
                                        <p:cTn id="5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2" presetClass="exit" presetSubtype="2" fill="hold" grpId="0" nodeType="clickEffect">
                                  <p:stCondLst>
                                    <p:cond delay="0"/>
                                  </p:stCondLst>
                                  <p:childTnLst>
                                    <p:anim calcmode="lin" valueType="num">
                                      <p:cBhvr additive="base">
                                        <p:cTn id="59" dur="500"/>
                                        <p:tgtEl>
                                          <p:spTgt spid="44"/>
                                        </p:tgtEl>
                                        <p:attrNameLst>
                                          <p:attrName>ppt_x</p:attrName>
                                        </p:attrNameLst>
                                      </p:cBhvr>
                                      <p:tavLst>
                                        <p:tav tm="0">
                                          <p:val>
                                            <p:strVal val="ppt_x"/>
                                          </p:val>
                                        </p:tav>
                                        <p:tav tm="100000">
                                          <p:val>
                                            <p:strVal val="1+ppt_w/2"/>
                                          </p:val>
                                        </p:tav>
                                      </p:tavLst>
                                    </p:anim>
                                    <p:anim calcmode="lin" valueType="num">
                                      <p:cBhvr additive="base">
                                        <p:cTn id="60" dur="500"/>
                                        <p:tgtEl>
                                          <p:spTgt spid="44"/>
                                        </p:tgtEl>
                                        <p:attrNameLst>
                                          <p:attrName>ppt_y</p:attrName>
                                        </p:attrNameLst>
                                      </p:cBhvr>
                                      <p:tavLst>
                                        <p:tav tm="0">
                                          <p:val>
                                            <p:strVal val="ppt_y"/>
                                          </p:val>
                                        </p:tav>
                                        <p:tav tm="100000">
                                          <p:val>
                                            <p:strVal val="ppt_y"/>
                                          </p:val>
                                        </p:tav>
                                      </p:tavLst>
                                    </p:anim>
                                    <p:set>
                                      <p:cBhvr>
                                        <p:cTn id="6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9" grpId="0" animBg="1"/>
      <p:bldP spid="40" grpId="0" animBg="1"/>
      <p:bldP spid="41"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322009" y="395287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grpSp>
        <p:nvGrpSpPr>
          <p:cNvPr id="20" name="Group 19">
            <a:extLst>
              <a:ext uri="{FF2B5EF4-FFF2-40B4-BE49-F238E27FC236}">
                <a16:creationId xmlns:a16="http://schemas.microsoft.com/office/drawing/2014/main" id="{0A4A1584-89E4-404E-8756-12350AF677E4}"/>
              </a:ext>
            </a:extLst>
          </p:cNvPr>
          <p:cNvGrpSpPr/>
          <p:nvPr/>
        </p:nvGrpSpPr>
        <p:grpSpPr>
          <a:xfrm>
            <a:off x="-110453" y="1"/>
            <a:ext cx="6532539" cy="4899404"/>
            <a:chOff x="2615953" y="4315154"/>
            <a:chExt cx="2698959" cy="2024219"/>
          </a:xfrm>
        </p:grpSpPr>
        <p:pic>
          <p:nvPicPr>
            <p:cNvPr id="21" name="Picture 20">
              <a:extLst>
                <a:ext uri="{FF2B5EF4-FFF2-40B4-BE49-F238E27FC236}">
                  <a16:creationId xmlns:a16="http://schemas.microsoft.com/office/drawing/2014/main" id="{40867BE9-0804-4A38-9B98-4C89343DCB91}"/>
                </a:ext>
              </a:extLst>
            </p:cNvPr>
            <p:cNvPicPr>
              <a:picLocks noChangeAspect="1"/>
            </p:cNvPicPr>
            <p:nvPr/>
          </p:nvPicPr>
          <p:blipFill>
            <a:blip r:embed="rId6">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2615953" y="4315154"/>
              <a:ext cx="2698959" cy="2024219"/>
            </a:xfrm>
            <a:prstGeom prst="rect">
              <a:avLst/>
            </a:prstGeom>
          </p:spPr>
        </p:pic>
        <p:sp>
          <p:nvSpPr>
            <p:cNvPr id="22" name="Rectangle: Rounded Corners 21">
              <a:extLst>
                <a:ext uri="{FF2B5EF4-FFF2-40B4-BE49-F238E27FC236}">
                  <a16:creationId xmlns:a16="http://schemas.microsoft.com/office/drawing/2014/main" id="{CA030F6C-E863-46F8-B589-49A106306A60}"/>
                </a:ext>
              </a:extLst>
            </p:cNvPr>
            <p:cNvSpPr/>
            <p:nvPr/>
          </p:nvSpPr>
          <p:spPr>
            <a:xfrm>
              <a:off x="3471586" y="5788240"/>
              <a:ext cx="987691" cy="461639"/>
            </a:xfrm>
            <a:prstGeom prst="roundRect">
              <a:avLst/>
            </a:prstGeom>
            <a:solidFill>
              <a:schemeClr val="bg1"/>
            </a:solidFill>
            <a:ln w="38100">
              <a:solidFill>
                <a:srgbClr val="136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US" sz="2400" b="1" dirty="0">
                  <a:solidFill>
                    <a:srgbClr val="136C70"/>
                  </a:solidFill>
                  <a:latin typeface="Tahoma" panose="020B0604030504040204" pitchFamily="34" charset="0"/>
                  <a:ea typeface="Tahoma" panose="020B0604030504040204" pitchFamily="34" charset="0"/>
                  <a:cs typeface="Tahoma" panose="020B0604030504040204" pitchFamily="34" charset="0"/>
                </a:rPr>
                <a:t>CHÚC MỪNG CÁC CON</a:t>
              </a:r>
            </a:p>
          </p:txBody>
        </p:sp>
      </p:grpSp>
      <p:pic>
        <p:nvPicPr>
          <p:cNvPr id="3" name="Picture 2">
            <a:extLst>
              <a:ext uri="{FF2B5EF4-FFF2-40B4-BE49-F238E27FC236}">
                <a16:creationId xmlns:a16="http://schemas.microsoft.com/office/drawing/2014/main" id="{037308B9-EDEA-4437-B568-D228EE8BB9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7527" y="809676"/>
            <a:ext cx="3969120" cy="3517222"/>
          </a:xfrm>
          <a:prstGeom prst="rect">
            <a:avLst/>
          </a:prstGeom>
        </p:spPr>
      </p:pic>
      <p:pic>
        <p:nvPicPr>
          <p:cNvPr id="8" name="Course Clear (Super Mario) - Sound Effect [HD]">
            <a:hlinkClick r:id="" action="ppaction://media"/>
            <a:extLst>
              <a:ext uri="{FF2B5EF4-FFF2-40B4-BE49-F238E27FC236}">
                <a16:creationId xmlns:a16="http://schemas.microsoft.com/office/drawing/2014/main" id="{64EBB918-94EE-4408-B934-D5C6A1843D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7531" y="244096"/>
            <a:ext cx="365522" cy="365522"/>
          </a:xfrm>
          <a:prstGeom prst="rect">
            <a:avLst/>
          </a:prstGeom>
        </p:spPr>
      </p:pic>
      <p:sp>
        <p:nvSpPr>
          <p:cNvPr id="2" name="Right Arrow 1">
            <a:hlinkClick r:id="rId9" action="ppaction://hlinksldjump"/>
          </p:cNvPr>
          <p:cNvSpPr/>
          <p:nvPr/>
        </p:nvSpPr>
        <p:spPr>
          <a:xfrm>
            <a:off x="7030195" y="4476258"/>
            <a:ext cx="1888177" cy="66724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685460"/>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Tree>
    <p:extLst>
      <p:ext uri="{BB962C8B-B14F-4D97-AF65-F5344CB8AC3E}">
        <p14:creationId xmlns:p14="http://schemas.microsoft.com/office/powerpoint/2010/main" val="3038045188"/>
      </p:ext>
    </p:extLst>
  </p:cSld>
  <p:clrMapOvr>
    <a:masterClrMapping/>
  </p:clrMapOvr>
  <p:transition spd="slow">
    <p:wipe/>
    <p:sndAc>
      <p:stSnd>
        <p:snd r:embed="rId5"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5" fill="hold"/>
                                        <p:tgtEl>
                                          <p:spTgt spid="8"/>
                                        </p:tgtEl>
                                      </p:cBhvr>
                                    </p:cmd>
                                  </p:childTnLst>
                                </p:cTn>
                              </p:par>
                              <p:par>
                                <p:cTn id="7" presetID="6" presetClass="emph" presetSubtype="0" repeatCount="8000" accel="5000" decel="8000" autoRev="1" fill="hold" nodeType="withEffect">
                                  <p:stCondLst>
                                    <p:cond delay="0"/>
                                  </p:stCondLst>
                                  <p:childTnLst>
                                    <p:animScale>
                                      <p:cBhvr>
                                        <p:cTn id="8" dur="500" fill="hold"/>
                                        <p:tgtEl>
                                          <p:spTgt spid="3"/>
                                        </p:tgtEl>
                                      </p:cBhvr>
                                      <p:by x="105000" y="105000"/>
                                    </p:animScale>
                                  </p:childTnLst>
                                </p:cTn>
                              </p:par>
                              <p:par>
                                <p:cTn id="9" presetID="32" presetClass="emph" presetSubtype="0" repeatCount="800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7"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10"/>
            <a:ext cx="7895046" cy="14769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defTabSz="685732"/>
            <a:r>
              <a:rPr lang="en-US" sz="2500" i="1" u="sng"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500" i="1" u="sng"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1:</a:t>
            </a:r>
            <a:endParaRPr lang="en-US" sz="5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defTabSz="685732">
              <a:lnSpc>
                <a:spcPct val="150000"/>
              </a:lnSpc>
            </a:pPr>
            <a:r>
              <a:rPr lang="en-US" sz="24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 nhỏ viết thư cho bố vào dịp nào</a:t>
            </a:r>
            <a:r>
              <a:rPr lang="vi-VN" sz="28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Rectangle 25"/>
          <p:cNvSpPr/>
          <p:nvPr/>
        </p:nvSpPr>
        <p:spPr>
          <a:xfrm>
            <a:off x="788360" y="2436977"/>
            <a:ext cx="3536358" cy="1084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defTabSz="685732">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è.</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2" name="Rectangle 41"/>
          <p:cNvSpPr/>
          <p:nvPr/>
        </p:nvSpPr>
        <p:spPr>
          <a:xfrm>
            <a:off x="4819942" y="2436975"/>
            <a:ext cx="3577464" cy="10635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defTabSz="685732">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en-US" sz="2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dịp</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gần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1561" y="2992191"/>
            <a:ext cx="993868" cy="873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0485" y="2968740"/>
            <a:ext cx="1053775" cy="843019"/>
          </a:xfrm>
          <a:prstGeom prst="rect">
            <a:avLst/>
          </a:prstGeom>
        </p:spPr>
      </p:pic>
      <p:pic>
        <p:nvPicPr>
          <p:cNvPr id="19" name="Picture 18">
            <a:hlinkClick r:id="rId14" action="ppaction://hlinksldjump"/>
            <a:extLst>
              <a:ext uri="{FF2B5EF4-FFF2-40B4-BE49-F238E27FC236}">
                <a16:creationId xmlns:a16="http://schemas.microsoft.com/office/drawing/2014/main" id="{D1F4C90A-D1D4-48A2-8649-0A863A77A3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37372" y="4484938"/>
            <a:ext cx="629411" cy="629411"/>
          </a:xfrm>
          <a:prstGeom prst="rect">
            <a:avLst/>
          </a:prstGeom>
        </p:spPr>
      </p:pic>
    </p:spTree>
    <p:extLst>
      <p:ext uri="{BB962C8B-B14F-4D97-AF65-F5344CB8AC3E}">
        <p14:creationId xmlns:p14="http://schemas.microsoft.com/office/powerpoint/2010/main" val="376059967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lick.wav"/>
          </p:stSnd>
        </p:sndAc>
      </p:transition>
    </mc:Choice>
    <mc:Fallback xmlns="">
      <p:transition spd="slow">
        <p:sndAc>
          <p:stSnd>
            <p:snd r:embed="rId19"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26"/>
                                        </p:tgtEl>
                                        <p:attrNameLst>
                                          <p:attrName>fillcolor</p:attrName>
                                        </p:attrNameLst>
                                      </p:cBhvr>
                                      <p:to>
                                        <a:srgbClr val="FFF2CC"/>
                                      </p:to>
                                    </p:animClr>
                                    <p:set>
                                      <p:cBhvr>
                                        <p:cTn id="31" dur="250" fill="hold"/>
                                        <p:tgtEl>
                                          <p:spTgt spid="26"/>
                                        </p:tgtEl>
                                        <p:attrNameLst>
                                          <p:attrName>fill.type</p:attrName>
                                        </p:attrNameLst>
                                      </p:cBhvr>
                                      <p:to>
                                        <p:strVal val="solid"/>
                                      </p:to>
                                    </p:set>
                                    <p:set>
                                      <p:cBhvr>
                                        <p:cTn id="32" dur="250" fill="hold"/>
                                        <p:tgtEl>
                                          <p:spTgt spid="2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250" fill="hold"/>
                                        <p:tgtEl>
                                          <p:spTgt spid="47"/>
                                        </p:tgtEl>
                                        <p:attrNameLst>
                                          <p:attrName>ppt_w</p:attrName>
                                        </p:attrNameLst>
                                      </p:cBhvr>
                                      <p:tavLst>
                                        <p:tav tm="0">
                                          <p:val>
                                            <p:strVal val="4*#ppt_w"/>
                                          </p:val>
                                        </p:tav>
                                        <p:tav tm="100000">
                                          <p:val>
                                            <p:strVal val="#ppt_w"/>
                                          </p:val>
                                        </p:tav>
                                      </p:tavLst>
                                    </p:anim>
                                    <p:anim calcmode="lin" valueType="num">
                                      <p:cBhvr>
                                        <p:cTn id="3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4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42"/>
                                        </p:tgtEl>
                                        <p:attrNameLst>
                                          <p:attrName>fillcolor</p:attrName>
                                        </p:attrNameLst>
                                      </p:cBhvr>
                                      <p:to>
                                        <a:srgbClr val="FFF2CC"/>
                                      </p:to>
                                    </p:animClr>
                                    <p:set>
                                      <p:cBhvr>
                                        <p:cTn id="46" dur="250" fill="hold"/>
                                        <p:tgtEl>
                                          <p:spTgt spid="42"/>
                                        </p:tgtEl>
                                        <p:attrNameLst>
                                          <p:attrName>fill.type</p:attrName>
                                        </p:attrNameLst>
                                      </p:cBhvr>
                                      <p:to>
                                        <p:strVal val="solid"/>
                                      </p:to>
                                    </p:set>
                                    <p:set>
                                      <p:cBhvr>
                                        <p:cTn id="47" dur="250" fill="hold"/>
                                        <p:tgtEl>
                                          <p:spTgt spid="4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53"/>
                                        </p:tgtEl>
                                        <p:attrNameLst>
                                          <p:attrName>style.visibility</p:attrName>
                                        </p:attrNameLst>
                                      </p:cBhvr>
                                      <p:to>
                                        <p:strVal val="visible"/>
                                      </p:to>
                                    </p:set>
                                    <p:anim calcmode="lin" valueType="num">
                                      <p:cBhvr>
                                        <p:cTn id="50" dur="250" fill="hold"/>
                                        <p:tgtEl>
                                          <p:spTgt spid="53"/>
                                        </p:tgtEl>
                                        <p:attrNameLst>
                                          <p:attrName>ppt_w</p:attrName>
                                        </p:attrNameLst>
                                      </p:cBhvr>
                                      <p:tavLst>
                                        <p:tav tm="0">
                                          <p:val>
                                            <p:strVal val="4*#ppt_w"/>
                                          </p:val>
                                        </p:tav>
                                        <p:tav tm="100000">
                                          <p:val>
                                            <p:strVal val="#ppt_w"/>
                                          </p:val>
                                        </p:tav>
                                      </p:tavLst>
                                    </p:anim>
                                    <p:anim calcmode="lin" valueType="num">
                                      <p:cBhvr>
                                        <p:cTn id="5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Check mar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00B050"/>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7"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09"/>
            <a:ext cx="7895046" cy="103304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algn="just" defTabSz="685732"/>
            <a:r>
              <a:rPr lang="en-US" sz="2800" i="1" u="sng"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i="1" u="sng"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2:</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 bạn nhỏ đang làm công việc gì ở đảo?</a:t>
            </a: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just" defTabSz="685732">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91496" y="1962150"/>
            <a:ext cx="3680099" cy="15954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marL="514313" indent="-514313" algn="just" defTabSz="685732">
              <a:buFontTx/>
              <a:buAutoNum type="alphaUcPeriod"/>
              <a:defRPr/>
            </a:pP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 bạn nhỏ làm nhiệm vụ canh giữ đảo và giữ trời của Tổ quốc.</a:t>
            </a:r>
          </a:p>
        </p:txBody>
      </p:sp>
      <p:sp>
        <p:nvSpPr>
          <p:cNvPr id="44" name="Rectangle 43"/>
          <p:cNvSpPr/>
          <p:nvPr/>
        </p:nvSpPr>
        <p:spPr>
          <a:xfrm>
            <a:off x="5034375" y="1962148"/>
            <a:ext cx="3559115" cy="15954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algn="just" defTabSz="685732">
              <a:defRPr/>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Bố bạn nhỏ làm nhiệm vụ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trồng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đảo</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685732">
              <a:defRPr/>
            </a:pP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2372" y="3070557"/>
            <a:ext cx="900586" cy="791424"/>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7772" y="3070556"/>
            <a:ext cx="990600" cy="792479"/>
          </a:xfrm>
          <a:prstGeom prst="rect">
            <a:avLst/>
          </a:prstGeom>
        </p:spPr>
      </p:pic>
      <p:pic>
        <p:nvPicPr>
          <p:cNvPr id="17" name="Picture 16">
            <a:hlinkClick r:id="rId14" action="ppaction://hlinksldjump"/>
            <a:extLst>
              <a:ext uri="{FF2B5EF4-FFF2-40B4-BE49-F238E27FC236}">
                <a16:creationId xmlns:a16="http://schemas.microsoft.com/office/drawing/2014/main" id="{7E02ED41-DDC0-45B8-8AF9-15D7ECE8793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9809" y="4499498"/>
            <a:ext cx="583719" cy="583719"/>
          </a:xfrm>
          <a:prstGeom prst="rect">
            <a:avLst/>
          </a:prstGeom>
        </p:spPr>
      </p:pic>
    </p:spTree>
    <p:extLst>
      <p:ext uri="{BB962C8B-B14F-4D97-AF65-F5344CB8AC3E}">
        <p14:creationId xmlns:p14="http://schemas.microsoft.com/office/powerpoint/2010/main" val="175180674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lick.wav"/>
          </p:stSnd>
        </p:sndAc>
      </p:transition>
    </mc:Choice>
    <mc:Fallback xmlns="">
      <p:transition spd="slow">
        <p:sndAc>
          <p:stSnd>
            <p:snd r:embed="rId19"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anim calcmode="lin" valueType="num">
                                      <p:cBhvr>
                                        <p:cTn id="14" dur="500" fill="hold"/>
                                        <p:tgtEl>
                                          <p:spTgt spid="42"/>
                                        </p:tgtEl>
                                        <p:attrNameLst>
                                          <p:attrName>ppt_x</p:attrName>
                                        </p:attrNameLst>
                                      </p:cBhvr>
                                      <p:tavLst>
                                        <p:tav tm="0">
                                          <p:val>
                                            <p:strVal val="#ppt_x"/>
                                          </p:val>
                                        </p:tav>
                                        <p:tav tm="100000">
                                          <p:val>
                                            <p:strVal val="#ppt_x"/>
                                          </p:val>
                                        </p:tav>
                                      </p:tavLst>
                                    </p:anim>
                                    <p:anim calcmode="lin" valueType="num">
                                      <p:cBhvr>
                                        <p:cTn id="15" dur="5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par>
                                <p:cTn id="22" presetID="8" presetClass="emph" presetSubtype="0" repeatCount="indefinite" fill="hold" nodeType="withEffect">
                                  <p:stCondLst>
                                    <p:cond delay="0"/>
                                  </p:stCondLst>
                                  <p:childTnLst>
                                    <p:animRot by="21600000">
                                      <p:cBhvr>
                                        <p:cTn id="23" dur="225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9"/>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42"/>
                                        </p:tgtEl>
                                        <p:attrNameLst>
                                          <p:attrName>fillcolor</p:attrName>
                                        </p:attrNameLst>
                                      </p:cBhvr>
                                      <p:to>
                                        <a:srgbClr val="FFF2CC"/>
                                      </p:to>
                                    </p:animClr>
                                    <p:set>
                                      <p:cBhvr>
                                        <p:cTn id="33" dur="250" fill="hold"/>
                                        <p:tgtEl>
                                          <p:spTgt spid="42"/>
                                        </p:tgtEl>
                                        <p:attrNameLst>
                                          <p:attrName>fill.type</p:attrName>
                                        </p:attrNameLst>
                                      </p:cBhvr>
                                      <p:to>
                                        <p:strVal val="solid"/>
                                      </p:to>
                                    </p:set>
                                    <p:set>
                                      <p:cBhvr>
                                        <p:cTn id="34" dur="250" fill="hold"/>
                                        <p:tgtEl>
                                          <p:spTgt spid="4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53"/>
                                        </p:tgtEl>
                                        <p:attrNameLst>
                                          <p:attrName>style.visibility</p:attrName>
                                        </p:attrNameLst>
                                      </p:cBhvr>
                                      <p:to>
                                        <p:strVal val="visible"/>
                                      </p:to>
                                    </p:set>
                                    <p:anim calcmode="lin" valueType="num">
                                      <p:cBhvr>
                                        <p:cTn id="37" dur="250" fill="hold"/>
                                        <p:tgtEl>
                                          <p:spTgt spid="53"/>
                                        </p:tgtEl>
                                        <p:attrNameLst>
                                          <p:attrName>ppt_w</p:attrName>
                                        </p:attrNameLst>
                                      </p:cBhvr>
                                      <p:tavLst>
                                        <p:tav tm="0">
                                          <p:val>
                                            <p:strVal val="4*#ppt_w"/>
                                          </p:val>
                                        </p:tav>
                                        <p:tav tm="100000">
                                          <p:val>
                                            <p:strVal val="#ppt_w"/>
                                          </p:val>
                                        </p:tav>
                                      </p:tavLst>
                                    </p:anim>
                                    <p:anim calcmode="lin" valueType="num">
                                      <p:cBhvr>
                                        <p:cTn id="3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1" presetClass="emph" presetSubtype="2" fill="hold" nodeType="withEffect">
                                  <p:stCondLst>
                                    <p:cond delay="1000"/>
                                  </p:stCondLst>
                                  <p:childTnLst>
                                    <p:animClr clrSpc="rgb" dir="cw">
                                      <p:cBhvr>
                                        <p:cTn id="40" dur="250" fill="hold"/>
                                        <p:tgtEl>
                                          <p:spTgt spid="42"/>
                                        </p:tgtEl>
                                        <p:attrNameLst>
                                          <p:attrName>fillcolor</p:attrName>
                                        </p:attrNameLst>
                                      </p:cBhvr>
                                      <p:to>
                                        <a:srgbClr val="00B050"/>
                                      </p:to>
                                    </p:animClr>
                                    <p:set>
                                      <p:cBhvr>
                                        <p:cTn id="41" dur="250" fill="hold"/>
                                        <p:tgtEl>
                                          <p:spTgt spid="42"/>
                                        </p:tgtEl>
                                        <p:attrNameLst>
                                          <p:attrName>fill.type</p:attrName>
                                        </p:attrNameLst>
                                      </p:cBhvr>
                                      <p:to>
                                        <p:strVal val="solid"/>
                                      </p:to>
                                    </p:set>
                                    <p:set>
                                      <p:cBhvr>
                                        <p:cTn id="4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44"/>
                                        </p:tgtEl>
                                        <p:attrNameLst>
                                          <p:attrName>fillcolor</p:attrName>
                                        </p:attrNameLst>
                                      </p:cBhvr>
                                      <p:to>
                                        <a:srgbClr val="FFF2CC"/>
                                      </p:to>
                                    </p:animClr>
                                    <p:set>
                                      <p:cBhvr>
                                        <p:cTn id="48" dur="250" fill="hold"/>
                                        <p:tgtEl>
                                          <p:spTgt spid="44"/>
                                        </p:tgtEl>
                                        <p:attrNameLst>
                                          <p:attrName>fill.type</p:attrName>
                                        </p:attrNameLst>
                                      </p:cBhvr>
                                      <p:to>
                                        <p:strVal val="solid"/>
                                      </p:to>
                                    </p:set>
                                    <p:set>
                                      <p:cBhvr>
                                        <p:cTn id="49" dur="250" fill="hold"/>
                                        <p:tgtEl>
                                          <p:spTgt spid="4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49"/>
                                        </p:tgtEl>
                                        <p:attrNameLst>
                                          <p:attrName>style.visibility</p:attrName>
                                        </p:attrNameLst>
                                      </p:cBhvr>
                                      <p:to>
                                        <p:strVal val="visible"/>
                                      </p:to>
                                    </p:set>
                                    <p:anim calcmode="lin" valueType="num">
                                      <p:cBhvr>
                                        <p:cTn id="52" dur="250" fill="hold"/>
                                        <p:tgtEl>
                                          <p:spTgt spid="49"/>
                                        </p:tgtEl>
                                        <p:attrNameLst>
                                          <p:attrName>ppt_w</p:attrName>
                                        </p:attrNameLst>
                                      </p:cBhvr>
                                      <p:tavLst>
                                        <p:tav tm="0">
                                          <p:val>
                                            <p:strVal val="4*#ppt_w"/>
                                          </p:val>
                                        </p:tav>
                                        <p:tav tm="100000">
                                          <p:val>
                                            <p:strVal val="#ppt_w"/>
                                          </p:val>
                                        </p:tav>
                                      </p:tavLst>
                                    </p:anim>
                                    <p:anim calcmode="lin" valueType="num">
                                      <p:cBhvr>
                                        <p:cTn id="5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par>
                                <p:cTn id="54" presetID="1" presetClass="emph" presetSubtype="2" fill="hold" nodeType="withEffect">
                                  <p:stCondLst>
                                    <p:cond delay="1000"/>
                                  </p:stCondLst>
                                  <p:childTnLst>
                                    <p:animClr clrSpc="rgb" dir="cw">
                                      <p:cBhvr>
                                        <p:cTn id="55" dur="250" fill="hold"/>
                                        <p:tgtEl>
                                          <p:spTgt spid="44"/>
                                        </p:tgtEl>
                                        <p:attrNameLst>
                                          <p:attrName>fillcolor</p:attrName>
                                        </p:attrNameLst>
                                      </p:cBhvr>
                                      <p:to>
                                        <a:srgbClr val="FFFF00"/>
                                      </p:to>
                                    </p:animClr>
                                    <p:set>
                                      <p:cBhvr>
                                        <p:cTn id="56" dur="250" fill="hold"/>
                                        <p:tgtEl>
                                          <p:spTgt spid="44"/>
                                        </p:tgtEl>
                                        <p:attrNameLst>
                                          <p:attrName>fill.type</p:attrName>
                                        </p:attrNameLst>
                                      </p:cBhvr>
                                      <p:to>
                                        <p:strVal val="solid"/>
                                      </p:to>
                                    </p:set>
                                    <p:set>
                                      <p:cBhvr>
                                        <p:cTn id="5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2"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7"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10"/>
            <a:ext cx="7895046" cy="95684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r>
              <a:rPr lang="en-US" sz="2800" i="1" u="sng"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i="1" u="sng"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3:</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nhỏ đã gửi gì cho bố?</a:t>
            </a:r>
          </a:p>
        </p:txBody>
      </p:sp>
      <p:sp>
        <p:nvSpPr>
          <p:cNvPr id="26" name="Rectangle 25"/>
          <p:cNvSpPr/>
          <p:nvPr/>
        </p:nvSpPr>
        <p:spPr>
          <a:xfrm>
            <a:off x="1076307" y="1957935"/>
            <a:ext cx="3031732" cy="956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algn="ctr" defTabSz="685732">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Bánh</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a:t>
            </a:r>
            <a:r>
              <a:rPr lang="vi-VN"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2" name="Rectangle 41"/>
          <p:cNvSpPr/>
          <p:nvPr/>
        </p:nvSpPr>
        <p:spPr>
          <a:xfrm>
            <a:off x="5105400" y="1942197"/>
            <a:ext cx="3036794" cy="8846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algn="ctr" defTabSz="685460" fontAlgn="base">
              <a:spcBef>
                <a:spcPct val="0"/>
              </a:spcBef>
              <a:spcAft>
                <a:spcPct val="0"/>
              </a:spcAft>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t>
            </a:r>
            <a:endParaRPr lang="vi-VN" alt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2800" y="2594948"/>
            <a:ext cx="1006871" cy="884824"/>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3400" y="2213520"/>
            <a:ext cx="1094533" cy="875626"/>
          </a:xfrm>
          <a:prstGeom prst="rect">
            <a:avLst/>
          </a:prstGeom>
        </p:spPr>
      </p:pic>
      <p:pic>
        <p:nvPicPr>
          <p:cNvPr id="17" name="Picture 16">
            <a:hlinkClick r:id="rId14" action="ppaction://hlinksldjump"/>
            <a:extLst>
              <a:ext uri="{FF2B5EF4-FFF2-40B4-BE49-F238E27FC236}">
                <a16:creationId xmlns:a16="http://schemas.microsoft.com/office/drawing/2014/main" id="{8F6DA9F8-BF34-4AF4-AC60-1B83517DB7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70794" y="4514092"/>
            <a:ext cx="629411" cy="629411"/>
          </a:xfrm>
          <a:prstGeom prst="rect">
            <a:avLst/>
          </a:prstGeom>
        </p:spPr>
      </p:pic>
    </p:spTree>
    <p:extLst>
      <p:ext uri="{BB962C8B-B14F-4D97-AF65-F5344CB8AC3E}">
        <p14:creationId xmlns:p14="http://schemas.microsoft.com/office/powerpoint/2010/main" val="21514448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lick.wav"/>
          </p:stSnd>
        </p:sndAc>
      </p:transition>
    </mc:Choice>
    <mc:Fallback xmlns="">
      <p:transition spd="slow">
        <p:sndAc>
          <p:stSnd>
            <p:snd r:embed="rId19"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8" presetClass="emph" presetSubtype="0" repeatCount="indefinite" fill="hold" nodeType="withEffect">
                                  <p:stCondLst>
                                    <p:cond delay="0"/>
                                  </p:stCondLst>
                                  <p:childTnLst>
                                    <p:animRot by="21600000">
                                      <p:cBhvr>
                                        <p:cTn id="23" dur="225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9"/>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26"/>
                                        </p:tgtEl>
                                        <p:attrNameLst>
                                          <p:attrName>fillcolor</p:attrName>
                                        </p:attrNameLst>
                                      </p:cBhvr>
                                      <p:to>
                                        <a:srgbClr val="FFF2CC"/>
                                      </p:to>
                                    </p:animClr>
                                    <p:set>
                                      <p:cBhvr>
                                        <p:cTn id="33" dur="250" fill="hold"/>
                                        <p:tgtEl>
                                          <p:spTgt spid="26"/>
                                        </p:tgtEl>
                                        <p:attrNameLst>
                                          <p:attrName>fill.type</p:attrName>
                                        </p:attrNameLst>
                                      </p:cBhvr>
                                      <p:to>
                                        <p:strVal val="solid"/>
                                      </p:to>
                                    </p:set>
                                    <p:set>
                                      <p:cBhvr>
                                        <p:cTn id="34" dur="250" fill="hold"/>
                                        <p:tgtEl>
                                          <p:spTgt spid="2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47"/>
                                        </p:tgtEl>
                                        <p:attrNameLst>
                                          <p:attrName>style.visibility</p:attrName>
                                        </p:attrNameLst>
                                      </p:cBhvr>
                                      <p:to>
                                        <p:strVal val="visible"/>
                                      </p:to>
                                    </p:set>
                                    <p:anim calcmode="lin" valueType="num">
                                      <p:cBhvr>
                                        <p:cTn id="37" dur="250" fill="hold"/>
                                        <p:tgtEl>
                                          <p:spTgt spid="47"/>
                                        </p:tgtEl>
                                        <p:attrNameLst>
                                          <p:attrName>ppt_w</p:attrName>
                                        </p:attrNameLst>
                                      </p:cBhvr>
                                      <p:tavLst>
                                        <p:tav tm="0">
                                          <p:val>
                                            <p:strVal val="4*#ppt_w"/>
                                          </p:val>
                                        </p:tav>
                                        <p:tav tm="100000">
                                          <p:val>
                                            <p:strVal val="#ppt_w"/>
                                          </p:val>
                                        </p:tav>
                                      </p:tavLst>
                                    </p:anim>
                                    <p:anim calcmode="lin" valueType="num">
                                      <p:cBhvr>
                                        <p:cTn id="3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Wrong Buzzer.wav"/>
                                        </p:tgtEl>
                                      </p:cMediaNode>
                                    </p:audio>
                                  </p:subTnLst>
                                </p:cTn>
                              </p:par>
                              <p:par>
                                <p:cTn id="39" presetID="1" presetClass="emph" presetSubtype="2" fill="hold" nodeType="withEffect">
                                  <p:stCondLst>
                                    <p:cond delay="1000"/>
                                  </p:stCondLst>
                                  <p:childTnLst>
                                    <p:animClr clrSpc="rgb" dir="cw">
                                      <p:cBhvr>
                                        <p:cTn id="40" dur="250" fill="hold"/>
                                        <p:tgtEl>
                                          <p:spTgt spid="26"/>
                                        </p:tgtEl>
                                        <p:attrNameLst>
                                          <p:attrName>fillcolor</p:attrName>
                                        </p:attrNameLst>
                                      </p:cBhvr>
                                      <p:to>
                                        <a:srgbClr val="FFFF00"/>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42"/>
                                        </p:tgtEl>
                                        <p:attrNameLst>
                                          <p:attrName>fillcolor</p:attrName>
                                        </p:attrNameLst>
                                      </p:cBhvr>
                                      <p:to>
                                        <a:srgbClr val="FFF2CC"/>
                                      </p:to>
                                    </p:animClr>
                                    <p:set>
                                      <p:cBhvr>
                                        <p:cTn id="48" dur="250" fill="hold"/>
                                        <p:tgtEl>
                                          <p:spTgt spid="42"/>
                                        </p:tgtEl>
                                        <p:attrNameLst>
                                          <p:attrName>fill.type</p:attrName>
                                        </p:attrNameLst>
                                      </p:cBhvr>
                                      <p:to>
                                        <p:strVal val="solid"/>
                                      </p:to>
                                    </p:set>
                                    <p:set>
                                      <p:cBhvr>
                                        <p:cTn id="49" dur="250" fill="hold"/>
                                        <p:tgtEl>
                                          <p:spTgt spid="4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53"/>
                                        </p:tgtEl>
                                        <p:attrNameLst>
                                          <p:attrName>style.visibility</p:attrName>
                                        </p:attrNameLst>
                                      </p:cBhvr>
                                      <p:to>
                                        <p:strVal val="visible"/>
                                      </p:to>
                                    </p:set>
                                    <p:anim calcmode="lin" valueType="num">
                                      <p:cBhvr>
                                        <p:cTn id="52" dur="250" fill="hold"/>
                                        <p:tgtEl>
                                          <p:spTgt spid="53"/>
                                        </p:tgtEl>
                                        <p:attrNameLst>
                                          <p:attrName>ppt_w</p:attrName>
                                        </p:attrNameLst>
                                      </p:cBhvr>
                                      <p:tavLst>
                                        <p:tav tm="0">
                                          <p:val>
                                            <p:strVal val="4*#ppt_w"/>
                                          </p:val>
                                        </p:tav>
                                        <p:tav tm="100000">
                                          <p:val>
                                            <p:strVal val="#ppt_w"/>
                                          </p:val>
                                        </p:tav>
                                      </p:tavLst>
                                    </p:anim>
                                    <p:anim calcmode="lin" valueType="num">
                                      <p:cBhvr>
                                        <p:cTn id="5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Check mar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00B05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522909" y="384779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11"/>
            <a:ext cx="7895046" cy="126164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algn="just" defTabSz="685732"/>
            <a:r>
              <a:rPr lang="en-US" sz="2800" i="1" u="sng"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i="1" u="sng"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4:</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em, khổ thơ cuối </a:t>
            </a:r>
            <a:r>
              <a:rPr lang="en-US" sz="2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t>
            </a:r>
            <a:r>
              <a:rPr lang="vi-VN" sz="28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28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gửi</a:t>
            </a:r>
            <a:r>
              <a:rPr lang="en-US" sz="28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28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ngoài</a:t>
            </a:r>
            <a:r>
              <a:rPr lang="en-US" sz="28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đảo</a:t>
            </a:r>
            <a:r>
              <a:rPr lang="en-US" sz="28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muốn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điều gì</a:t>
            </a:r>
            <a:r>
              <a:rPr lang="vi-VN"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just" defTabSz="685732">
              <a:defRPr/>
            </a:pPr>
            <a:endParaRPr lang="vi-VN" sz="14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44681" y="1962150"/>
            <a:ext cx="3678228" cy="15207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algn="just" defTabSz="685732">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Bố và các chú bảo vệ vùng biển, vùng trời quê hương</a:t>
            </a:r>
          </a:p>
        </p:txBody>
      </p:sp>
      <p:sp>
        <p:nvSpPr>
          <p:cNvPr id="43" name="Rectangle 42"/>
          <p:cNvSpPr/>
          <p:nvPr/>
        </p:nvSpPr>
        <p:spPr>
          <a:xfrm>
            <a:off x="5257801" y="1962150"/>
            <a:ext cx="3200400" cy="15207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algn="just" defTabSz="685732">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rào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chắn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chắn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074691" y="2952751"/>
            <a:ext cx="891239" cy="77996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0907" y="3068123"/>
            <a:ext cx="974588" cy="779670"/>
          </a:xfrm>
          <a:prstGeom prst="rect">
            <a:avLst/>
          </a:prstGeom>
        </p:spPr>
      </p:pic>
      <p:pic>
        <p:nvPicPr>
          <p:cNvPr id="17" name="Picture 16">
            <a:hlinkClick r:id="rId14" action="ppaction://hlinksldjump"/>
            <a:extLst>
              <a:ext uri="{FF2B5EF4-FFF2-40B4-BE49-F238E27FC236}">
                <a16:creationId xmlns:a16="http://schemas.microsoft.com/office/drawing/2014/main" id="{CB056725-0EAA-4CCA-9862-A14164E7A3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14593" y="4389643"/>
            <a:ext cx="629411" cy="629411"/>
          </a:xfrm>
          <a:prstGeom prst="rect">
            <a:avLst/>
          </a:prstGeom>
        </p:spPr>
      </p:pic>
    </p:spTree>
    <p:extLst>
      <p:ext uri="{BB962C8B-B14F-4D97-AF65-F5344CB8AC3E}">
        <p14:creationId xmlns:p14="http://schemas.microsoft.com/office/powerpoint/2010/main" val="119742551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lick.wav"/>
          </p:stSnd>
        </p:sndAc>
      </p:transition>
    </mc:Choice>
    <mc:Fallback xmlns="">
      <p:transition spd="slow">
        <p:sndAc>
          <p:stSnd>
            <p:snd r:embed="rId21"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anim calcmode="lin" valueType="num">
                                      <p:cBhvr>
                                        <p:cTn id="14" dur="500" fill="hold"/>
                                        <p:tgtEl>
                                          <p:spTgt spid="42"/>
                                        </p:tgtEl>
                                        <p:attrNameLst>
                                          <p:attrName>ppt_x</p:attrName>
                                        </p:attrNameLst>
                                      </p:cBhvr>
                                      <p:tavLst>
                                        <p:tav tm="0">
                                          <p:val>
                                            <p:strVal val="#ppt_x"/>
                                          </p:val>
                                        </p:tav>
                                        <p:tav tm="100000">
                                          <p:val>
                                            <p:strVal val="#ppt_x"/>
                                          </p:val>
                                        </p:tav>
                                      </p:tavLst>
                                    </p:anim>
                                    <p:anim calcmode="lin" valueType="num">
                                      <p:cBhvr>
                                        <p:cTn id="15" dur="5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anim calcmode="lin" valueType="num">
                                      <p:cBhvr>
                                        <p:cTn id="20" dur="500" fill="hold"/>
                                        <p:tgtEl>
                                          <p:spTgt spid="43"/>
                                        </p:tgtEl>
                                        <p:attrNameLst>
                                          <p:attrName>ppt_x</p:attrName>
                                        </p:attrNameLst>
                                      </p:cBhvr>
                                      <p:tavLst>
                                        <p:tav tm="0">
                                          <p:val>
                                            <p:strVal val="#ppt_x"/>
                                          </p:val>
                                        </p:tav>
                                        <p:tav tm="100000">
                                          <p:val>
                                            <p:strVal val="#ppt_x"/>
                                          </p:val>
                                        </p:tav>
                                      </p:tavLst>
                                    </p:anim>
                                    <p:anim calcmode="lin" valueType="num">
                                      <p:cBhvr>
                                        <p:cTn id="21" dur="500" fill="hold"/>
                                        <p:tgtEl>
                                          <p:spTgt spid="43"/>
                                        </p:tgtEl>
                                        <p:attrNameLst>
                                          <p:attrName>ppt_y</p:attrName>
                                        </p:attrNameLst>
                                      </p:cBhvr>
                                      <p:tavLst>
                                        <p:tav tm="0">
                                          <p:val>
                                            <p:strVal val="#ppt_y+.1"/>
                                          </p:val>
                                        </p:tav>
                                        <p:tav tm="100000">
                                          <p:val>
                                            <p:strVal val="#ppt_y"/>
                                          </p:val>
                                        </p:tav>
                                      </p:tavLst>
                                    </p:anim>
                                  </p:childTnLst>
                                </p:cTn>
                              </p:par>
                              <p:par>
                                <p:cTn id="22" presetID="8" presetClass="emph" presetSubtype="0" repeatCount="indefinite" fill="hold" nodeType="withEffect">
                                  <p:stCondLst>
                                    <p:cond delay="0"/>
                                  </p:stCondLst>
                                  <p:childTnLst>
                                    <p:animRot by="21600000">
                                      <p:cBhvr>
                                        <p:cTn id="23" dur="225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9"/>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42"/>
                                        </p:tgtEl>
                                        <p:attrNameLst>
                                          <p:attrName>fillcolor</p:attrName>
                                        </p:attrNameLst>
                                      </p:cBhvr>
                                      <p:to>
                                        <a:srgbClr val="FFF2CC"/>
                                      </p:to>
                                    </p:animClr>
                                    <p:set>
                                      <p:cBhvr>
                                        <p:cTn id="33" dur="250" fill="hold"/>
                                        <p:tgtEl>
                                          <p:spTgt spid="42"/>
                                        </p:tgtEl>
                                        <p:attrNameLst>
                                          <p:attrName>fill.type</p:attrName>
                                        </p:attrNameLst>
                                      </p:cBhvr>
                                      <p:to>
                                        <p:strVal val="solid"/>
                                      </p:to>
                                    </p:set>
                                    <p:set>
                                      <p:cBhvr>
                                        <p:cTn id="34" dur="250" fill="hold"/>
                                        <p:tgtEl>
                                          <p:spTgt spid="4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53"/>
                                        </p:tgtEl>
                                        <p:attrNameLst>
                                          <p:attrName>style.visibility</p:attrName>
                                        </p:attrNameLst>
                                      </p:cBhvr>
                                      <p:to>
                                        <p:strVal val="visible"/>
                                      </p:to>
                                    </p:set>
                                    <p:anim calcmode="lin" valueType="num">
                                      <p:cBhvr>
                                        <p:cTn id="37" dur="250" fill="hold"/>
                                        <p:tgtEl>
                                          <p:spTgt spid="53"/>
                                        </p:tgtEl>
                                        <p:attrNameLst>
                                          <p:attrName>ppt_w</p:attrName>
                                        </p:attrNameLst>
                                      </p:cBhvr>
                                      <p:tavLst>
                                        <p:tav tm="0">
                                          <p:val>
                                            <p:strVal val="4*#ppt_w"/>
                                          </p:val>
                                        </p:tav>
                                        <p:tav tm="100000">
                                          <p:val>
                                            <p:strVal val="#ppt_w"/>
                                          </p:val>
                                        </p:tav>
                                      </p:tavLst>
                                    </p:anim>
                                    <p:anim calcmode="lin" valueType="num">
                                      <p:cBhvr>
                                        <p:cTn id="3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1" presetClass="emph" presetSubtype="2" fill="hold" nodeType="withEffect">
                                  <p:stCondLst>
                                    <p:cond delay="1000"/>
                                  </p:stCondLst>
                                  <p:childTnLst>
                                    <p:animClr clrSpc="rgb" dir="cw">
                                      <p:cBhvr>
                                        <p:cTn id="40" dur="250" fill="hold"/>
                                        <p:tgtEl>
                                          <p:spTgt spid="42"/>
                                        </p:tgtEl>
                                        <p:attrNameLst>
                                          <p:attrName>fillcolor</p:attrName>
                                        </p:attrNameLst>
                                      </p:cBhvr>
                                      <p:to>
                                        <a:srgbClr val="00B050"/>
                                      </p:to>
                                    </p:animClr>
                                    <p:set>
                                      <p:cBhvr>
                                        <p:cTn id="41" dur="250" fill="hold"/>
                                        <p:tgtEl>
                                          <p:spTgt spid="42"/>
                                        </p:tgtEl>
                                        <p:attrNameLst>
                                          <p:attrName>fill.type</p:attrName>
                                        </p:attrNameLst>
                                      </p:cBhvr>
                                      <p:to>
                                        <p:strVal val="solid"/>
                                      </p:to>
                                    </p:set>
                                    <p:set>
                                      <p:cBhvr>
                                        <p:cTn id="4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43"/>
                                        </p:tgtEl>
                                        <p:attrNameLst>
                                          <p:attrName>fillcolor</p:attrName>
                                        </p:attrNameLst>
                                      </p:cBhvr>
                                      <p:to>
                                        <a:srgbClr val="FFF2CC"/>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250" fill="hold"/>
                                        <p:tgtEl>
                                          <p:spTgt spid="51"/>
                                        </p:tgtEl>
                                        <p:attrNameLst>
                                          <p:attrName>ppt_w</p:attrName>
                                        </p:attrNameLst>
                                      </p:cBhvr>
                                      <p:tavLst>
                                        <p:tav tm="0">
                                          <p:val>
                                            <p:strVal val="4*#ppt_w"/>
                                          </p:val>
                                        </p:tav>
                                        <p:tav tm="100000">
                                          <p:val>
                                            <p:strVal val="#ppt_w"/>
                                          </p:val>
                                        </p:tav>
                                      </p:tavLst>
                                    </p:anim>
                                    <p:anim calcmode="lin" valueType="num">
                                      <p:cBhvr>
                                        <p:cTn id="5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par>
                                <p:cTn id="54" presetID="1" presetClass="emph" presetSubtype="2" fill="hold" nodeType="withEffect">
                                  <p:stCondLst>
                                    <p:cond delay="1000"/>
                                  </p:stCondLst>
                                  <p:childTnLst>
                                    <p:animClr clrSpc="rgb" dir="cw">
                                      <p:cBhvr>
                                        <p:cTn id="55" dur="250" fill="hold"/>
                                        <p:tgtEl>
                                          <p:spTgt spid="43"/>
                                        </p:tgtEl>
                                        <p:attrNameLst>
                                          <p:attrName>fillcolor</p:attrName>
                                        </p:attrNameLst>
                                      </p:cBhvr>
                                      <p:to>
                                        <a:srgbClr val="FFFF00"/>
                                      </p:to>
                                    </p:animClr>
                                    <p:set>
                                      <p:cBhvr>
                                        <p:cTn id="56" dur="250" fill="hold"/>
                                        <p:tgtEl>
                                          <p:spTgt spid="43"/>
                                        </p:tgtEl>
                                        <p:attrNameLst>
                                          <p:attrName>fill.type</p:attrName>
                                        </p:attrNameLst>
                                      </p:cBhvr>
                                      <p:to>
                                        <p:strVal val="solid"/>
                                      </p:to>
                                    </p:set>
                                    <p:set>
                                      <p:cBhvr>
                                        <p:cTn id="57"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42"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1697</TotalTime>
  <Words>2814</Words>
  <Application>Microsoft Office PowerPoint</Application>
  <PresentationFormat>On-screen Show (16:9)</PresentationFormat>
  <Paragraphs>258</Paragraphs>
  <Slides>36</Slides>
  <Notes>36</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36</vt:i4>
      </vt:variant>
    </vt:vector>
  </HeadingPairs>
  <TitlesOfParts>
    <vt:vector size="57" baseType="lpstr">
      <vt:lpstr>微软雅黑</vt:lpstr>
      <vt:lpstr>SimSun</vt:lpstr>
      <vt:lpstr>SimSun</vt:lpstr>
      <vt:lpstr>Arial</vt:lpstr>
      <vt:lpstr>Arial-Rounded</vt:lpstr>
      <vt:lpstr>Calibri</vt:lpstr>
      <vt:lpstr>Calibri Light</vt:lpstr>
      <vt:lpstr>Century Gothic</vt:lpstr>
      <vt:lpstr>HP001 4 hàng</vt:lpstr>
      <vt:lpstr>Tahoma</vt:lpstr>
      <vt:lpstr>Times New Roman</vt:lpstr>
      <vt:lpstr>UTM Avo</vt:lpstr>
      <vt:lpstr>字魂36号-正文宋楷</vt:lpstr>
      <vt:lpstr>1_Office Theme</vt:lpstr>
      <vt:lpstr>Office 主题</vt:lpstr>
      <vt:lpstr>1_Office 主题</vt:lpstr>
      <vt:lpstr>3_Office Theme</vt:lpstr>
      <vt:lpstr>2_Office 主题</vt:lpstr>
      <vt:lpstr>4_Office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89</cp:revision>
  <dcterms:created xsi:type="dcterms:W3CDTF">2021-12-09T04:15:43Z</dcterms:created>
  <dcterms:modified xsi:type="dcterms:W3CDTF">2022-04-19T05:28:39Z</dcterms:modified>
</cp:coreProperties>
</file>