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tags/tag2.xml" ContentType="application/vnd.openxmlformats-officedocument.presentationml.tags+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4" r:id="rId4"/>
    <p:sldMasterId id="2147483709" r:id="rId5"/>
    <p:sldMasterId id="2147483721" r:id="rId6"/>
    <p:sldMasterId id="2147483734" r:id="rId7"/>
    <p:sldMasterId id="2147483772" r:id="rId8"/>
    <p:sldMasterId id="2147483785" r:id="rId9"/>
    <p:sldMasterId id="2147483798" r:id="rId10"/>
    <p:sldMasterId id="2147483809" r:id="rId11"/>
  </p:sldMasterIdLst>
  <p:notesMasterIdLst>
    <p:notesMasterId r:id="rId24"/>
  </p:notesMasterIdLst>
  <p:sldIdLst>
    <p:sldId id="257" r:id="rId12"/>
    <p:sldId id="260" r:id="rId13"/>
    <p:sldId id="274" r:id="rId14"/>
    <p:sldId id="262" r:id="rId15"/>
    <p:sldId id="263" r:id="rId16"/>
    <p:sldId id="264" r:id="rId17"/>
    <p:sldId id="265" r:id="rId18"/>
    <p:sldId id="266" r:id="rId19"/>
    <p:sldId id="267" r:id="rId20"/>
    <p:sldId id="268" r:id="rId21"/>
    <p:sldId id="272" r:id="rId22"/>
    <p:sldId id="273"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7FCFF"/>
    <a:srgbClr val="E1F5FF"/>
    <a:srgbClr val="33CCFF"/>
    <a:srgbClr val="81D5FF"/>
    <a:srgbClr val="9FDFFF"/>
    <a:srgbClr val="C1EAFF"/>
    <a:srgbClr val="D9F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56"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A827F9-2219-4BDB-AD94-DD5A0D3199F1}" type="datetimeFigureOut">
              <a:rPr lang="en-US" smtClean="0"/>
              <a:t>5/3/2022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9EBBB9-9969-480F-9308-513416B1ED1E}" type="slidenum">
              <a:rPr lang="en-US" smtClean="0"/>
              <a:t>‹#›</a:t>
            </a:fld>
            <a:endParaRPr lang="en-US"/>
          </a:p>
        </p:txBody>
      </p:sp>
    </p:spTree>
    <p:extLst>
      <p:ext uri="{BB962C8B-B14F-4D97-AF65-F5344CB8AC3E}">
        <p14:creationId xmlns:p14="http://schemas.microsoft.com/office/powerpoint/2010/main" val="1513075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26625"/>
          <p:cNvSpPr>
            <a:spLocks noGrp="1" noRot="1" noChangeAspect="1" noChangeArrowheads="1" noTextEdit="1"/>
          </p:cNvSpPr>
          <p:nvPr>
            <p:ph type="sldImg"/>
          </p:nvPr>
        </p:nvSpPr>
        <p:spPr>
          <a:xfrm>
            <a:off x="381000" y="685800"/>
            <a:ext cx="6096000" cy="3429000"/>
          </a:xfrm>
          <a:ln/>
        </p:spPr>
      </p:sp>
      <p:sp>
        <p:nvSpPr>
          <p:cNvPr id="45059" name="文本占位符 26626"/>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5060" name="灯片编号占位符 1"/>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7200">
                <a:solidFill>
                  <a:schemeClr val="tx1"/>
                </a:solidFill>
                <a:latin typeface=".VnAvant" pitchFamily="34" charset="0"/>
                <a:ea typeface="SimSun" pitchFamily="2" charset="-122"/>
              </a:defRPr>
            </a:lvl1pPr>
            <a:lvl2pPr marL="742950" indent="-285750">
              <a:defRPr sz="7200">
                <a:solidFill>
                  <a:schemeClr val="tx1"/>
                </a:solidFill>
                <a:latin typeface=".VnAvant" pitchFamily="34" charset="0"/>
                <a:ea typeface="SimSun" pitchFamily="2" charset="-122"/>
              </a:defRPr>
            </a:lvl2pPr>
            <a:lvl3pPr marL="1143000" indent="-228600">
              <a:defRPr sz="7200">
                <a:solidFill>
                  <a:schemeClr val="tx1"/>
                </a:solidFill>
                <a:latin typeface=".VnAvant" pitchFamily="34" charset="0"/>
                <a:ea typeface="SimSun" pitchFamily="2" charset="-122"/>
              </a:defRPr>
            </a:lvl3pPr>
            <a:lvl4pPr marL="1600200" indent="-228600">
              <a:defRPr sz="7200">
                <a:solidFill>
                  <a:schemeClr val="tx1"/>
                </a:solidFill>
                <a:latin typeface=".VnAvant" pitchFamily="34" charset="0"/>
                <a:ea typeface="SimSun" pitchFamily="2" charset="-122"/>
              </a:defRPr>
            </a:lvl4pPr>
            <a:lvl5pPr marL="2057400" indent="-228600">
              <a:defRPr sz="7200">
                <a:solidFill>
                  <a:schemeClr val="tx1"/>
                </a:solidFill>
                <a:latin typeface=".VnAvant" pitchFamily="34" charset="0"/>
                <a:ea typeface="SimSun" pitchFamily="2" charset="-122"/>
              </a:defRPr>
            </a:lvl5pPr>
            <a:lvl6pPr marL="2514600" indent="-228600" eaLnBrk="0" fontAlgn="base" hangingPunct="0">
              <a:spcBef>
                <a:spcPct val="0"/>
              </a:spcBef>
              <a:spcAft>
                <a:spcPct val="0"/>
              </a:spcAft>
              <a:defRPr sz="7200">
                <a:solidFill>
                  <a:schemeClr val="tx1"/>
                </a:solidFill>
                <a:latin typeface=".VnAvant" pitchFamily="34" charset="0"/>
                <a:ea typeface="SimSun" pitchFamily="2" charset="-122"/>
              </a:defRPr>
            </a:lvl6pPr>
            <a:lvl7pPr marL="2971800" indent="-228600" eaLnBrk="0" fontAlgn="base" hangingPunct="0">
              <a:spcBef>
                <a:spcPct val="0"/>
              </a:spcBef>
              <a:spcAft>
                <a:spcPct val="0"/>
              </a:spcAft>
              <a:defRPr sz="7200">
                <a:solidFill>
                  <a:schemeClr val="tx1"/>
                </a:solidFill>
                <a:latin typeface=".VnAvant" pitchFamily="34" charset="0"/>
                <a:ea typeface="SimSun" pitchFamily="2" charset="-122"/>
              </a:defRPr>
            </a:lvl7pPr>
            <a:lvl8pPr marL="3429000" indent="-228600" eaLnBrk="0" fontAlgn="base" hangingPunct="0">
              <a:spcBef>
                <a:spcPct val="0"/>
              </a:spcBef>
              <a:spcAft>
                <a:spcPct val="0"/>
              </a:spcAft>
              <a:defRPr sz="7200">
                <a:solidFill>
                  <a:schemeClr val="tx1"/>
                </a:solidFill>
                <a:latin typeface=".VnAvant" pitchFamily="34" charset="0"/>
                <a:ea typeface="SimSun" pitchFamily="2" charset="-122"/>
              </a:defRPr>
            </a:lvl8pPr>
            <a:lvl9pPr marL="3886200" indent="-228600" eaLnBrk="0" fontAlgn="base" hangingPunct="0">
              <a:spcBef>
                <a:spcPct val="0"/>
              </a:spcBef>
              <a:spcAft>
                <a:spcPct val="0"/>
              </a:spcAft>
              <a:defRPr sz="7200">
                <a:solidFill>
                  <a:schemeClr val="tx1"/>
                </a:solidFill>
                <a:latin typeface=".VnAvant" pitchFamily="34" charset="0"/>
                <a:ea typeface="SimSun" pitchFamily="2" charset="-122"/>
              </a:defRPr>
            </a:lvl9pPr>
          </a:lstStyle>
          <a:p>
            <a:fld id="{74D164E4-3EE5-43BA-A455-69BDE7BE8953}" type="slidenum">
              <a:rPr lang="en-US" altLang="zh-CN" sz="1200">
                <a:solidFill>
                  <a:srgbClr val="000000"/>
                </a:solidFill>
              </a:rPr>
              <a:pPr/>
              <a:t>1</a:t>
            </a:fld>
            <a:endParaRPr lang="zh-CN" altLang="en-US" sz="12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6775336F-9F01-4B76-B647-C0474B95815F}"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888099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28673"/>
          <p:cNvSpPr>
            <a:spLocks noGrp="1" noRot="1" noChangeAspect="1" noChangeArrowheads="1" noTextEdit="1"/>
          </p:cNvSpPr>
          <p:nvPr>
            <p:ph type="sldImg"/>
          </p:nvPr>
        </p:nvSpPr>
        <p:spPr>
          <a:xfrm>
            <a:off x="381000" y="685800"/>
            <a:ext cx="6096000" cy="3429000"/>
          </a:xfrm>
          <a:ln/>
        </p:spPr>
      </p:sp>
      <p:sp>
        <p:nvSpPr>
          <p:cNvPr id="67587" name="文本占位符 28674"/>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a:p>
            <a:endParaRPr lang="en-US" altLang="en-US" dirty="0" smtClean="0"/>
          </a:p>
        </p:txBody>
      </p:sp>
      <p:sp>
        <p:nvSpPr>
          <p:cNvPr id="67588" name="灯片编号占位符 1"/>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7200">
                <a:solidFill>
                  <a:schemeClr val="tx1"/>
                </a:solidFill>
                <a:latin typeface=".VnAvant" pitchFamily="34" charset="0"/>
                <a:ea typeface="SimSun" pitchFamily="2" charset="-122"/>
              </a:defRPr>
            </a:lvl1pPr>
            <a:lvl2pPr marL="742950" indent="-285750">
              <a:defRPr sz="7200">
                <a:solidFill>
                  <a:schemeClr val="tx1"/>
                </a:solidFill>
                <a:latin typeface=".VnAvant" pitchFamily="34" charset="0"/>
                <a:ea typeface="SimSun" pitchFamily="2" charset="-122"/>
              </a:defRPr>
            </a:lvl2pPr>
            <a:lvl3pPr marL="1143000" indent="-228600">
              <a:defRPr sz="7200">
                <a:solidFill>
                  <a:schemeClr val="tx1"/>
                </a:solidFill>
                <a:latin typeface=".VnAvant" pitchFamily="34" charset="0"/>
                <a:ea typeface="SimSun" pitchFamily="2" charset="-122"/>
              </a:defRPr>
            </a:lvl3pPr>
            <a:lvl4pPr marL="1600200" indent="-228600">
              <a:defRPr sz="7200">
                <a:solidFill>
                  <a:schemeClr val="tx1"/>
                </a:solidFill>
                <a:latin typeface=".VnAvant" pitchFamily="34" charset="0"/>
                <a:ea typeface="SimSun" pitchFamily="2" charset="-122"/>
              </a:defRPr>
            </a:lvl4pPr>
            <a:lvl5pPr marL="2057400" indent="-228600">
              <a:defRPr sz="7200">
                <a:solidFill>
                  <a:schemeClr val="tx1"/>
                </a:solidFill>
                <a:latin typeface=".VnAvant" pitchFamily="34" charset="0"/>
                <a:ea typeface="SimSun" pitchFamily="2" charset="-122"/>
              </a:defRPr>
            </a:lvl5pPr>
            <a:lvl6pPr marL="2514600" indent="-228600" eaLnBrk="0" fontAlgn="base" hangingPunct="0">
              <a:spcBef>
                <a:spcPct val="0"/>
              </a:spcBef>
              <a:spcAft>
                <a:spcPct val="0"/>
              </a:spcAft>
              <a:defRPr sz="7200">
                <a:solidFill>
                  <a:schemeClr val="tx1"/>
                </a:solidFill>
                <a:latin typeface=".VnAvant" pitchFamily="34" charset="0"/>
                <a:ea typeface="SimSun" pitchFamily="2" charset="-122"/>
              </a:defRPr>
            </a:lvl6pPr>
            <a:lvl7pPr marL="2971800" indent="-228600" eaLnBrk="0" fontAlgn="base" hangingPunct="0">
              <a:spcBef>
                <a:spcPct val="0"/>
              </a:spcBef>
              <a:spcAft>
                <a:spcPct val="0"/>
              </a:spcAft>
              <a:defRPr sz="7200">
                <a:solidFill>
                  <a:schemeClr val="tx1"/>
                </a:solidFill>
                <a:latin typeface=".VnAvant" pitchFamily="34" charset="0"/>
                <a:ea typeface="SimSun" pitchFamily="2" charset="-122"/>
              </a:defRPr>
            </a:lvl7pPr>
            <a:lvl8pPr marL="3429000" indent="-228600" eaLnBrk="0" fontAlgn="base" hangingPunct="0">
              <a:spcBef>
                <a:spcPct val="0"/>
              </a:spcBef>
              <a:spcAft>
                <a:spcPct val="0"/>
              </a:spcAft>
              <a:defRPr sz="7200">
                <a:solidFill>
                  <a:schemeClr val="tx1"/>
                </a:solidFill>
                <a:latin typeface=".VnAvant" pitchFamily="34" charset="0"/>
                <a:ea typeface="SimSun" pitchFamily="2" charset="-122"/>
              </a:defRPr>
            </a:lvl8pPr>
            <a:lvl9pPr marL="3886200" indent="-228600" eaLnBrk="0" fontAlgn="base" hangingPunct="0">
              <a:spcBef>
                <a:spcPct val="0"/>
              </a:spcBef>
              <a:spcAft>
                <a:spcPct val="0"/>
              </a:spcAft>
              <a:defRPr sz="7200">
                <a:solidFill>
                  <a:schemeClr val="tx1"/>
                </a:solidFill>
                <a:latin typeface=".VnAvant" pitchFamily="34" charset="0"/>
                <a:ea typeface="SimSun" pitchFamily="2" charset="-122"/>
              </a:defRPr>
            </a:lvl9pPr>
          </a:lstStyle>
          <a:p>
            <a:fld id="{BE3E5E47-F919-484B-BF7B-0F4FB6FE23A5}" type="slidenum">
              <a:rPr lang="en-US" altLang="zh-CN" sz="1200">
                <a:solidFill>
                  <a:srgbClr val="000000"/>
                </a:solidFill>
              </a:rPr>
              <a:pPr/>
              <a:t>11</a:t>
            </a:fld>
            <a:endParaRPr lang="zh-CN" altLang="en-US" sz="120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a:xfrm>
            <a:off x="381000" y="685800"/>
            <a:ext cx="6096000" cy="3429000"/>
          </a:xfrm>
          <a:ln/>
        </p:spPr>
      </p:sp>
      <p:sp>
        <p:nvSpPr>
          <p:cNvPr id="17411" name="文本占位符 17410"/>
          <p:cNvSpPr>
            <a:spLocks noGrp="1"/>
          </p:cNvSpPr>
          <p:nvPr>
            <p:ph type="body" idx="1"/>
          </p:nvPr>
        </p:nvSpPr>
        <p:spPr>
          <a:ln/>
        </p:spPr>
        <p:txBody>
          <a:bodyPr/>
          <a:lstStyle/>
          <a:p>
            <a:endParaRPr lang="en-US" dirty="0" smtClean="0"/>
          </a:p>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12</a:t>
            </a:fld>
            <a:endParaRPr lang="zh-CN" altLang="en-US" dirty="0">
              <a:solidFill>
                <a:prstClr val="black"/>
              </a:solidFill>
            </a:endParaRPr>
          </a:p>
        </p:txBody>
      </p:sp>
    </p:spTree>
    <p:extLst>
      <p:ext uri="{BB962C8B-B14F-4D97-AF65-F5344CB8AC3E}">
        <p14:creationId xmlns:p14="http://schemas.microsoft.com/office/powerpoint/2010/main" val="493712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25601"/>
          <p:cNvSpPr>
            <a:spLocks noGrp="1" noRot="1" noChangeAspect="1" noChangeArrowheads="1" noTextEdit="1"/>
          </p:cNvSpPr>
          <p:nvPr>
            <p:ph type="sldImg"/>
          </p:nvPr>
        </p:nvSpPr>
        <p:spPr>
          <a:xfrm>
            <a:off x="381000" y="685800"/>
            <a:ext cx="6096000" cy="3429000"/>
          </a:xfrm>
          <a:ln/>
        </p:spPr>
      </p:sp>
      <p:sp>
        <p:nvSpPr>
          <p:cNvPr id="47107" name="文本占位符 2560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LH: https://www.facebook.com/vuhong1972/</a:t>
            </a:r>
            <a:endParaRPr lang="en-US" dirty="0" smtClean="0"/>
          </a:p>
          <a:p>
            <a:endParaRPr lang="en-US" altLang="en-US" dirty="0" smtClean="0"/>
          </a:p>
        </p:txBody>
      </p:sp>
      <p:sp>
        <p:nvSpPr>
          <p:cNvPr id="47108" name="灯片编号占位符 1"/>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7200">
                <a:solidFill>
                  <a:schemeClr val="tx1"/>
                </a:solidFill>
                <a:latin typeface=".VnAvant" pitchFamily="34" charset="0"/>
                <a:ea typeface="SimSun" pitchFamily="2" charset="-122"/>
              </a:defRPr>
            </a:lvl1pPr>
            <a:lvl2pPr marL="742950" indent="-285750">
              <a:defRPr sz="7200">
                <a:solidFill>
                  <a:schemeClr val="tx1"/>
                </a:solidFill>
                <a:latin typeface=".VnAvant" pitchFamily="34" charset="0"/>
                <a:ea typeface="SimSun" pitchFamily="2" charset="-122"/>
              </a:defRPr>
            </a:lvl2pPr>
            <a:lvl3pPr marL="1143000" indent="-228600">
              <a:defRPr sz="7200">
                <a:solidFill>
                  <a:schemeClr val="tx1"/>
                </a:solidFill>
                <a:latin typeface=".VnAvant" pitchFamily="34" charset="0"/>
                <a:ea typeface="SimSun" pitchFamily="2" charset="-122"/>
              </a:defRPr>
            </a:lvl3pPr>
            <a:lvl4pPr marL="1600200" indent="-228600">
              <a:defRPr sz="7200">
                <a:solidFill>
                  <a:schemeClr val="tx1"/>
                </a:solidFill>
                <a:latin typeface=".VnAvant" pitchFamily="34" charset="0"/>
                <a:ea typeface="SimSun" pitchFamily="2" charset="-122"/>
              </a:defRPr>
            </a:lvl4pPr>
            <a:lvl5pPr marL="2057400" indent="-228600">
              <a:defRPr sz="7200">
                <a:solidFill>
                  <a:schemeClr val="tx1"/>
                </a:solidFill>
                <a:latin typeface=".VnAvant" pitchFamily="34" charset="0"/>
                <a:ea typeface="SimSun" pitchFamily="2" charset="-122"/>
              </a:defRPr>
            </a:lvl5pPr>
            <a:lvl6pPr marL="2514600" indent="-228600" eaLnBrk="0" fontAlgn="base" hangingPunct="0">
              <a:spcBef>
                <a:spcPct val="0"/>
              </a:spcBef>
              <a:spcAft>
                <a:spcPct val="0"/>
              </a:spcAft>
              <a:defRPr sz="7200">
                <a:solidFill>
                  <a:schemeClr val="tx1"/>
                </a:solidFill>
                <a:latin typeface=".VnAvant" pitchFamily="34" charset="0"/>
                <a:ea typeface="SimSun" pitchFamily="2" charset="-122"/>
              </a:defRPr>
            </a:lvl6pPr>
            <a:lvl7pPr marL="2971800" indent="-228600" eaLnBrk="0" fontAlgn="base" hangingPunct="0">
              <a:spcBef>
                <a:spcPct val="0"/>
              </a:spcBef>
              <a:spcAft>
                <a:spcPct val="0"/>
              </a:spcAft>
              <a:defRPr sz="7200">
                <a:solidFill>
                  <a:schemeClr val="tx1"/>
                </a:solidFill>
                <a:latin typeface=".VnAvant" pitchFamily="34" charset="0"/>
                <a:ea typeface="SimSun" pitchFamily="2" charset="-122"/>
              </a:defRPr>
            </a:lvl7pPr>
            <a:lvl8pPr marL="3429000" indent="-228600" eaLnBrk="0" fontAlgn="base" hangingPunct="0">
              <a:spcBef>
                <a:spcPct val="0"/>
              </a:spcBef>
              <a:spcAft>
                <a:spcPct val="0"/>
              </a:spcAft>
              <a:defRPr sz="7200">
                <a:solidFill>
                  <a:schemeClr val="tx1"/>
                </a:solidFill>
                <a:latin typeface=".VnAvant" pitchFamily="34" charset="0"/>
                <a:ea typeface="SimSun" pitchFamily="2" charset="-122"/>
              </a:defRPr>
            </a:lvl8pPr>
            <a:lvl9pPr marL="3886200" indent="-228600" eaLnBrk="0" fontAlgn="base" hangingPunct="0">
              <a:spcBef>
                <a:spcPct val="0"/>
              </a:spcBef>
              <a:spcAft>
                <a:spcPct val="0"/>
              </a:spcAft>
              <a:defRPr sz="7200">
                <a:solidFill>
                  <a:schemeClr val="tx1"/>
                </a:solidFill>
                <a:latin typeface=".VnAvant" pitchFamily="34" charset="0"/>
                <a:ea typeface="SimSun" pitchFamily="2" charset="-122"/>
              </a:defRPr>
            </a:lvl9pPr>
          </a:lstStyle>
          <a:p>
            <a:fld id="{7A8481BB-F989-4443-B104-85F65F9F1BDF}" type="slidenum">
              <a:rPr lang="en-US" altLang="zh-CN" sz="1200">
                <a:solidFill>
                  <a:srgbClr val="000000"/>
                </a:solidFill>
              </a:rPr>
              <a:pPr/>
              <a:t>2</a:t>
            </a:fld>
            <a:endParaRPr lang="zh-CN" altLang="en-US"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27649"/>
          <p:cNvSpPr>
            <a:spLocks noGrp="1" noRot="1" noChangeAspect="1" noChangeArrowheads="1" noTextEdit="1"/>
          </p:cNvSpPr>
          <p:nvPr>
            <p:ph type="sldImg"/>
          </p:nvPr>
        </p:nvSpPr>
        <p:spPr>
          <a:xfrm>
            <a:off x="381000" y="685800"/>
            <a:ext cx="6096000" cy="3429000"/>
          </a:xfrm>
          <a:ln/>
        </p:spPr>
      </p:sp>
      <p:sp>
        <p:nvSpPr>
          <p:cNvPr id="49155" name="文本占位符 27650"/>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9156" name="灯片编号占位符 1"/>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7200">
                <a:solidFill>
                  <a:schemeClr val="tx1"/>
                </a:solidFill>
                <a:latin typeface=".VnAvant" pitchFamily="34" charset="0"/>
                <a:ea typeface="SimSun" pitchFamily="2" charset="-122"/>
              </a:defRPr>
            </a:lvl1pPr>
            <a:lvl2pPr marL="742950" indent="-285750">
              <a:defRPr sz="7200">
                <a:solidFill>
                  <a:schemeClr val="tx1"/>
                </a:solidFill>
                <a:latin typeface=".VnAvant" pitchFamily="34" charset="0"/>
                <a:ea typeface="SimSun" pitchFamily="2" charset="-122"/>
              </a:defRPr>
            </a:lvl2pPr>
            <a:lvl3pPr marL="1143000" indent="-228600">
              <a:defRPr sz="7200">
                <a:solidFill>
                  <a:schemeClr val="tx1"/>
                </a:solidFill>
                <a:latin typeface=".VnAvant" pitchFamily="34" charset="0"/>
                <a:ea typeface="SimSun" pitchFamily="2" charset="-122"/>
              </a:defRPr>
            </a:lvl3pPr>
            <a:lvl4pPr marL="1600200" indent="-228600">
              <a:defRPr sz="7200">
                <a:solidFill>
                  <a:schemeClr val="tx1"/>
                </a:solidFill>
                <a:latin typeface=".VnAvant" pitchFamily="34" charset="0"/>
                <a:ea typeface="SimSun" pitchFamily="2" charset="-122"/>
              </a:defRPr>
            </a:lvl4pPr>
            <a:lvl5pPr marL="2057400" indent="-228600">
              <a:defRPr sz="7200">
                <a:solidFill>
                  <a:schemeClr val="tx1"/>
                </a:solidFill>
                <a:latin typeface=".VnAvant" pitchFamily="34" charset="0"/>
                <a:ea typeface="SimSun" pitchFamily="2" charset="-122"/>
              </a:defRPr>
            </a:lvl5pPr>
            <a:lvl6pPr marL="2514600" indent="-228600" eaLnBrk="0" fontAlgn="base" hangingPunct="0">
              <a:spcBef>
                <a:spcPct val="0"/>
              </a:spcBef>
              <a:spcAft>
                <a:spcPct val="0"/>
              </a:spcAft>
              <a:defRPr sz="7200">
                <a:solidFill>
                  <a:schemeClr val="tx1"/>
                </a:solidFill>
                <a:latin typeface=".VnAvant" pitchFamily="34" charset="0"/>
                <a:ea typeface="SimSun" pitchFamily="2" charset="-122"/>
              </a:defRPr>
            </a:lvl6pPr>
            <a:lvl7pPr marL="2971800" indent="-228600" eaLnBrk="0" fontAlgn="base" hangingPunct="0">
              <a:spcBef>
                <a:spcPct val="0"/>
              </a:spcBef>
              <a:spcAft>
                <a:spcPct val="0"/>
              </a:spcAft>
              <a:defRPr sz="7200">
                <a:solidFill>
                  <a:schemeClr val="tx1"/>
                </a:solidFill>
                <a:latin typeface=".VnAvant" pitchFamily="34" charset="0"/>
                <a:ea typeface="SimSun" pitchFamily="2" charset="-122"/>
              </a:defRPr>
            </a:lvl7pPr>
            <a:lvl8pPr marL="3429000" indent="-228600" eaLnBrk="0" fontAlgn="base" hangingPunct="0">
              <a:spcBef>
                <a:spcPct val="0"/>
              </a:spcBef>
              <a:spcAft>
                <a:spcPct val="0"/>
              </a:spcAft>
              <a:defRPr sz="7200">
                <a:solidFill>
                  <a:schemeClr val="tx1"/>
                </a:solidFill>
                <a:latin typeface=".VnAvant" pitchFamily="34" charset="0"/>
                <a:ea typeface="SimSun" pitchFamily="2" charset="-122"/>
              </a:defRPr>
            </a:lvl8pPr>
            <a:lvl9pPr marL="3886200" indent="-228600" eaLnBrk="0" fontAlgn="base" hangingPunct="0">
              <a:spcBef>
                <a:spcPct val="0"/>
              </a:spcBef>
              <a:spcAft>
                <a:spcPct val="0"/>
              </a:spcAft>
              <a:defRPr sz="7200">
                <a:solidFill>
                  <a:schemeClr val="tx1"/>
                </a:solidFill>
                <a:latin typeface=".VnAvant" pitchFamily="34" charset="0"/>
                <a:ea typeface="SimSun" pitchFamily="2"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CC2923-0684-480C-8A38-2161E3CC12BB}" type="slidenum">
              <a:rPr kumimoji="0" lang="en-US" altLang="zh-CN" sz="1200" b="0" i="0" u="none" strike="noStrike" kern="1200" cap="none" spc="0" normalizeH="0" baseline="0" noProof="0">
                <a:ln>
                  <a:noFill/>
                </a:ln>
                <a:solidFill>
                  <a:srgbClr val="000000"/>
                </a:solidFill>
                <a:effectLst/>
                <a:uLnTx/>
                <a:uFillTx/>
                <a:latin typeface=".VnAvant" pitchFamily="34" charset="0"/>
                <a:ea typeface="SimSun"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srgbClr val="000000"/>
              </a:solidFill>
              <a:effectLst/>
              <a:uLnTx/>
              <a:uFillTx/>
              <a:latin typeface=".VnAvant" pitchFamily="34" charset="0"/>
              <a:ea typeface="SimSun" pitchFamily="2" charset="-122"/>
              <a:cs typeface="+mn-cs"/>
            </a:endParaRPr>
          </a:p>
        </p:txBody>
      </p:sp>
    </p:spTree>
    <p:extLst>
      <p:ext uri="{BB962C8B-B14F-4D97-AF65-F5344CB8AC3E}">
        <p14:creationId xmlns:p14="http://schemas.microsoft.com/office/powerpoint/2010/main" val="3339867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79C5E7-BE18-4C55-9416-D6C3BE26DCCA}"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011331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F6E2D46-B737-419D-A55E-D7437798EF4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091102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2986240F-614F-4FE2-91A1-BFF3E8D3441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064414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24577"/>
          <p:cNvSpPr>
            <a:spLocks noGrp="1" noRot="1" noChangeAspect="1" noChangeArrowheads="1" noTextEdit="1"/>
          </p:cNvSpPr>
          <p:nvPr>
            <p:ph type="sldImg"/>
          </p:nvPr>
        </p:nvSpPr>
        <p:spPr>
          <a:xfrm>
            <a:off x="381000" y="685800"/>
            <a:ext cx="6096000" cy="3429000"/>
          </a:xfrm>
          <a:ln/>
        </p:spPr>
      </p:sp>
      <p:sp>
        <p:nvSpPr>
          <p:cNvPr id="51203" name="文本占位符 24578"/>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a:p>
            <a:endParaRPr lang="en-US" altLang="en-US" dirty="0" smtClean="0"/>
          </a:p>
        </p:txBody>
      </p:sp>
      <p:sp>
        <p:nvSpPr>
          <p:cNvPr id="51204" name="灯片编号占位符 1"/>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7200">
                <a:solidFill>
                  <a:schemeClr val="tx1"/>
                </a:solidFill>
                <a:latin typeface=".VnAvant" pitchFamily="34" charset="0"/>
                <a:ea typeface="SimSun" pitchFamily="2" charset="-122"/>
              </a:defRPr>
            </a:lvl1pPr>
            <a:lvl2pPr marL="742950" indent="-285750">
              <a:defRPr sz="7200">
                <a:solidFill>
                  <a:schemeClr val="tx1"/>
                </a:solidFill>
                <a:latin typeface=".VnAvant" pitchFamily="34" charset="0"/>
                <a:ea typeface="SimSun" pitchFamily="2" charset="-122"/>
              </a:defRPr>
            </a:lvl2pPr>
            <a:lvl3pPr marL="1143000" indent="-228600">
              <a:defRPr sz="7200">
                <a:solidFill>
                  <a:schemeClr val="tx1"/>
                </a:solidFill>
                <a:latin typeface=".VnAvant" pitchFamily="34" charset="0"/>
                <a:ea typeface="SimSun" pitchFamily="2" charset="-122"/>
              </a:defRPr>
            </a:lvl3pPr>
            <a:lvl4pPr marL="1600200" indent="-228600">
              <a:defRPr sz="7200">
                <a:solidFill>
                  <a:schemeClr val="tx1"/>
                </a:solidFill>
                <a:latin typeface=".VnAvant" pitchFamily="34" charset="0"/>
                <a:ea typeface="SimSun" pitchFamily="2" charset="-122"/>
              </a:defRPr>
            </a:lvl4pPr>
            <a:lvl5pPr marL="2057400" indent="-228600">
              <a:defRPr sz="7200">
                <a:solidFill>
                  <a:schemeClr val="tx1"/>
                </a:solidFill>
                <a:latin typeface=".VnAvant" pitchFamily="34" charset="0"/>
                <a:ea typeface="SimSun" pitchFamily="2" charset="-122"/>
              </a:defRPr>
            </a:lvl5pPr>
            <a:lvl6pPr marL="2514600" indent="-228600" eaLnBrk="0" fontAlgn="base" hangingPunct="0">
              <a:spcBef>
                <a:spcPct val="0"/>
              </a:spcBef>
              <a:spcAft>
                <a:spcPct val="0"/>
              </a:spcAft>
              <a:defRPr sz="7200">
                <a:solidFill>
                  <a:schemeClr val="tx1"/>
                </a:solidFill>
                <a:latin typeface=".VnAvant" pitchFamily="34" charset="0"/>
                <a:ea typeface="SimSun" pitchFamily="2" charset="-122"/>
              </a:defRPr>
            </a:lvl6pPr>
            <a:lvl7pPr marL="2971800" indent="-228600" eaLnBrk="0" fontAlgn="base" hangingPunct="0">
              <a:spcBef>
                <a:spcPct val="0"/>
              </a:spcBef>
              <a:spcAft>
                <a:spcPct val="0"/>
              </a:spcAft>
              <a:defRPr sz="7200">
                <a:solidFill>
                  <a:schemeClr val="tx1"/>
                </a:solidFill>
                <a:latin typeface=".VnAvant" pitchFamily="34" charset="0"/>
                <a:ea typeface="SimSun" pitchFamily="2" charset="-122"/>
              </a:defRPr>
            </a:lvl7pPr>
            <a:lvl8pPr marL="3429000" indent="-228600" eaLnBrk="0" fontAlgn="base" hangingPunct="0">
              <a:spcBef>
                <a:spcPct val="0"/>
              </a:spcBef>
              <a:spcAft>
                <a:spcPct val="0"/>
              </a:spcAft>
              <a:defRPr sz="7200">
                <a:solidFill>
                  <a:schemeClr val="tx1"/>
                </a:solidFill>
                <a:latin typeface=".VnAvant" pitchFamily="34" charset="0"/>
                <a:ea typeface="SimSun" pitchFamily="2" charset="-122"/>
              </a:defRPr>
            </a:lvl8pPr>
            <a:lvl9pPr marL="3886200" indent="-228600" eaLnBrk="0" fontAlgn="base" hangingPunct="0">
              <a:spcBef>
                <a:spcPct val="0"/>
              </a:spcBef>
              <a:spcAft>
                <a:spcPct val="0"/>
              </a:spcAft>
              <a:defRPr sz="7200">
                <a:solidFill>
                  <a:schemeClr val="tx1"/>
                </a:solidFill>
                <a:latin typeface=".VnAvant" pitchFamily="34" charset="0"/>
                <a:ea typeface="SimSun" pitchFamily="2" charset="-122"/>
              </a:defRPr>
            </a:lvl9pPr>
          </a:lstStyle>
          <a:p>
            <a:fld id="{292399A9-2264-40B9-ADF4-AC8C267888A9}" type="slidenum">
              <a:rPr lang="en-US" altLang="zh-CN" sz="1200">
                <a:solidFill>
                  <a:srgbClr val="000000"/>
                </a:solidFill>
              </a:rPr>
              <a:pPr/>
              <a:t>7</a:t>
            </a:fld>
            <a:endParaRPr lang="zh-CN" altLang="en-US" sz="120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xfrm>
            <a:off x="381000" y="685800"/>
            <a:ext cx="6096000" cy="3429000"/>
          </a:xfrm>
          <a:ln/>
        </p:spPr>
      </p:sp>
      <p:sp>
        <p:nvSpPr>
          <p:cNvPr id="18435" name="文本占位符 18434"/>
          <p:cNvSpPr>
            <a:spLocks noGrp="1"/>
          </p:cNvSpPr>
          <p:nvPr>
            <p:ph type="body" idx="1"/>
          </p:nvPr>
        </p:nvSpPr>
        <p:spPr>
          <a:ln/>
        </p:spPr>
        <p:txBody>
          <a:bodyPr/>
          <a:lstStyle/>
          <a:p>
            <a:endParaRPr lang="en-US" dirty="0" smtClean="0"/>
          </a:p>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8</a:t>
            </a:fld>
            <a:endParaRPr lang="zh-CN" altLang="en-US" dirty="0">
              <a:solidFill>
                <a:prstClr val="black"/>
              </a:solidFill>
            </a:endParaRPr>
          </a:p>
        </p:txBody>
      </p:sp>
    </p:spTree>
    <p:extLst>
      <p:ext uri="{BB962C8B-B14F-4D97-AF65-F5344CB8AC3E}">
        <p14:creationId xmlns:p14="http://schemas.microsoft.com/office/powerpoint/2010/main" val="516025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CCDEA4-34AC-4C37-B1DD-344A0963101D}"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91799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AFA7CB-6F9E-43F0-8883-AF8E4038EC54}"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C51A6-04D5-4C8F-B736-CB51EDB0900A}" type="slidenum">
              <a:rPr lang="en-US" smtClean="0"/>
              <a:t>‹#›</a:t>
            </a:fld>
            <a:endParaRPr lang="en-US"/>
          </a:p>
        </p:txBody>
      </p:sp>
    </p:spTree>
    <p:extLst>
      <p:ext uri="{BB962C8B-B14F-4D97-AF65-F5344CB8AC3E}">
        <p14:creationId xmlns:p14="http://schemas.microsoft.com/office/powerpoint/2010/main" val="2170520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AFA7CB-6F9E-43F0-8883-AF8E4038EC54}"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C51A6-04D5-4C8F-B736-CB51EDB0900A}" type="slidenum">
              <a:rPr lang="en-US" smtClean="0"/>
              <a:t>‹#›</a:t>
            </a:fld>
            <a:endParaRPr lang="en-US"/>
          </a:p>
        </p:txBody>
      </p:sp>
    </p:spTree>
    <p:extLst>
      <p:ext uri="{BB962C8B-B14F-4D97-AF65-F5344CB8AC3E}">
        <p14:creationId xmlns:p14="http://schemas.microsoft.com/office/powerpoint/2010/main" val="283153078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342912"/>
            <a:ext cx="3124071" cy="1200190"/>
          </a:xfrm>
          <a:prstGeom prst="rect">
            <a:avLst/>
          </a:prstGeom>
        </p:spPr>
        <p:txBody>
          <a:bodyPr lIns="49762" tIns="24881" rIns="49762" bIns="24881"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465" y="342912"/>
            <a:ext cx="4629238" cy="4053023"/>
          </a:xfrm>
          <a:prstGeom prst="rect">
            <a:avLst/>
          </a:prstGeom>
        </p:spPr>
        <p:txBody>
          <a:bodyPr lIns="49762" tIns="24881" rIns="49762" bIns="24881"/>
          <a:lstStyle>
            <a:lvl1pPr marL="0" indent="0">
              <a:buNone/>
              <a:defRPr sz="2400"/>
            </a:lvl1pPr>
            <a:lvl2pPr marL="342457" indent="0">
              <a:buNone/>
              <a:defRPr sz="2100"/>
            </a:lvl2pPr>
            <a:lvl3pPr marL="684914" indent="0">
              <a:buNone/>
              <a:defRPr sz="1800"/>
            </a:lvl3pPr>
            <a:lvl4pPr marL="1027371" indent="0">
              <a:buNone/>
              <a:defRPr sz="1500"/>
            </a:lvl4pPr>
            <a:lvl5pPr marL="1369482" indent="0">
              <a:buNone/>
              <a:defRPr sz="1500"/>
            </a:lvl5pPr>
            <a:lvl6pPr marL="1711939" indent="0">
              <a:buNone/>
              <a:defRPr sz="1500"/>
            </a:lvl6pPr>
            <a:lvl7pPr marL="2054396" indent="0">
              <a:buNone/>
              <a:defRPr sz="1500"/>
            </a:lvl7pPr>
            <a:lvl8pPr marL="2396853" indent="0">
              <a:buNone/>
              <a:defRPr sz="1500"/>
            </a:lvl8pPr>
            <a:lvl9pPr marL="2739310" indent="0">
              <a:buNone/>
              <a:defRPr sz="1500"/>
            </a:lvl9pPr>
          </a:lstStyle>
          <a:p>
            <a:endParaRPr lang="zh-CN" altLang="en-US"/>
          </a:p>
        </p:txBody>
      </p:sp>
      <p:sp>
        <p:nvSpPr>
          <p:cNvPr id="4" name="文本占位符 3"/>
          <p:cNvSpPr>
            <a:spLocks noGrp="1"/>
          </p:cNvSpPr>
          <p:nvPr>
            <p:ph type="body" sz="half" idx="2"/>
          </p:nvPr>
        </p:nvSpPr>
        <p:spPr>
          <a:xfrm>
            <a:off x="629853" y="1543102"/>
            <a:ext cx="3124071" cy="2858787"/>
          </a:xfrm>
          <a:prstGeom prst="rect">
            <a:avLst/>
          </a:prstGeom>
        </p:spPr>
        <p:txBody>
          <a:bodyPr lIns="49762" tIns="24881" rIns="49762" bIns="24881"/>
          <a:lstStyle>
            <a:lvl1pPr marL="0" indent="0">
              <a:buNone/>
              <a:defRPr sz="1500"/>
            </a:lvl1pPr>
            <a:lvl2pPr marL="342457" indent="0">
              <a:buNone/>
              <a:defRPr sz="1300"/>
            </a:lvl2pPr>
            <a:lvl3pPr marL="684914" indent="0">
              <a:buNone/>
              <a:defRPr sz="1200"/>
            </a:lvl3pPr>
            <a:lvl4pPr marL="1027371" indent="0">
              <a:buNone/>
              <a:defRPr sz="1000"/>
            </a:lvl4pPr>
            <a:lvl5pPr marL="1369482" indent="0">
              <a:buNone/>
              <a:defRPr sz="1000"/>
            </a:lvl5pPr>
            <a:lvl6pPr marL="1711939" indent="0">
              <a:buNone/>
              <a:defRPr sz="1000"/>
            </a:lvl6pPr>
            <a:lvl7pPr marL="2054396" indent="0">
              <a:buNone/>
              <a:defRPr sz="1000"/>
            </a:lvl7pPr>
            <a:lvl8pPr marL="2396853" indent="0">
              <a:buNone/>
              <a:defRPr sz="1000"/>
            </a:lvl8pPr>
            <a:lvl9pPr marL="2739310"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1807780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5"/>
          </a:xfrm>
          <a:prstGeom prst="rect">
            <a:avLst/>
          </a:prstGeom>
        </p:spPr>
        <p:txBody>
          <a:bodyPr lIns="49762" tIns="24881" rIns="49762" bIns="24881"/>
          <a:lstStyle/>
          <a:p>
            <a:r>
              <a:rPr lang="zh-CN" altLang="en-US"/>
              <a:t>单击此处编辑母版标题样式</a:t>
            </a:r>
          </a:p>
        </p:txBody>
      </p:sp>
      <p:sp>
        <p:nvSpPr>
          <p:cNvPr id="3" name="竖排文字占位符 2"/>
          <p:cNvSpPr>
            <a:spLocks noGrp="1"/>
          </p:cNvSpPr>
          <p:nvPr>
            <p:ph type="body" orient="vert" idx="1"/>
          </p:nvPr>
        </p:nvSpPr>
        <p:spPr>
          <a:xfrm>
            <a:off x="249170" y="868596"/>
            <a:ext cx="4485050" cy="2456885"/>
          </a:xfrm>
          <a:prstGeom prst="rect">
            <a:avLst/>
          </a:prstGeom>
        </p:spPr>
        <p:txBody>
          <a:bodyPr vert="eaVert" lIns="49762" tIns="24881" rIns="49762" bIns="248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90852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273853"/>
            <a:ext cx="1971712" cy="4359024"/>
          </a:xfrm>
          <a:prstGeom prst="rect">
            <a:avLst/>
          </a:prstGeom>
        </p:spPr>
        <p:txBody>
          <a:bodyPr vert="eaVert" lIns="49762" tIns="24881" rIns="49762" bIns="24881"/>
          <a:lstStyle/>
          <a:p>
            <a:r>
              <a:rPr lang="zh-CN" altLang="en-US"/>
              <a:t>单击此处编辑母版标题样式</a:t>
            </a:r>
          </a:p>
        </p:txBody>
      </p:sp>
      <p:sp>
        <p:nvSpPr>
          <p:cNvPr id="3" name="竖排文字占位符 2"/>
          <p:cNvSpPr>
            <a:spLocks noGrp="1"/>
          </p:cNvSpPr>
          <p:nvPr>
            <p:ph type="body" orient="vert" idx="1"/>
          </p:nvPr>
        </p:nvSpPr>
        <p:spPr>
          <a:xfrm>
            <a:off x="628662" y="273853"/>
            <a:ext cx="5800835" cy="4359024"/>
          </a:xfrm>
          <a:prstGeom prst="rect">
            <a:avLst/>
          </a:prstGeom>
        </p:spPr>
        <p:txBody>
          <a:bodyPr vert="eaVert" lIns="49762" tIns="24881" rIns="49762" bIns="248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74835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lIns="49762" tIns="24881" rIns="49762" bIns="24881"/>
          <a:lstStyle/>
          <a:p>
            <a:r>
              <a:rPr lang="zh-CN" altLang="en-US"/>
              <a:t>单击此处编辑母版标题样式</a:t>
            </a:r>
          </a:p>
        </p:txBody>
      </p:sp>
      <p:sp>
        <p:nvSpPr>
          <p:cNvPr id="3" name="内容占位符 2"/>
          <p:cNvSpPr>
            <a:spLocks noGrp="1"/>
          </p:cNvSpPr>
          <p:nvPr>
            <p:ph sz="half" idx="1"/>
          </p:nvPr>
        </p:nvSpPr>
        <p:spPr>
          <a:xfrm>
            <a:off x="628662" y="1369264"/>
            <a:ext cx="3886273" cy="3263613"/>
          </a:xfrm>
        </p:spPr>
        <p:txBody>
          <a:bodyPr lIns="49762" tIns="24881" rIns="49762" bIns="248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8" y="1369264"/>
            <a:ext cx="3886273" cy="1574059"/>
          </a:xfrm>
        </p:spPr>
        <p:txBody>
          <a:bodyPr lIns="49762" tIns="24881" rIns="49762" bIns="248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8" y="3057627"/>
            <a:ext cx="3886273" cy="1575250"/>
          </a:xfrm>
        </p:spPr>
        <p:txBody>
          <a:bodyPr lIns="49762" tIns="24881" rIns="49762" bIns="248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53251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390651"/>
            <a:ext cx="6858000" cy="1241822"/>
          </a:xfrm>
        </p:spPr>
        <p:txBody>
          <a:bodyPr lIns="68556" tIns="34289" rIns="68556" bIns="34289" anchor="b">
            <a:normAutofit/>
          </a:bodyPr>
          <a:lstStyle>
            <a:lvl1pPr algn="ctr">
              <a:defRPr sz="5400" b="0"/>
            </a:lvl1pPr>
          </a:lstStyle>
          <a:p>
            <a:r>
              <a:rPr lang="zh-CN" altLang="en-US" dirty="0"/>
              <a:t>单击此处编辑标题</a:t>
            </a:r>
          </a:p>
        </p:txBody>
      </p:sp>
      <p:sp>
        <p:nvSpPr>
          <p:cNvPr id="3" name="副标题 2"/>
          <p:cNvSpPr>
            <a:spLocks noGrp="1"/>
          </p:cNvSpPr>
          <p:nvPr>
            <p:ph type="subTitle" idx="1"/>
          </p:nvPr>
        </p:nvSpPr>
        <p:spPr>
          <a:xfrm>
            <a:off x="1143000" y="2701528"/>
            <a:ext cx="6858000" cy="1241822"/>
          </a:xfrm>
        </p:spPr>
        <p:txBody>
          <a:bodyPr lIns="68556" tIns="34289" rIns="68556" bIns="34289">
            <a:normAutofit/>
          </a:bodyPr>
          <a:lstStyle>
            <a:lvl1pPr marL="0" indent="0" algn="ctr">
              <a:buNone/>
              <a:defRPr sz="1400"/>
            </a:lvl1pPr>
            <a:lvl2pPr marL="342758" indent="0" algn="ctr">
              <a:buNone/>
              <a:defRPr sz="1500"/>
            </a:lvl2pPr>
            <a:lvl3pPr marL="685528" indent="0" algn="ctr">
              <a:buNone/>
              <a:defRPr sz="1400"/>
            </a:lvl3pPr>
            <a:lvl4pPr marL="1028292" indent="0" algn="ctr">
              <a:buNone/>
              <a:defRPr sz="1200"/>
            </a:lvl4pPr>
            <a:lvl5pPr marL="1371056" indent="0" algn="ctr">
              <a:buNone/>
              <a:defRPr sz="1200"/>
            </a:lvl5pPr>
            <a:lvl6pPr marL="1713827" indent="0" algn="ctr">
              <a:buNone/>
              <a:defRPr sz="1200"/>
            </a:lvl6pPr>
            <a:lvl7pPr marL="2056583" indent="0" algn="ctr">
              <a:buNone/>
              <a:defRPr sz="1200"/>
            </a:lvl7pPr>
            <a:lvl8pPr marL="2399340" indent="0" algn="ctr">
              <a:buNone/>
              <a:defRPr sz="1200"/>
            </a:lvl8pPr>
            <a:lvl9pPr marL="2742098" indent="0" algn="ctr">
              <a:buNone/>
              <a:defRPr sz="1200"/>
            </a:lvl9pPr>
          </a:lstStyle>
          <a:p>
            <a:r>
              <a:rPr lang="zh-CN" altLang="en-US" dirty="0"/>
              <a:t>单击此处编辑母版副标题样式</a:t>
            </a:r>
          </a:p>
        </p:txBody>
      </p:sp>
      <p:sp>
        <p:nvSpPr>
          <p:cNvPr id="4" name="日期占位符 3"/>
          <p:cNvSpPr>
            <a:spLocks noGrp="1"/>
          </p:cNvSpPr>
          <p:nvPr>
            <p:ph type="dt" sz="half" idx="10"/>
          </p:nvPr>
        </p:nvSpPr>
        <p:spPr>
          <a:xfrm>
            <a:off x="628650" y="4767264"/>
            <a:ext cx="2057400" cy="273844"/>
          </a:xfrm>
        </p:spPr>
        <p:txBody>
          <a:bodyPr lIns="68556" tIns="34289" rIns="68556" bIns="34289"/>
          <a:lstStyle/>
          <a:p>
            <a:pPr defTabSz="685528"/>
            <a:fld id="{D997B5FA-0921-464F-AAE1-844C04324D75}" type="datetimeFigureOut">
              <a:rPr lang="zh-CN" altLang="en-US" sz="1400">
                <a:solidFill>
                  <a:srgbClr val="000000"/>
                </a:solidFill>
              </a:rPr>
              <a:pPr defTabSz="685528"/>
              <a:t>2022/5/3</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6" tIns="34289" rIns="68556" bIns="34289"/>
          <a:lstStyle/>
          <a:p>
            <a:pPr defTabSz="685528"/>
            <a:fld id="{565CE74E-AB26-4998-AD42-012C4C1AD076}"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1969027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56" tIns="34289" rIns="68556" bIns="34289" anchor="ctr" anchorCtr="0"/>
          <a:lstStyle/>
          <a:p>
            <a:r>
              <a:rPr lang="zh-CN" altLang="en-US" dirty="0"/>
              <a:t>单击此处编辑母版标题样式</a:t>
            </a:r>
          </a:p>
        </p:txBody>
      </p:sp>
      <p:sp>
        <p:nvSpPr>
          <p:cNvPr id="3" name="内容占位符 2"/>
          <p:cNvSpPr>
            <a:spLocks noGrp="1"/>
          </p:cNvSpPr>
          <p:nvPr>
            <p:ph idx="1"/>
          </p:nvPr>
        </p:nvSpPr>
        <p:spPr>
          <a:xfrm>
            <a:off x="628650" y="1369219"/>
            <a:ext cx="7886700" cy="3263504"/>
          </a:xfrm>
        </p:spPr>
        <p:txBody>
          <a:bodyPr lIns="68556" tIns="34289" rIns="68556" bIns="34289"/>
          <a:lstStyle>
            <a:lvl1pPr>
              <a:defRPr sz="1800"/>
            </a:lvl1pPr>
            <a:lvl2pPr>
              <a:defRPr sz="1500"/>
            </a:lvl2pPr>
            <a:lvl3pPr>
              <a:defRPr sz="1400"/>
            </a:lvl3pPr>
            <a:lvl4pPr>
              <a:defRPr sz="1400"/>
            </a:lvl4pPr>
            <a:lvl5pPr>
              <a:defRPr sz="14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2022/5/3</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dirty="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510974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56" tIns="34289" rIns="68556" bIns="34289"/>
          <a:lstStyle/>
          <a:p>
            <a:pPr defTabSz="685528"/>
            <a:fld id="{20DD7636-5BE1-44BC-BB5F-15739D9E18E1}" type="datetimeFigureOut">
              <a:rPr lang="zh-CN" altLang="en-US" sz="1400">
                <a:solidFill>
                  <a:srgbClr val="000000"/>
                </a:solidFill>
              </a:rPr>
              <a:pPr defTabSz="685528"/>
              <a:t>2022/5/3</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56" tIns="34289" rIns="68556" bIns="34289"/>
          <a:lstStyle/>
          <a:p>
            <a:pPr defTabSz="685528"/>
            <a:fld id="{E87C0E1D-24C4-406F-9615-DBDA8D2D1F93}" type="slidenum">
              <a:rPr lang="zh-CN" altLang="en-US" sz="1400">
                <a:solidFill>
                  <a:srgbClr val="000000"/>
                </a:solidFill>
              </a:rPr>
              <a:pPr defTabSz="685528"/>
              <a:t>‹#›</a:t>
            </a:fld>
            <a:endParaRPr lang="zh-CN" altLang="en-US" sz="1400">
              <a:solidFill>
                <a:srgbClr val="000000"/>
              </a:solidFill>
            </a:endParaRPr>
          </a:p>
        </p:txBody>
      </p:sp>
      <p:sp>
        <p:nvSpPr>
          <p:cNvPr id="5" name="标题 4"/>
          <p:cNvSpPr>
            <a:spLocks noGrp="1"/>
          </p:cNvSpPr>
          <p:nvPr>
            <p:ph type="title" hasCustomPrompt="1"/>
          </p:nvPr>
        </p:nvSpPr>
        <p:spPr>
          <a:xfrm>
            <a:off x="628650" y="1640584"/>
            <a:ext cx="7886700" cy="1862336"/>
          </a:xfrm>
        </p:spPr>
        <p:txBody>
          <a:bodyPr lIns="68556" tIns="34289" rIns="68556" bIns="34289">
            <a:normAutofit/>
          </a:bodyPr>
          <a:lstStyle>
            <a:lvl1pPr algn="ctr">
              <a:defRPr sz="4500" b="0"/>
            </a:lvl1pPr>
          </a:lstStyle>
          <a:p>
            <a:r>
              <a:rPr lang="zh-CN" altLang="en-US" dirty="0"/>
              <a:t>单击此处编辑标题</a:t>
            </a:r>
          </a:p>
        </p:txBody>
      </p:sp>
    </p:spTree>
    <p:extLst>
      <p:ext uri="{BB962C8B-B14F-4D97-AF65-F5344CB8AC3E}">
        <p14:creationId xmlns:p14="http://schemas.microsoft.com/office/powerpoint/2010/main" val="2449100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56" tIns="34289" rIns="68556" bIns="34289" anchor="ctr" anchorCtr="0"/>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29150" y="1369219"/>
            <a:ext cx="3886200" cy="3263504"/>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2022/5/3</a:t>
            </a:fld>
            <a:endParaRPr lang="zh-CN" altLang="en-US" sz="140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3679265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lIns="68556" tIns="34289" rIns="68556" bIns="34289" anchor="ctr" anchorCtr="0"/>
          <a:lstStyle/>
          <a:p>
            <a:r>
              <a:rPr lang="zh-CN" altLang="en-US"/>
              <a:t>单击此处编辑母版标题样式</a:t>
            </a:r>
          </a:p>
        </p:txBody>
      </p:sp>
      <p:sp>
        <p:nvSpPr>
          <p:cNvPr id="3" name="文本占位符 2"/>
          <p:cNvSpPr>
            <a:spLocks noGrp="1"/>
          </p:cNvSpPr>
          <p:nvPr>
            <p:ph type="body" idx="1"/>
          </p:nvPr>
        </p:nvSpPr>
        <p:spPr>
          <a:xfrm>
            <a:off x="629842" y="1308721"/>
            <a:ext cx="3868340" cy="617934"/>
          </a:xfrm>
        </p:spPr>
        <p:txBody>
          <a:bodyPr lIns="68556" tIns="34289" rIns="68556" bIns="34289" anchor="b"/>
          <a:lstStyle>
            <a:lvl1pPr marL="0" indent="0">
              <a:buNone/>
              <a:defRPr sz="1800" b="1"/>
            </a:lvl1pPr>
            <a:lvl2pPr marL="342758" indent="0">
              <a:buNone/>
              <a:defRPr sz="1500" b="1"/>
            </a:lvl2pPr>
            <a:lvl3pPr marL="685528" indent="0">
              <a:buNone/>
              <a:defRPr sz="1400" b="1"/>
            </a:lvl3pPr>
            <a:lvl4pPr marL="1028292" indent="0">
              <a:buNone/>
              <a:defRPr sz="1200" b="1"/>
            </a:lvl4pPr>
            <a:lvl5pPr marL="1371056" indent="0">
              <a:buNone/>
              <a:defRPr sz="1200" b="1"/>
            </a:lvl5pPr>
            <a:lvl6pPr marL="1713827" indent="0">
              <a:buNone/>
              <a:defRPr sz="1200" b="1"/>
            </a:lvl6pPr>
            <a:lvl7pPr marL="2056583" indent="0">
              <a:buNone/>
              <a:defRPr sz="1200" b="1"/>
            </a:lvl7pPr>
            <a:lvl8pPr marL="2399340" indent="0">
              <a:buNone/>
              <a:defRPr sz="1200" b="1"/>
            </a:lvl8pPr>
            <a:lvl9pPr marL="2742098" indent="0">
              <a:buNone/>
              <a:defRPr sz="1200" b="1"/>
            </a:lvl9pPr>
          </a:lstStyle>
          <a:p>
            <a:pPr lvl="0"/>
            <a:r>
              <a:rPr lang="zh-CN" altLang="en-US" dirty="0"/>
              <a:t>单击此处编辑母版文本样式</a:t>
            </a:r>
          </a:p>
        </p:txBody>
      </p:sp>
      <p:sp>
        <p:nvSpPr>
          <p:cNvPr id="4" name="内容占位符 3"/>
          <p:cNvSpPr>
            <a:spLocks noGrp="1"/>
          </p:cNvSpPr>
          <p:nvPr>
            <p:ph sz="half" idx="2"/>
          </p:nvPr>
        </p:nvSpPr>
        <p:spPr>
          <a:xfrm>
            <a:off x="629842" y="1961723"/>
            <a:ext cx="3868340" cy="2680541"/>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2" y="1308721"/>
            <a:ext cx="3887391" cy="617934"/>
          </a:xfrm>
        </p:spPr>
        <p:txBody>
          <a:bodyPr lIns="68556" tIns="34289" rIns="68556" bIns="34289" anchor="b"/>
          <a:lstStyle>
            <a:lvl1pPr marL="0" indent="0">
              <a:buNone/>
              <a:defRPr sz="1800" b="1"/>
            </a:lvl1pPr>
            <a:lvl2pPr marL="342758" indent="0">
              <a:buNone/>
              <a:defRPr sz="1500" b="1"/>
            </a:lvl2pPr>
            <a:lvl3pPr marL="685528" indent="0">
              <a:buNone/>
              <a:defRPr sz="1400" b="1"/>
            </a:lvl3pPr>
            <a:lvl4pPr marL="1028292" indent="0">
              <a:buNone/>
              <a:defRPr sz="1200" b="1"/>
            </a:lvl4pPr>
            <a:lvl5pPr marL="1371056" indent="0">
              <a:buNone/>
              <a:defRPr sz="1200" b="1"/>
            </a:lvl5pPr>
            <a:lvl6pPr marL="1713827" indent="0">
              <a:buNone/>
              <a:defRPr sz="1200" b="1"/>
            </a:lvl6pPr>
            <a:lvl7pPr marL="2056583" indent="0">
              <a:buNone/>
              <a:defRPr sz="1200" b="1"/>
            </a:lvl7pPr>
            <a:lvl8pPr marL="2399340" indent="0">
              <a:buNone/>
              <a:defRPr sz="1200" b="1"/>
            </a:lvl8pPr>
            <a:lvl9pPr marL="2742098" indent="0">
              <a:buNone/>
              <a:defRPr sz="1200" b="1"/>
            </a:lvl9pPr>
          </a:lstStyle>
          <a:p>
            <a:pPr lvl="0"/>
            <a:r>
              <a:rPr lang="zh-CN" altLang="en-US" dirty="0"/>
              <a:t>单击此处编辑母版文本样式</a:t>
            </a:r>
          </a:p>
        </p:txBody>
      </p:sp>
      <p:sp>
        <p:nvSpPr>
          <p:cNvPr id="6" name="内容占位符 5"/>
          <p:cNvSpPr>
            <a:spLocks noGrp="1"/>
          </p:cNvSpPr>
          <p:nvPr>
            <p:ph sz="quarter" idx="4"/>
          </p:nvPr>
        </p:nvSpPr>
        <p:spPr>
          <a:xfrm>
            <a:off x="4629152" y="1961723"/>
            <a:ext cx="3887391" cy="2680541"/>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2022/5/3</a:t>
            </a:fld>
            <a:endParaRPr lang="zh-CN" altLang="en-US" sz="1400">
              <a:solidFill>
                <a:srgbClr val="000000"/>
              </a:solidFill>
            </a:endParaRPr>
          </a:p>
        </p:txBody>
      </p:sp>
      <p:sp>
        <p:nvSpPr>
          <p:cNvPr id="8" name="页脚占位符 7"/>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9" name="灯片编号占位符 8"/>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1969332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428875" y="1619251"/>
            <a:ext cx="4286250" cy="1036838"/>
          </a:xfrm>
        </p:spPr>
        <p:txBody>
          <a:bodyPr lIns="68556" tIns="34289" rIns="68556" bIns="34289" anchor="b" anchorCtr="0">
            <a:normAutofit/>
          </a:bodyPr>
          <a:lstStyle>
            <a:lvl1pPr algn="ctr">
              <a:defRPr sz="6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628650" y="4767264"/>
            <a:ext cx="2057400" cy="273844"/>
          </a:xfrm>
        </p:spPr>
        <p:txBody>
          <a:bodyPr lIns="68556" tIns="34289" rIns="68556" bIns="34289"/>
          <a:lstStyle/>
          <a:p>
            <a:pPr defTabSz="685528"/>
            <a:fld id="{20DD7636-5BE1-44BC-BB5F-15739D9E18E1}" type="datetimeFigureOut">
              <a:rPr lang="zh-CN" altLang="en-US" sz="1400">
                <a:solidFill>
                  <a:srgbClr val="000000"/>
                </a:solidFill>
              </a:rPr>
              <a:pPr defTabSz="685528"/>
              <a:t>2022/5/3</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56" tIns="34289" rIns="68556" bIns="34289"/>
          <a:lstStyle/>
          <a:p>
            <a:pPr defTabSz="685528"/>
            <a:fld id="{E87C0E1D-24C4-406F-9615-DBDA8D2D1F93}" type="slidenum">
              <a:rPr lang="zh-CN" altLang="en-US" sz="1400">
                <a:solidFill>
                  <a:srgbClr val="000000"/>
                </a:solidFill>
              </a:rPr>
              <a:pPr defTabSz="685528"/>
              <a:t>‹#›</a:t>
            </a:fld>
            <a:endParaRPr lang="zh-CN" altLang="en-US" sz="1400">
              <a:solidFill>
                <a:srgbClr val="000000"/>
              </a:solidFill>
            </a:endParaRPr>
          </a:p>
        </p:txBody>
      </p:sp>
      <p:sp>
        <p:nvSpPr>
          <p:cNvPr id="37" name="内容占位符 36"/>
          <p:cNvSpPr>
            <a:spLocks noGrp="1"/>
          </p:cNvSpPr>
          <p:nvPr>
            <p:ph sz="quarter" idx="13" hasCustomPrompt="1"/>
          </p:nvPr>
        </p:nvSpPr>
        <p:spPr>
          <a:xfrm>
            <a:off x="2428875" y="2799917"/>
            <a:ext cx="4286250" cy="889453"/>
          </a:xfrm>
        </p:spPr>
        <p:txBody>
          <a:bodyPr lIns="68556" tIns="34289" rIns="68556" bIns="34289">
            <a:normAutofit/>
          </a:bodyPr>
          <a:lstStyle>
            <a:lvl1pPr marL="0" indent="0" algn="ctr">
              <a:buNone/>
              <a:defRPr sz="24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2693329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AFA7CB-6F9E-43F0-8883-AF8E4038EC54}"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C51A6-04D5-4C8F-B736-CB51EDB0900A}" type="slidenum">
              <a:rPr lang="en-US" smtClean="0"/>
              <a:t>‹#›</a:t>
            </a:fld>
            <a:endParaRPr lang="en-US"/>
          </a:p>
        </p:txBody>
      </p:sp>
    </p:spTree>
    <p:extLst>
      <p:ext uri="{BB962C8B-B14F-4D97-AF65-F5344CB8AC3E}">
        <p14:creationId xmlns:p14="http://schemas.microsoft.com/office/powerpoint/2010/main" val="207512327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2022/5/3</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3244702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8665" y="535271"/>
            <a:ext cx="3511241" cy="1071121"/>
          </a:xfrm>
        </p:spPr>
        <p:txBody>
          <a:bodyPr lIns="68556" tIns="34289" rIns="68556" bIns="34289" anchor="t" anchorCtr="0">
            <a:normAutofit/>
          </a:bodyPr>
          <a:lstStyle>
            <a:lvl1pPr>
              <a:defRPr sz="2700"/>
            </a:lvl1pPr>
          </a:lstStyle>
          <a:p>
            <a:r>
              <a:rPr lang="zh-CN" altLang="en-US" dirty="0"/>
              <a:t>单击此处编辑标题</a:t>
            </a:r>
          </a:p>
        </p:txBody>
      </p:sp>
      <p:sp>
        <p:nvSpPr>
          <p:cNvPr id="3" name="图片占位符 2"/>
          <p:cNvSpPr>
            <a:spLocks noGrp="1" noChangeAspect="1"/>
          </p:cNvSpPr>
          <p:nvPr>
            <p:ph type="pic" idx="1"/>
          </p:nvPr>
        </p:nvSpPr>
        <p:spPr>
          <a:xfrm>
            <a:off x="4231888" y="535255"/>
            <a:ext cx="4283912" cy="4052700"/>
          </a:xfrm>
        </p:spPr>
        <p:txBody>
          <a:bodyPr lIns="68556" tIns="34289" rIns="68556" bIns="34289"/>
          <a:lstStyle>
            <a:lvl1pPr marL="0" indent="0">
              <a:buNone/>
              <a:defRPr sz="2400"/>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endParaRPr lang="zh-CN" altLang="en-US" dirty="0"/>
          </a:p>
        </p:txBody>
      </p:sp>
      <p:sp>
        <p:nvSpPr>
          <p:cNvPr id="4" name="文本占位符 3"/>
          <p:cNvSpPr>
            <a:spLocks noGrp="1"/>
          </p:cNvSpPr>
          <p:nvPr>
            <p:ph type="body" sz="half" idx="2"/>
          </p:nvPr>
        </p:nvSpPr>
        <p:spPr>
          <a:xfrm>
            <a:off x="628665" y="1735406"/>
            <a:ext cx="3511241" cy="2858691"/>
          </a:xfrm>
        </p:spPr>
        <p:txBody>
          <a:bodyPr lIns="68556" tIns="34289" rIns="68556" bIns="34289">
            <a:normAutofit/>
          </a:bodyPr>
          <a:lstStyle>
            <a:lvl1pPr marL="0" indent="0">
              <a:buNone/>
              <a:defRPr sz="1400"/>
            </a:lvl1pPr>
            <a:lvl2pPr marL="342758" indent="0">
              <a:buNone/>
              <a:defRPr sz="1100"/>
            </a:lvl2pPr>
            <a:lvl3pPr marL="685528" indent="0">
              <a:buNone/>
              <a:defRPr sz="900"/>
            </a:lvl3pPr>
            <a:lvl4pPr marL="1028292" indent="0">
              <a:buNone/>
              <a:defRPr sz="800"/>
            </a:lvl4pPr>
            <a:lvl5pPr marL="1371056" indent="0">
              <a:buNone/>
              <a:defRPr sz="800"/>
            </a:lvl5pPr>
            <a:lvl6pPr marL="1713827" indent="0">
              <a:buNone/>
              <a:defRPr sz="800"/>
            </a:lvl6pPr>
            <a:lvl7pPr marL="2056583" indent="0">
              <a:buNone/>
              <a:defRPr sz="800"/>
            </a:lvl7pPr>
            <a:lvl8pPr marL="2399340" indent="0">
              <a:buNone/>
              <a:defRPr sz="800"/>
            </a:lvl8pPr>
            <a:lvl9pPr marL="2742098" indent="0">
              <a:buNone/>
              <a:defRPr sz="800"/>
            </a:lvl9pPr>
          </a:lstStyle>
          <a:p>
            <a:pPr lvl="0"/>
            <a:r>
              <a:rPr lang="zh-CN" altLang="en-US" dirty="0"/>
              <a:t>单击此处编辑母版文本样式</a:t>
            </a:r>
          </a:p>
        </p:txBody>
      </p:sp>
      <p:sp>
        <p:nvSpPr>
          <p:cNvPr id="5" name="日期占位符 4"/>
          <p:cNvSpPr>
            <a:spLocks noGrp="1"/>
          </p:cNvSpPr>
          <p:nvPr>
            <p:ph type="dt" sz="half" idx="10"/>
          </p:nvPr>
        </p:nvSpPr>
        <p:spPr>
          <a:xfrm>
            <a:off x="628650" y="4767264"/>
            <a:ext cx="2057400" cy="273844"/>
          </a:xfrm>
        </p:spPr>
        <p:txBody>
          <a:bodyPr lIns="68556" tIns="34289" rIns="68556" bIns="34289"/>
          <a:lstStyle/>
          <a:p>
            <a:pPr defTabSz="685528"/>
            <a:fld id="{9EFD9D74-47D9-4702-A33C-335B63B48DBF}" type="datetimeFigureOut">
              <a:rPr lang="zh-CN" altLang="en-US" sz="1400">
                <a:solidFill>
                  <a:srgbClr val="000000"/>
                </a:solidFill>
              </a:rPr>
              <a:pPr defTabSz="685528"/>
              <a:t>2022/5/3</a:t>
            </a:fld>
            <a:endParaRPr lang="zh-CN" altLang="en-US" sz="1400" dirty="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dirty="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56" tIns="34289" rIns="68556" bIns="34289"/>
          <a:lstStyle/>
          <a:p>
            <a:pPr defTabSz="685528"/>
            <a:fld id="{FABC47A4-756D-490B-A52F-7D9E2C9FC05F}"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890130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7833675" y="273860"/>
            <a:ext cx="681676" cy="4358879"/>
          </a:xfrm>
        </p:spPr>
        <p:txBody>
          <a:bodyPr vert="eaVert" lIns="68556" tIns="34289" rIns="68556" bIns="34289">
            <a:normAutofit/>
          </a:bodyPr>
          <a:lstStyle>
            <a:lvl1pPr>
              <a:defRPr sz="3300"/>
            </a:lvl1pPr>
          </a:lstStyle>
          <a:p>
            <a:r>
              <a:rPr lang="zh-CN" altLang="en-US" dirty="0"/>
              <a:t>单击此处编辑标题</a:t>
            </a:r>
          </a:p>
        </p:txBody>
      </p:sp>
      <p:sp>
        <p:nvSpPr>
          <p:cNvPr id="3" name="竖排文字占位符 2"/>
          <p:cNvSpPr>
            <a:spLocks noGrp="1"/>
          </p:cNvSpPr>
          <p:nvPr>
            <p:ph type="body" orient="vert" idx="1"/>
          </p:nvPr>
        </p:nvSpPr>
        <p:spPr>
          <a:xfrm>
            <a:off x="628651" y="273860"/>
            <a:ext cx="7084832" cy="4358879"/>
          </a:xfrm>
        </p:spPr>
        <p:txBody>
          <a:bodyPr vert="eaVert"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2022/5/3</a:t>
            </a:fld>
            <a:endParaRPr lang="zh-CN" altLang="en-US" sz="140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2603826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2022/5/3</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
        <p:nvSpPr>
          <p:cNvPr id="7" name="内容占位符 6"/>
          <p:cNvSpPr>
            <a:spLocks noGrp="1"/>
          </p:cNvSpPr>
          <p:nvPr>
            <p:ph sz="quarter" idx="13"/>
          </p:nvPr>
        </p:nvSpPr>
        <p:spPr>
          <a:xfrm>
            <a:off x="628650" y="413659"/>
            <a:ext cx="7886700" cy="4169228"/>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817402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3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2" indent="0" algn="ctr">
              <a:buNone/>
              <a:defRPr>
                <a:solidFill>
                  <a:schemeClr val="tx1">
                    <a:tint val="75000"/>
                  </a:schemeClr>
                </a:solidFill>
              </a:defRPr>
            </a:lvl3pPr>
            <a:lvl4pPr marL="1371110" indent="0" algn="ctr">
              <a:buNone/>
              <a:defRPr>
                <a:solidFill>
                  <a:schemeClr val="tx1">
                    <a:tint val="75000"/>
                  </a:schemeClr>
                </a:solidFill>
              </a:defRPr>
            </a:lvl4pPr>
            <a:lvl5pPr marL="1828148" indent="0" algn="ctr">
              <a:buNone/>
              <a:defRPr>
                <a:solidFill>
                  <a:schemeClr val="tx1">
                    <a:tint val="75000"/>
                  </a:schemeClr>
                </a:solidFill>
              </a:defRPr>
            </a:lvl5pPr>
            <a:lvl6pPr marL="2285186" indent="0" algn="ctr">
              <a:buNone/>
              <a:defRPr>
                <a:solidFill>
                  <a:schemeClr val="tx1">
                    <a:tint val="75000"/>
                  </a:schemeClr>
                </a:solidFill>
              </a:defRPr>
            </a:lvl6pPr>
            <a:lvl7pPr marL="2742221" indent="0" algn="ctr">
              <a:buNone/>
              <a:defRPr>
                <a:solidFill>
                  <a:schemeClr val="tx1">
                    <a:tint val="75000"/>
                  </a:schemeClr>
                </a:solidFill>
              </a:defRPr>
            </a:lvl7pPr>
            <a:lvl8pPr marL="3199256" indent="0" algn="ctr">
              <a:buNone/>
              <a:defRPr>
                <a:solidFill>
                  <a:schemeClr val="tx1">
                    <a:tint val="75000"/>
                  </a:schemeClr>
                </a:solidFill>
              </a:defRPr>
            </a:lvl8pPr>
            <a:lvl9pPr marL="365629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DBF65B-4746-40C1-B906-C5A84C1A520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B899E5-0EEC-49FE-AB3C-89FE6C3855A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21720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DBF65B-4746-40C1-B906-C5A84C1A520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B899E5-0EEC-49FE-AB3C-89FE6C3855A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51472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035" indent="0">
              <a:buNone/>
              <a:defRPr sz="1800">
                <a:solidFill>
                  <a:schemeClr val="tx1">
                    <a:tint val="75000"/>
                  </a:schemeClr>
                </a:solidFill>
              </a:defRPr>
            </a:lvl2pPr>
            <a:lvl3pPr marL="914072" indent="0">
              <a:buNone/>
              <a:defRPr sz="1600">
                <a:solidFill>
                  <a:schemeClr val="tx1">
                    <a:tint val="75000"/>
                  </a:schemeClr>
                </a:solidFill>
              </a:defRPr>
            </a:lvl3pPr>
            <a:lvl4pPr marL="1371110" indent="0">
              <a:buNone/>
              <a:defRPr sz="1400">
                <a:solidFill>
                  <a:schemeClr val="tx1">
                    <a:tint val="75000"/>
                  </a:schemeClr>
                </a:solidFill>
              </a:defRPr>
            </a:lvl4pPr>
            <a:lvl5pPr marL="1828148" indent="0">
              <a:buNone/>
              <a:defRPr sz="1400">
                <a:solidFill>
                  <a:schemeClr val="tx1">
                    <a:tint val="75000"/>
                  </a:schemeClr>
                </a:solidFill>
              </a:defRPr>
            </a:lvl5pPr>
            <a:lvl6pPr marL="2285186" indent="0">
              <a:buNone/>
              <a:defRPr sz="1400">
                <a:solidFill>
                  <a:schemeClr val="tx1">
                    <a:tint val="75000"/>
                  </a:schemeClr>
                </a:solidFill>
              </a:defRPr>
            </a:lvl6pPr>
            <a:lvl7pPr marL="2742221" indent="0">
              <a:buNone/>
              <a:defRPr sz="1400">
                <a:solidFill>
                  <a:schemeClr val="tx1">
                    <a:tint val="75000"/>
                  </a:schemeClr>
                </a:solidFill>
              </a:defRPr>
            </a:lvl7pPr>
            <a:lvl8pPr marL="3199256" indent="0">
              <a:buNone/>
              <a:defRPr sz="1400">
                <a:solidFill>
                  <a:schemeClr val="tx1">
                    <a:tint val="75000"/>
                  </a:schemeClr>
                </a:solidFill>
              </a:defRPr>
            </a:lvl8pPr>
            <a:lvl9pPr marL="365629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DBF65B-4746-40C1-B906-C5A84C1A520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B899E5-0EEC-49FE-AB3C-89FE6C3855A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38734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DBF65B-4746-40C1-B906-C5A84C1A520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B899E5-0EEC-49FE-AB3C-89FE6C3855A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10282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035" indent="0">
              <a:buNone/>
              <a:defRPr sz="2000" b="1"/>
            </a:lvl2pPr>
            <a:lvl3pPr marL="914072" indent="0">
              <a:buNone/>
              <a:defRPr sz="1800" b="1"/>
            </a:lvl3pPr>
            <a:lvl4pPr marL="1371110" indent="0">
              <a:buNone/>
              <a:defRPr sz="1600" b="1"/>
            </a:lvl4pPr>
            <a:lvl5pPr marL="1828148" indent="0">
              <a:buNone/>
              <a:defRPr sz="1600" b="1"/>
            </a:lvl5pPr>
            <a:lvl6pPr marL="2285186" indent="0">
              <a:buNone/>
              <a:defRPr sz="1600" b="1"/>
            </a:lvl6pPr>
            <a:lvl7pPr marL="2742221" indent="0">
              <a:buNone/>
              <a:defRPr sz="1600" b="1"/>
            </a:lvl7pPr>
            <a:lvl8pPr marL="3199256"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035" indent="0">
              <a:buNone/>
              <a:defRPr sz="2000" b="1"/>
            </a:lvl2pPr>
            <a:lvl3pPr marL="914072" indent="0">
              <a:buNone/>
              <a:defRPr sz="1800" b="1"/>
            </a:lvl3pPr>
            <a:lvl4pPr marL="1371110" indent="0">
              <a:buNone/>
              <a:defRPr sz="1600" b="1"/>
            </a:lvl4pPr>
            <a:lvl5pPr marL="1828148" indent="0">
              <a:buNone/>
              <a:defRPr sz="1600" b="1"/>
            </a:lvl5pPr>
            <a:lvl6pPr marL="2285186" indent="0">
              <a:buNone/>
              <a:defRPr sz="1600" b="1"/>
            </a:lvl6pPr>
            <a:lvl7pPr marL="2742221" indent="0">
              <a:buNone/>
              <a:defRPr sz="1600" b="1"/>
            </a:lvl7pPr>
            <a:lvl8pPr marL="3199256"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DBF65B-4746-40C1-B906-C5A84C1A520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B899E5-0EEC-49FE-AB3C-89FE6C3855A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84764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DBF65B-4746-40C1-B906-C5A84C1A520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B899E5-0EEC-49FE-AB3C-89FE6C3855A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38685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841801"/>
            <a:ext cx="6858130" cy="1790760"/>
          </a:xfrm>
          <a:prstGeom prst="rect">
            <a:avLst/>
          </a:prstGeom>
        </p:spPr>
        <p:txBody>
          <a:bodyPr lIns="55660" tIns="27829" rIns="55660" bIns="27829" anchor="b"/>
          <a:lstStyle>
            <a:lvl1pPr algn="ctr">
              <a:defRPr sz="5000"/>
            </a:lvl1pPr>
          </a:lstStyle>
          <a:p>
            <a:r>
              <a:rPr lang="zh-CN" altLang="en-US"/>
              <a:t>单击此处编辑母版标题样式</a:t>
            </a:r>
          </a:p>
        </p:txBody>
      </p:sp>
      <p:sp>
        <p:nvSpPr>
          <p:cNvPr id="3" name="副标题 2"/>
          <p:cNvSpPr>
            <a:spLocks noGrp="1"/>
          </p:cNvSpPr>
          <p:nvPr>
            <p:ph type="subTitle" idx="1"/>
          </p:nvPr>
        </p:nvSpPr>
        <p:spPr>
          <a:xfrm>
            <a:off x="1143022" y="2701621"/>
            <a:ext cx="6858130" cy="1241863"/>
          </a:xfrm>
          <a:prstGeom prst="rect">
            <a:avLst/>
          </a:prstGeom>
        </p:spPr>
        <p:txBody>
          <a:bodyPr lIns="55660" tIns="27829" rIns="55660" bIns="27829"/>
          <a:lstStyle>
            <a:lvl1pPr marL="0" indent="0" algn="ctr">
              <a:buNone/>
              <a:defRPr sz="2000"/>
            </a:lvl1pPr>
            <a:lvl2pPr marL="383055" indent="0" algn="ctr">
              <a:buNone/>
              <a:defRPr sz="1700"/>
            </a:lvl2pPr>
            <a:lvl3pPr marL="766112" indent="0" algn="ctr">
              <a:buNone/>
              <a:defRPr sz="1500"/>
            </a:lvl3pPr>
            <a:lvl4pPr marL="1149177" indent="0" algn="ctr">
              <a:buNone/>
              <a:defRPr sz="1300"/>
            </a:lvl4pPr>
            <a:lvl5pPr marL="1531847" indent="0" algn="ctr">
              <a:buNone/>
              <a:defRPr sz="1300"/>
            </a:lvl5pPr>
            <a:lvl6pPr marL="1914908" indent="0" algn="ctr">
              <a:buNone/>
              <a:defRPr sz="1300"/>
            </a:lvl6pPr>
            <a:lvl7pPr marL="2297964" indent="0" algn="ctr">
              <a:buNone/>
              <a:defRPr sz="1300"/>
            </a:lvl7pPr>
            <a:lvl8pPr marL="2681022" indent="0" algn="ctr">
              <a:buNone/>
              <a:defRPr sz="1300"/>
            </a:lvl8pPr>
            <a:lvl9pPr marL="3064075" indent="0" algn="ctr">
              <a:buNone/>
              <a:defRPr sz="1300"/>
            </a:lvl9pPr>
          </a:lstStyle>
          <a:p>
            <a:r>
              <a:rPr lang="zh-CN" altLang="en-US"/>
              <a:t>单击此处编辑母版副标题样式</a:t>
            </a:r>
          </a:p>
        </p:txBody>
      </p:sp>
    </p:spTree>
    <p:extLst>
      <p:ext uri="{BB962C8B-B14F-4D97-AF65-F5344CB8AC3E}">
        <p14:creationId xmlns:p14="http://schemas.microsoft.com/office/powerpoint/2010/main" val="3621831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DBF65B-4746-40C1-B906-C5A84C1A520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B899E5-0EEC-49FE-AB3C-89FE6C3855A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8863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0479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2" y="1076326"/>
            <a:ext cx="3008313" cy="3518297"/>
          </a:xfrm>
        </p:spPr>
        <p:txBody>
          <a:bodyPr/>
          <a:lstStyle>
            <a:lvl1pPr marL="0" indent="0">
              <a:buNone/>
              <a:defRPr sz="1400"/>
            </a:lvl1pPr>
            <a:lvl2pPr marL="457035" indent="0">
              <a:buNone/>
              <a:defRPr sz="1200"/>
            </a:lvl2pPr>
            <a:lvl3pPr marL="914072" indent="0">
              <a:buNone/>
              <a:defRPr sz="1000"/>
            </a:lvl3pPr>
            <a:lvl4pPr marL="1371110" indent="0">
              <a:buNone/>
              <a:defRPr sz="900"/>
            </a:lvl4pPr>
            <a:lvl5pPr marL="1828148" indent="0">
              <a:buNone/>
              <a:defRPr sz="900"/>
            </a:lvl5pPr>
            <a:lvl6pPr marL="2285186" indent="0">
              <a:buNone/>
              <a:defRPr sz="900"/>
            </a:lvl6pPr>
            <a:lvl7pPr marL="2742221" indent="0">
              <a:buNone/>
              <a:defRPr sz="900"/>
            </a:lvl7pPr>
            <a:lvl8pPr marL="3199256" indent="0">
              <a:buNone/>
              <a:defRPr sz="900"/>
            </a:lvl8pPr>
            <a:lvl9pPr marL="365629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DBF65B-4746-40C1-B906-C5A84C1A520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B899E5-0EEC-49FE-AB3C-89FE6C3855A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69118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35" indent="0">
              <a:buNone/>
              <a:defRPr sz="2800"/>
            </a:lvl2pPr>
            <a:lvl3pPr marL="914072" indent="0">
              <a:buNone/>
              <a:defRPr sz="2400"/>
            </a:lvl3pPr>
            <a:lvl4pPr marL="1371110" indent="0">
              <a:buNone/>
              <a:defRPr sz="2000"/>
            </a:lvl4pPr>
            <a:lvl5pPr marL="1828148" indent="0">
              <a:buNone/>
              <a:defRPr sz="2000"/>
            </a:lvl5pPr>
            <a:lvl6pPr marL="2285186" indent="0">
              <a:buNone/>
              <a:defRPr sz="2000"/>
            </a:lvl6pPr>
            <a:lvl7pPr marL="2742221" indent="0">
              <a:buNone/>
              <a:defRPr sz="2000"/>
            </a:lvl7pPr>
            <a:lvl8pPr marL="3199256" indent="0">
              <a:buNone/>
              <a:defRPr sz="2000"/>
            </a:lvl8pPr>
            <a:lvl9pPr marL="3656291" indent="0">
              <a:buNone/>
              <a:defRPr sz="2000"/>
            </a:lvl9pPr>
          </a:lstStyle>
          <a:p>
            <a:endParaRPr lang="en-US"/>
          </a:p>
        </p:txBody>
      </p:sp>
      <p:sp>
        <p:nvSpPr>
          <p:cNvPr id="4" name="Text Placeholder 3"/>
          <p:cNvSpPr>
            <a:spLocks noGrp="1"/>
          </p:cNvSpPr>
          <p:nvPr>
            <p:ph type="body" sz="half" idx="2"/>
          </p:nvPr>
        </p:nvSpPr>
        <p:spPr>
          <a:xfrm>
            <a:off x="1792288" y="4025514"/>
            <a:ext cx="5486400" cy="603647"/>
          </a:xfrm>
        </p:spPr>
        <p:txBody>
          <a:bodyPr/>
          <a:lstStyle>
            <a:lvl1pPr marL="0" indent="0">
              <a:buNone/>
              <a:defRPr sz="1400"/>
            </a:lvl1pPr>
            <a:lvl2pPr marL="457035" indent="0">
              <a:buNone/>
              <a:defRPr sz="1200"/>
            </a:lvl2pPr>
            <a:lvl3pPr marL="914072" indent="0">
              <a:buNone/>
              <a:defRPr sz="1000"/>
            </a:lvl3pPr>
            <a:lvl4pPr marL="1371110" indent="0">
              <a:buNone/>
              <a:defRPr sz="900"/>
            </a:lvl4pPr>
            <a:lvl5pPr marL="1828148" indent="0">
              <a:buNone/>
              <a:defRPr sz="900"/>
            </a:lvl5pPr>
            <a:lvl6pPr marL="2285186" indent="0">
              <a:buNone/>
              <a:defRPr sz="900"/>
            </a:lvl6pPr>
            <a:lvl7pPr marL="2742221" indent="0">
              <a:buNone/>
              <a:defRPr sz="900"/>
            </a:lvl7pPr>
            <a:lvl8pPr marL="3199256" indent="0">
              <a:buNone/>
              <a:defRPr sz="900"/>
            </a:lvl8pPr>
            <a:lvl9pPr marL="365629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DBF65B-4746-40C1-B906-C5A84C1A520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B899E5-0EEC-49FE-AB3C-89FE6C3855A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88137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DBF65B-4746-40C1-B906-C5A84C1A520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B899E5-0EEC-49FE-AB3C-89FE6C3855A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07610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DBF65B-4746-40C1-B906-C5A84C1A520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B899E5-0EEC-49FE-AB3C-89FE6C3855A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4117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lIns="55660" tIns="27829" rIns="55660" bIns="27829"/>
          <a:lstStyle/>
          <a:p>
            <a:r>
              <a:rPr lang="zh-CN" altLang="en-US"/>
              <a:t>单击此处编辑母版标题样式</a:t>
            </a:r>
          </a:p>
        </p:txBody>
      </p:sp>
      <p:sp>
        <p:nvSpPr>
          <p:cNvPr id="3" name="内容占位符 2"/>
          <p:cNvSpPr>
            <a:spLocks noGrp="1"/>
          </p:cNvSpPr>
          <p:nvPr>
            <p:ph idx="1"/>
          </p:nvPr>
        </p:nvSpPr>
        <p:spPr>
          <a:xfrm>
            <a:off x="249170" y="868609"/>
            <a:ext cx="4485050" cy="2456885"/>
          </a:xfrm>
          <a:prstGeom prst="rect">
            <a:avLst/>
          </a:prstGeom>
        </p:spPr>
        <p:txBody>
          <a:bodyPr lIns="55660" tIns="27829" rIns="55660" bIns="2782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617960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28" y="1282370"/>
            <a:ext cx="7886849" cy="2139625"/>
          </a:xfrm>
          <a:prstGeom prst="rect">
            <a:avLst/>
          </a:prstGeom>
        </p:spPr>
        <p:txBody>
          <a:bodyPr lIns="55660" tIns="27829" rIns="55660" bIns="27829" anchor="b"/>
          <a:lstStyle>
            <a:lvl1pPr>
              <a:defRPr sz="5000"/>
            </a:lvl1pPr>
          </a:lstStyle>
          <a:p>
            <a:r>
              <a:rPr lang="zh-CN" altLang="en-US"/>
              <a:t>单击此处编辑母版标题样式</a:t>
            </a:r>
          </a:p>
        </p:txBody>
      </p:sp>
      <p:sp>
        <p:nvSpPr>
          <p:cNvPr id="3" name="文本占位符 2"/>
          <p:cNvSpPr>
            <a:spLocks noGrp="1"/>
          </p:cNvSpPr>
          <p:nvPr>
            <p:ph type="body" idx="1"/>
          </p:nvPr>
        </p:nvSpPr>
        <p:spPr>
          <a:xfrm>
            <a:off x="623928" y="3442226"/>
            <a:ext cx="7886849" cy="1125178"/>
          </a:xfrm>
          <a:prstGeom prst="rect">
            <a:avLst/>
          </a:prstGeom>
        </p:spPr>
        <p:txBody>
          <a:bodyPr lIns="55660" tIns="27829" rIns="55660" bIns="27829"/>
          <a:lstStyle>
            <a:lvl1pPr marL="0" indent="0">
              <a:buNone/>
              <a:defRPr sz="2000">
                <a:solidFill>
                  <a:schemeClr val="tx1">
                    <a:tint val="75000"/>
                  </a:schemeClr>
                </a:solidFill>
              </a:defRPr>
            </a:lvl1pPr>
            <a:lvl2pPr marL="383055" indent="0">
              <a:buNone/>
              <a:defRPr sz="1700">
                <a:solidFill>
                  <a:schemeClr val="tx1">
                    <a:tint val="75000"/>
                  </a:schemeClr>
                </a:solidFill>
              </a:defRPr>
            </a:lvl2pPr>
            <a:lvl3pPr marL="766112" indent="0">
              <a:buNone/>
              <a:defRPr sz="1500">
                <a:solidFill>
                  <a:schemeClr val="tx1">
                    <a:tint val="75000"/>
                  </a:schemeClr>
                </a:solidFill>
              </a:defRPr>
            </a:lvl3pPr>
            <a:lvl4pPr marL="1149177" indent="0">
              <a:buNone/>
              <a:defRPr sz="1300">
                <a:solidFill>
                  <a:schemeClr val="tx1">
                    <a:tint val="75000"/>
                  </a:schemeClr>
                </a:solidFill>
              </a:defRPr>
            </a:lvl4pPr>
            <a:lvl5pPr marL="1531847" indent="0">
              <a:buNone/>
              <a:defRPr sz="1300">
                <a:solidFill>
                  <a:schemeClr val="tx1">
                    <a:tint val="75000"/>
                  </a:schemeClr>
                </a:solidFill>
              </a:defRPr>
            </a:lvl5pPr>
            <a:lvl6pPr marL="1914908" indent="0">
              <a:buNone/>
              <a:defRPr sz="1300">
                <a:solidFill>
                  <a:schemeClr val="tx1">
                    <a:tint val="75000"/>
                  </a:schemeClr>
                </a:solidFill>
              </a:defRPr>
            </a:lvl6pPr>
            <a:lvl7pPr marL="2297964" indent="0">
              <a:buNone/>
              <a:defRPr sz="1300">
                <a:solidFill>
                  <a:schemeClr val="tx1">
                    <a:tint val="75000"/>
                  </a:schemeClr>
                </a:solidFill>
              </a:defRPr>
            </a:lvl7pPr>
            <a:lvl8pPr marL="2681022" indent="0">
              <a:buNone/>
              <a:defRPr sz="1300">
                <a:solidFill>
                  <a:schemeClr val="tx1">
                    <a:tint val="75000"/>
                  </a:schemeClr>
                </a:solidFill>
              </a:defRPr>
            </a:lvl8pPr>
            <a:lvl9pPr marL="3064075" indent="0">
              <a:buNone/>
              <a:defRPr sz="1300">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1953241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lIns="55660" tIns="27829" rIns="55660" bIns="27829"/>
          <a:lstStyle/>
          <a:p>
            <a:r>
              <a:rPr lang="zh-CN" altLang="en-US"/>
              <a:t>单击此处编辑母版标题样式</a:t>
            </a:r>
          </a:p>
        </p:txBody>
      </p:sp>
      <p:sp>
        <p:nvSpPr>
          <p:cNvPr id="3" name="内容占位符 2"/>
          <p:cNvSpPr>
            <a:spLocks noGrp="1"/>
          </p:cNvSpPr>
          <p:nvPr>
            <p:ph sz="half" idx="1"/>
          </p:nvPr>
        </p:nvSpPr>
        <p:spPr>
          <a:xfrm>
            <a:off x="628662" y="1369265"/>
            <a:ext cx="3886273" cy="3263613"/>
          </a:xfrm>
          <a:prstGeom prst="rect">
            <a:avLst/>
          </a:prstGeom>
        </p:spPr>
        <p:txBody>
          <a:bodyPr lIns="55660" tIns="27829" rIns="55660" bIns="2782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42" y="1369265"/>
            <a:ext cx="3886273" cy="3263613"/>
          </a:xfrm>
          <a:prstGeom prst="rect">
            <a:avLst/>
          </a:prstGeom>
        </p:spPr>
        <p:txBody>
          <a:bodyPr lIns="55660" tIns="27829" rIns="55660" bIns="2782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21462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82" y="273856"/>
            <a:ext cx="7886849" cy="994205"/>
          </a:xfrm>
          <a:prstGeom prst="rect">
            <a:avLst/>
          </a:prstGeom>
        </p:spPr>
        <p:txBody>
          <a:bodyPr lIns="55660" tIns="27829" rIns="55660" bIns="27829"/>
          <a:lstStyle/>
          <a:p>
            <a:r>
              <a:rPr lang="zh-CN" altLang="en-US"/>
              <a:t>单击此处编辑母版标题样式</a:t>
            </a:r>
          </a:p>
        </p:txBody>
      </p:sp>
      <p:sp>
        <p:nvSpPr>
          <p:cNvPr id="3" name="文本占位符 2"/>
          <p:cNvSpPr>
            <a:spLocks noGrp="1"/>
          </p:cNvSpPr>
          <p:nvPr>
            <p:ph type="body" idx="1"/>
          </p:nvPr>
        </p:nvSpPr>
        <p:spPr>
          <a:xfrm>
            <a:off x="890127" y="1333884"/>
            <a:ext cx="3655249" cy="617955"/>
          </a:xfrm>
          <a:prstGeom prst="rect">
            <a:avLst/>
          </a:prstGeom>
        </p:spPr>
        <p:txBody>
          <a:bodyPr lIns="55660" tIns="27829" rIns="55660" bIns="27829" anchor="ctr" anchorCtr="0"/>
          <a:lstStyle>
            <a:lvl1pPr marL="0" indent="0">
              <a:buNone/>
              <a:defRPr sz="2300"/>
            </a:lvl1pPr>
            <a:lvl2pPr marL="383055" indent="0">
              <a:buNone/>
              <a:defRPr sz="2000"/>
            </a:lvl2pPr>
            <a:lvl3pPr marL="766112" indent="0">
              <a:buNone/>
              <a:defRPr sz="1700"/>
            </a:lvl3pPr>
            <a:lvl4pPr marL="1149177" indent="0">
              <a:buNone/>
              <a:defRPr sz="1500"/>
            </a:lvl4pPr>
            <a:lvl5pPr marL="1531847" indent="0">
              <a:buNone/>
              <a:defRPr sz="1500"/>
            </a:lvl5pPr>
            <a:lvl6pPr marL="1914908" indent="0">
              <a:buNone/>
              <a:defRPr sz="1500"/>
            </a:lvl6pPr>
            <a:lvl7pPr marL="2297964" indent="0">
              <a:buNone/>
              <a:defRPr sz="1500"/>
            </a:lvl7pPr>
            <a:lvl8pPr marL="2681022" indent="0">
              <a:buNone/>
              <a:defRPr sz="1500"/>
            </a:lvl8pPr>
            <a:lvl9pPr marL="3064075" indent="0">
              <a:buNone/>
              <a:defRPr sz="1500"/>
            </a:lvl9pPr>
          </a:lstStyle>
          <a:p>
            <a:pPr lvl="0"/>
            <a:r>
              <a:rPr lang="zh-CN" altLang="en-US"/>
              <a:t>单击此处编辑母版文本样式</a:t>
            </a:r>
          </a:p>
        </p:txBody>
      </p:sp>
      <p:sp>
        <p:nvSpPr>
          <p:cNvPr id="4" name="内容占位符 3"/>
          <p:cNvSpPr>
            <a:spLocks noGrp="1"/>
          </p:cNvSpPr>
          <p:nvPr>
            <p:ph sz="half" idx="2"/>
          </p:nvPr>
        </p:nvSpPr>
        <p:spPr>
          <a:xfrm>
            <a:off x="890127" y="1999101"/>
            <a:ext cx="3655249" cy="2643302"/>
          </a:xfrm>
          <a:prstGeom prst="rect">
            <a:avLst/>
          </a:prstGeom>
        </p:spPr>
        <p:txBody>
          <a:bodyPr lIns="55660" tIns="27829" rIns="55660" bIns="2782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821" y="1333884"/>
            <a:ext cx="3673251" cy="617955"/>
          </a:xfrm>
          <a:prstGeom prst="rect">
            <a:avLst/>
          </a:prstGeom>
        </p:spPr>
        <p:txBody>
          <a:bodyPr lIns="55660" tIns="27829" rIns="55660" bIns="27829" anchor="ctr" anchorCtr="0"/>
          <a:lstStyle>
            <a:lvl1pPr marL="0" indent="0">
              <a:buNone/>
              <a:defRPr sz="2300"/>
            </a:lvl1pPr>
            <a:lvl2pPr marL="383055" indent="0">
              <a:buNone/>
              <a:defRPr sz="2000"/>
            </a:lvl2pPr>
            <a:lvl3pPr marL="766112" indent="0">
              <a:buNone/>
              <a:defRPr sz="1700"/>
            </a:lvl3pPr>
            <a:lvl4pPr marL="1149177" indent="0">
              <a:buNone/>
              <a:defRPr sz="1500"/>
            </a:lvl4pPr>
            <a:lvl5pPr marL="1531847" indent="0">
              <a:buNone/>
              <a:defRPr sz="1500"/>
            </a:lvl5pPr>
            <a:lvl6pPr marL="1914908" indent="0">
              <a:buNone/>
              <a:defRPr sz="1500"/>
            </a:lvl6pPr>
            <a:lvl7pPr marL="2297964" indent="0">
              <a:buNone/>
              <a:defRPr sz="1500"/>
            </a:lvl7pPr>
            <a:lvl8pPr marL="2681022" indent="0">
              <a:buNone/>
              <a:defRPr sz="1500"/>
            </a:lvl8pPr>
            <a:lvl9pPr marL="3064075" indent="0">
              <a:buNone/>
              <a:defRPr sz="1500"/>
            </a:lvl9pPr>
          </a:lstStyle>
          <a:p>
            <a:pPr lvl="0"/>
            <a:r>
              <a:rPr lang="zh-CN" altLang="en-US"/>
              <a:t>单击此处编辑母版文本样式</a:t>
            </a:r>
          </a:p>
        </p:txBody>
      </p:sp>
      <p:sp>
        <p:nvSpPr>
          <p:cNvPr id="6" name="内容占位符 5"/>
          <p:cNvSpPr>
            <a:spLocks noGrp="1"/>
          </p:cNvSpPr>
          <p:nvPr>
            <p:ph sz="quarter" idx="4"/>
          </p:nvPr>
        </p:nvSpPr>
        <p:spPr>
          <a:xfrm>
            <a:off x="4692821" y="1999101"/>
            <a:ext cx="3673251" cy="2643302"/>
          </a:xfrm>
          <a:prstGeom prst="rect">
            <a:avLst/>
          </a:prstGeom>
        </p:spPr>
        <p:txBody>
          <a:bodyPr lIns="55660" tIns="27829" rIns="55660" bIns="2782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91156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lIns="55660" tIns="27829" rIns="55660" bIns="27829"/>
          <a:lstStyle/>
          <a:p>
            <a:r>
              <a:rPr lang="zh-CN" altLang="en-US"/>
              <a:t>单击此处编辑母版标题样式</a:t>
            </a:r>
          </a:p>
        </p:txBody>
      </p:sp>
    </p:spTree>
    <p:extLst>
      <p:ext uri="{BB962C8B-B14F-4D97-AF65-F5344CB8AC3E}">
        <p14:creationId xmlns:p14="http://schemas.microsoft.com/office/powerpoint/2010/main" val="2416724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6502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342912"/>
            <a:ext cx="2949233" cy="1200190"/>
          </a:xfrm>
          <a:prstGeom prst="rect">
            <a:avLst/>
          </a:prstGeom>
        </p:spPr>
        <p:txBody>
          <a:bodyPr lIns="55660" tIns="27829" rIns="55660" bIns="27829" anchor="b"/>
          <a:lstStyle>
            <a:lvl1pPr>
              <a:defRPr sz="2700"/>
            </a:lvl1pPr>
          </a:lstStyle>
          <a:p>
            <a:r>
              <a:rPr lang="zh-CN" altLang="en-US"/>
              <a:t>单击此处编辑母版标题样式</a:t>
            </a:r>
          </a:p>
        </p:txBody>
      </p:sp>
      <p:sp>
        <p:nvSpPr>
          <p:cNvPr id="3" name="内容占位符 2"/>
          <p:cNvSpPr>
            <a:spLocks noGrp="1"/>
          </p:cNvSpPr>
          <p:nvPr>
            <p:ph idx="1"/>
          </p:nvPr>
        </p:nvSpPr>
        <p:spPr>
          <a:xfrm>
            <a:off x="3887465" y="740595"/>
            <a:ext cx="4629238" cy="3655341"/>
          </a:xfrm>
          <a:prstGeom prst="rect">
            <a:avLst/>
          </a:prstGeom>
        </p:spPr>
        <p:txBody>
          <a:bodyPr lIns="55660" tIns="27829" rIns="55660" bIns="27829"/>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4" y="1543105"/>
            <a:ext cx="2949233" cy="2858787"/>
          </a:xfrm>
          <a:prstGeom prst="rect">
            <a:avLst/>
          </a:prstGeom>
        </p:spPr>
        <p:txBody>
          <a:bodyPr lIns="55660" tIns="27829" rIns="55660" bIns="27829"/>
          <a:lstStyle>
            <a:lvl1pPr marL="0" indent="0">
              <a:buNone/>
              <a:defRPr sz="1300"/>
            </a:lvl1pPr>
            <a:lvl2pPr marL="383055" indent="0">
              <a:buNone/>
              <a:defRPr sz="1200"/>
            </a:lvl2pPr>
            <a:lvl3pPr marL="766112" indent="0">
              <a:buNone/>
              <a:defRPr sz="1000"/>
            </a:lvl3pPr>
            <a:lvl4pPr marL="1149177" indent="0">
              <a:buNone/>
              <a:defRPr sz="800"/>
            </a:lvl4pPr>
            <a:lvl5pPr marL="1531847" indent="0">
              <a:buNone/>
              <a:defRPr sz="800"/>
            </a:lvl5pPr>
            <a:lvl6pPr marL="1914908" indent="0">
              <a:buNone/>
              <a:defRPr sz="800"/>
            </a:lvl6pPr>
            <a:lvl7pPr marL="2297964" indent="0">
              <a:buNone/>
              <a:defRPr sz="800"/>
            </a:lvl7pPr>
            <a:lvl8pPr marL="2681022" indent="0">
              <a:buNone/>
              <a:defRPr sz="800"/>
            </a:lvl8pPr>
            <a:lvl9pPr marL="3064075" indent="0">
              <a:buNone/>
              <a:defRPr sz="800"/>
            </a:lvl9pPr>
          </a:lstStyle>
          <a:p>
            <a:pPr lvl="0"/>
            <a:r>
              <a:rPr lang="zh-CN" altLang="en-US"/>
              <a:t>单击此处编辑母版文本样式</a:t>
            </a:r>
          </a:p>
        </p:txBody>
      </p:sp>
    </p:spTree>
    <p:extLst>
      <p:ext uri="{BB962C8B-B14F-4D97-AF65-F5344CB8AC3E}">
        <p14:creationId xmlns:p14="http://schemas.microsoft.com/office/powerpoint/2010/main" val="2395869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AFA7CB-6F9E-43F0-8883-AF8E4038EC54}"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C51A6-04D5-4C8F-B736-CB51EDB0900A}" type="slidenum">
              <a:rPr lang="en-US" smtClean="0"/>
              <a:t>‹#›</a:t>
            </a:fld>
            <a:endParaRPr lang="en-US"/>
          </a:p>
        </p:txBody>
      </p:sp>
    </p:spTree>
    <p:extLst>
      <p:ext uri="{BB962C8B-B14F-4D97-AF65-F5344CB8AC3E}">
        <p14:creationId xmlns:p14="http://schemas.microsoft.com/office/powerpoint/2010/main" val="14832449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82" y="342912"/>
            <a:ext cx="3124071" cy="1200190"/>
          </a:xfrm>
          <a:prstGeom prst="rect">
            <a:avLst/>
          </a:prstGeom>
        </p:spPr>
        <p:txBody>
          <a:bodyPr lIns="55660" tIns="27829" rIns="55660" bIns="27829" anchor="b"/>
          <a:lstStyle>
            <a:lvl1pPr>
              <a:defRPr sz="2700"/>
            </a:lvl1pPr>
          </a:lstStyle>
          <a:p>
            <a:r>
              <a:rPr lang="zh-CN" altLang="en-US"/>
              <a:t>单击此处编辑母版标题样式</a:t>
            </a:r>
          </a:p>
        </p:txBody>
      </p:sp>
      <p:sp>
        <p:nvSpPr>
          <p:cNvPr id="3" name="图片占位符 2"/>
          <p:cNvSpPr>
            <a:spLocks noGrp="1"/>
          </p:cNvSpPr>
          <p:nvPr>
            <p:ph type="pic" idx="1"/>
          </p:nvPr>
        </p:nvSpPr>
        <p:spPr>
          <a:xfrm>
            <a:off x="3887465" y="342916"/>
            <a:ext cx="4629238" cy="4053023"/>
          </a:xfrm>
          <a:prstGeom prst="rect">
            <a:avLst/>
          </a:prstGeom>
        </p:spPr>
        <p:txBody>
          <a:bodyPr lIns="55660" tIns="27829" rIns="55660" bIns="27829"/>
          <a:lstStyle>
            <a:lvl1pPr marL="0" indent="0">
              <a:buNone/>
              <a:defRPr sz="2700"/>
            </a:lvl1pPr>
            <a:lvl2pPr marL="383055" indent="0">
              <a:buNone/>
              <a:defRPr sz="2300"/>
            </a:lvl2pPr>
            <a:lvl3pPr marL="766112" indent="0">
              <a:buNone/>
              <a:defRPr sz="2000"/>
            </a:lvl3pPr>
            <a:lvl4pPr marL="1149177" indent="0">
              <a:buNone/>
              <a:defRPr sz="1700"/>
            </a:lvl4pPr>
            <a:lvl5pPr marL="1531847" indent="0">
              <a:buNone/>
              <a:defRPr sz="1700"/>
            </a:lvl5pPr>
            <a:lvl6pPr marL="1914908" indent="0">
              <a:buNone/>
              <a:defRPr sz="1700"/>
            </a:lvl6pPr>
            <a:lvl7pPr marL="2297964" indent="0">
              <a:buNone/>
              <a:defRPr sz="1700"/>
            </a:lvl7pPr>
            <a:lvl8pPr marL="2681022" indent="0">
              <a:buNone/>
              <a:defRPr sz="1700"/>
            </a:lvl8pPr>
            <a:lvl9pPr marL="3064075" indent="0">
              <a:buNone/>
              <a:defRPr sz="1700"/>
            </a:lvl9pPr>
          </a:lstStyle>
          <a:p>
            <a:pPr lvl="0"/>
            <a:endParaRPr lang="zh-CN" altLang="en-US" noProof="0"/>
          </a:p>
        </p:txBody>
      </p:sp>
      <p:sp>
        <p:nvSpPr>
          <p:cNvPr id="4" name="文本占位符 3"/>
          <p:cNvSpPr>
            <a:spLocks noGrp="1"/>
          </p:cNvSpPr>
          <p:nvPr>
            <p:ph type="body" sz="half" idx="2"/>
          </p:nvPr>
        </p:nvSpPr>
        <p:spPr>
          <a:xfrm>
            <a:off x="629882" y="1543105"/>
            <a:ext cx="3124071" cy="2858787"/>
          </a:xfrm>
          <a:prstGeom prst="rect">
            <a:avLst/>
          </a:prstGeom>
        </p:spPr>
        <p:txBody>
          <a:bodyPr lIns="55660" tIns="27829" rIns="55660" bIns="27829"/>
          <a:lstStyle>
            <a:lvl1pPr marL="0" indent="0">
              <a:buNone/>
              <a:defRPr sz="1700"/>
            </a:lvl1pPr>
            <a:lvl2pPr marL="383055" indent="0">
              <a:buNone/>
              <a:defRPr sz="1500"/>
            </a:lvl2pPr>
            <a:lvl3pPr marL="766112" indent="0">
              <a:buNone/>
              <a:defRPr sz="1300"/>
            </a:lvl3pPr>
            <a:lvl4pPr marL="1149177" indent="0">
              <a:buNone/>
              <a:defRPr sz="1200"/>
            </a:lvl4pPr>
            <a:lvl5pPr marL="1531847" indent="0">
              <a:buNone/>
              <a:defRPr sz="1200"/>
            </a:lvl5pPr>
            <a:lvl6pPr marL="1914908" indent="0">
              <a:buNone/>
              <a:defRPr sz="1200"/>
            </a:lvl6pPr>
            <a:lvl7pPr marL="2297964" indent="0">
              <a:buNone/>
              <a:defRPr sz="1200"/>
            </a:lvl7pPr>
            <a:lvl8pPr marL="2681022" indent="0">
              <a:buNone/>
              <a:defRPr sz="1200"/>
            </a:lvl8pPr>
            <a:lvl9pPr marL="3064075"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3651583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lIns="55660" tIns="27829" rIns="55660" bIns="27829"/>
          <a:lstStyle/>
          <a:p>
            <a:r>
              <a:rPr lang="zh-CN" altLang="en-US"/>
              <a:t>单击此处编辑母版标题样式</a:t>
            </a:r>
          </a:p>
        </p:txBody>
      </p:sp>
      <p:sp>
        <p:nvSpPr>
          <p:cNvPr id="3" name="竖排文字占位符 2"/>
          <p:cNvSpPr>
            <a:spLocks noGrp="1"/>
          </p:cNvSpPr>
          <p:nvPr>
            <p:ph type="body" orient="vert" idx="1"/>
          </p:nvPr>
        </p:nvSpPr>
        <p:spPr>
          <a:xfrm>
            <a:off x="249170" y="868609"/>
            <a:ext cx="4485050" cy="2456885"/>
          </a:xfrm>
          <a:prstGeom prst="rect">
            <a:avLst/>
          </a:prstGeom>
        </p:spPr>
        <p:txBody>
          <a:bodyPr vert="eaVert" lIns="55660" tIns="27829" rIns="55660" bIns="2782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258458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273854"/>
            <a:ext cx="1971712" cy="4359024"/>
          </a:xfrm>
          <a:prstGeom prst="rect">
            <a:avLst/>
          </a:prstGeom>
        </p:spPr>
        <p:txBody>
          <a:bodyPr vert="eaVert" lIns="55660" tIns="27829" rIns="55660" bIns="27829"/>
          <a:lstStyle/>
          <a:p>
            <a:r>
              <a:rPr lang="zh-CN" altLang="en-US"/>
              <a:t>单击此处编辑母版标题样式</a:t>
            </a:r>
          </a:p>
        </p:txBody>
      </p:sp>
      <p:sp>
        <p:nvSpPr>
          <p:cNvPr id="3" name="竖排文字占位符 2"/>
          <p:cNvSpPr>
            <a:spLocks noGrp="1"/>
          </p:cNvSpPr>
          <p:nvPr>
            <p:ph type="body" orient="vert" idx="1"/>
          </p:nvPr>
        </p:nvSpPr>
        <p:spPr>
          <a:xfrm>
            <a:off x="628663" y="273854"/>
            <a:ext cx="5800835" cy="4359024"/>
          </a:xfrm>
          <a:prstGeom prst="rect">
            <a:avLst/>
          </a:prstGeom>
        </p:spPr>
        <p:txBody>
          <a:bodyPr vert="eaVert" lIns="55660" tIns="27829" rIns="55660" bIns="2782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2078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lIns="55660" tIns="27829" rIns="55660" bIns="27829"/>
          <a:lstStyle/>
          <a:p>
            <a:r>
              <a:rPr lang="zh-CN" altLang="en-US"/>
              <a:t>单击此处编辑母版标题样式</a:t>
            </a:r>
          </a:p>
        </p:txBody>
      </p:sp>
      <p:sp>
        <p:nvSpPr>
          <p:cNvPr id="3" name="内容占位符 2"/>
          <p:cNvSpPr>
            <a:spLocks noGrp="1"/>
          </p:cNvSpPr>
          <p:nvPr>
            <p:ph sz="half" idx="1"/>
          </p:nvPr>
        </p:nvSpPr>
        <p:spPr>
          <a:xfrm>
            <a:off x="628662" y="1369265"/>
            <a:ext cx="3886273" cy="3263613"/>
          </a:xfrm>
        </p:spPr>
        <p:txBody>
          <a:bodyPr lIns="55660" tIns="27829" rIns="55660" bIns="2782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42" y="1369281"/>
            <a:ext cx="3886273" cy="1574059"/>
          </a:xfrm>
        </p:spPr>
        <p:txBody>
          <a:bodyPr lIns="55660" tIns="27829" rIns="55660" bIns="2782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42" y="3057641"/>
            <a:ext cx="3886273" cy="1575250"/>
          </a:xfrm>
        </p:spPr>
        <p:txBody>
          <a:bodyPr lIns="55660" tIns="27829" rIns="55660" bIns="2782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50701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390651"/>
            <a:ext cx="6858000" cy="1241822"/>
          </a:xfrm>
        </p:spPr>
        <p:txBody>
          <a:bodyPr lIns="68556" tIns="34289" rIns="68556" bIns="34289" anchor="b">
            <a:normAutofit/>
          </a:bodyPr>
          <a:lstStyle>
            <a:lvl1pPr algn="ctr">
              <a:defRPr sz="5400" b="0"/>
            </a:lvl1pPr>
          </a:lstStyle>
          <a:p>
            <a:r>
              <a:rPr lang="zh-CN" altLang="en-US" dirty="0"/>
              <a:t>单击此处编辑标题</a:t>
            </a:r>
          </a:p>
        </p:txBody>
      </p:sp>
      <p:sp>
        <p:nvSpPr>
          <p:cNvPr id="3" name="副标题 2"/>
          <p:cNvSpPr>
            <a:spLocks noGrp="1"/>
          </p:cNvSpPr>
          <p:nvPr>
            <p:ph type="subTitle" idx="1"/>
          </p:nvPr>
        </p:nvSpPr>
        <p:spPr>
          <a:xfrm>
            <a:off x="1143000" y="2701528"/>
            <a:ext cx="6858000" cy="1241822"/>
          </a:xfrm>
        </p:spPr>
        <p:txBody>
          <a:bodyPr lIns="68556" tIns="34289" rIns="68556" bIns="34289">
            <a:normAutofit/>
          </a:bodyPr>
          <a:lstStyle>
            <a:lvl1pPr marL="0" indent="0" algn="ctr">
              <a:buNone/>
              <a:defRPr sz="1400"/>
            </a:lvl1pPr>
            <a:lvl2pPr marL="342758" indent="0" algn="ctr">
              <a:buNone/>
              <a:defRPr sz="1500"/>
            </a:lvl2pPr>
            <a:lvl3pPr marL="685528" indent="0" algn="ctr">
              <a:buNone/>
              <a:defRPr sz="1400"/>
            </a:lvl3pPr>
            <a:lvl4pPr marL="1028292" indent="0" algn="ctr">
              <a:buNone/>
              <a:defRPr sz="1200"/>
            </a:lvl4pPr>
            <a:lvl5pPr marL="1371056" indent="0" algn="ctr">
              <a:buNone/>
              <a:defRPr sz="1200"/>
            </a:lvl5pPr>
            <a:lvl6pPr marL="1713827" indent="0" algn="ctr">
              <a:buNone/>
              <a:defRPr sz="1200"/>
            </a:lvl6pPr>
            <a:lvl7pPr marL="2056583" indent="0" algn="ctr">
              <a:buNone/>
              <a:defRPr sz="1200"/>
            </a:lvl7pPr>
            <a:lvl8pPr marL="2399340" indent="0" algn="ctr">
              <a:buNone/>
              <a:defRPr sz="1200"/>
            </a:lvl8pPr>
            <a:lvl9pPr marL="2742098" indent="0" algn="ctr">
              <a:buNone/>
              <a:defRPr sz="1200"/>
            </a:lvl9pPr>
          </a:lstStyle>
          <a:p>
            <a:r>
              <a:rPr lang="zh-CN" altLang="en-US" dirty="0"/>
              <a:t>单击此处编辑母版副标题样式</a:t>
            </a:r>
          </a:p>
        </p:txBody>
      </p:sp>
      <p:sp>
        <p:nvSpPr>
          <p:cNvPr id="4" name="日期占位符 3"/>
          <p:cNvSpPr>
            <a:spLocks noGrp="1"/>
          </p:cNvSpPr>
          <p:nvPr>
            <p:ph type="dt" sz="half" idx="10"/>
          </p:nvPr>
        </p:nvSpPr>
        <p:spPr>
          <a:xfrm>
            <a:off x="628650" y="4767264"/>
            <a:ext cx="2057400" cy="273844"/>
          </a:xfrm>
        </p:spPr>
        <p:txBody>
          <a:bodyPr lIns="68556" tIns="34289" rIns="68556" bIns="34289"/>
          <a:lstStyle/>
          <a:p>
            <a:pPr defTabSz="685528"/>
            <a:fld id="{D997B5FA-0921-464F-AAE1-844C04324D75}" type="datetimeFigureOut">
              <a:rPr lang="zh-CN" altLang="en-US" sz="1400">
                <a:solidFill>
                  <a:srgbClr val="000000"/>
                </a:solidFill>
              </a:rPr>
              <a:pPr defTabSz="685528"/>
              <a:t>2022/5/3</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6" tIns="34289" rIns="68556" bIns="34289"/>
          <a:lstStyle/>
          <a:p>
            <a:pPr defTabSz="685528"/>
            <a:fld id="{565CE74E-AB26-4998-AD42-012C4C1AD076}"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4146837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56" tIns="34289" rIns="68556" bIns="34289" anchor="ctr" anchorCtr="0"/>
          <a:lstStyle/>
          <a:p>
            <a:r>
              <a:rPr lang="zh-CN" altLang="en-US" dirty="0"/>
              <a:t>单击此处编辑母版标题样式</a:t>
            </a:r>
          </a:p>
        </p:txBody>
      </p:sp>
      <p:sp>
        <p:nvSpPr>
          <p:cNvPr id="3" name="内容占位符 2"/>
          <p:cNvSpPr>
            <a:spLocks noGrp="1"/>
          </p:cNvSpPr>
          <p:nvPr>
            <p:ph idx="1"/>
          </p:nvPr>
        </p:nvSpPr>
        <p:spPr>
          <a:xfrm>
            <a:off x="628650" y="1369219"/>
            <a:ext cx="7886700" cy="3263504"/>
          </a:xfrm>
        </p:spPr>
        <p:txBody>
          <a:bodyPr lIns="68556" tIns="34289" rIns="68556" bIns="34289"/>
          <a:lstStyle>
            <a:lvl1pPr>
              <a:defRPr sz="1800"/>
            </a:lvl1pPr>
            <a:lvl2pPr>
              <a:defRPr sz="1500"/>
            </a:lvl2pPr>
            <a:lvl3pPr>
              <a:defRPr sz="1400"/>
            </a:lvl3pPr>
            <a:lvl4pPr>
              <a:defRPr sz="1400"/>
            </a:lvl4pPr>
            <a:lvl5pPr>
              <a:defRPr sz="14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2022/5/3</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dirty="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163008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56" tIns="34289" rIns="68556" bIns="34289"/>
          <a:lstStyle/>
          <a:p>
            <a:pPr defTabSz="685528"/>
            <a:fld id="{20DD7636-5BE1-44BC-BB5F-15739D9E18E1}" type="datetimeFigureOut">
              <a:rPr lang="zh-CN" altLang="en-US" sz="1400">
                <a:solidFill>
                  <a:srgbClr val="000000"/>
                </a:solidFill>
              </a:rPr>
              <a:pPr defTabSz="685528"/>
              <a:t>2022/5/3</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56" tIns="34289" rIns="68556" bIns="34289"/>
          <a:lstStyle/>
          <a:p>
            <a:pPr defTabSz="685528"/>
            <a:fld id="{E87C0E1D-24C4-406F-9615-DBDA8D2D1F93}" type="slidenum">
              <a:rPr lang="zh-CN" altLang="en-US" sz="1400">
                <a:solidFill>
                  <a:srgbClr val="000000"/>
                </a:solidFill>
              </a:rPr>
              <a:pPr defTabSz="685528"/>
              <a:t>‹#›</a:t>
            </a:fld>
            <a:endParaRPr lang="zh-CN" altLang="en-US" sz="1400">
              <a:solidFill>
                <a:srgbClr val="000000"/>
              </a:solidFill>
            </a:endParaRPr>
          </a:p>
        </p:txBody>
      </p:sp>
      <p:sp>
        <p:nvSpPr>
          <p:cNvPr id="5" name="标题 4"/>
          <p:cNvSpPr>
            <a:spLocks noGrp="1"/>
          </p:cNvSpPr>
          <p:nvPr>
            <p:ph type="title" hasCustomPrompt="1"/>
          </p:nvPr>
        </p:nvSpPr>
        <p:spPr>
          <a:xfrm>
            <a:off x="628650" y="1640584"/>
            <a:ext cx="7886700" cy="1862336"/>
          </a:xfrm>
        </p:spPr>
        <p:txBody>
          <a:bodyPr lIns="68556" tIns="34289" rIns="68556" bIns="34289">
            <a:normAutofit/>
          </a:bodyPr>
          <a:lstStyle>
            <a:lvl1pPr algn="ctr">
              <a:defRPr sz="4500" b="0"/>
            </a:lvl1pPr>
          </a:lstStyle>
          <a:p>
            <a:r>
              <a:rPr lang="zh-CN" altLang="en-US" dirty="0"/>
              <a:t>单击此处编辑标题</a:t>
            </a:r>
          </a:p>
        </p:txBody>
      </p:sp>
    </p:spTree>
    <p:extLst>
      <p:ext uri="{BB962C8B-B14F-4D97-AF65-F5344CB8AC3E}">
        <p14:creationId xmlns:p14="http://schemas.microsoft.com/office/powerpoint/2010/main" val="3940549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56" tIns="34289" rIns="68556" bIns="34289" anchor="ctr" anchorCtr="0"/>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29150" y="1369219"/>
            <a:ext cx="3886200" cy="3263504"/>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2022/5/3</a:t>
            </a:fld>
            <a:endParaRPr lang="zh-CN" altLang="en-US" sz="140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1433480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lIns="68556" tIns="34289" rIns="68556" bIns="34289" anchor="ctr" anchorCtr="0"/>
          <a:lstStyle/>
          <a:p>
            <a:r>
              <a:rPr lang="zh-CN" altLang="en-US"/>
              <a:t>单击此处编辑母版标题样式</a:t>
            </a:r>
          </a:p>
        </p:txBody>
      </p:sp>
      <p:sp>
        <p:nvSpPr>
          <p:cNvPr id="3" name="文本占位符 2"/>
          <p:cNvSpPr>
            <a:spLocks noGrp="1"/>
          </p:cNvSpPr>
          <p:nvPr>
            <p:ph type="body" idx="1"/>
          </p:nvPr>
        </p:nvSpPr>
        <p:spPr>
          <a:xfrm>
            <a:off x="629842" y="1308721"/>
            <a:ext cx="3868340" cy="617934"/>
          </a:xfrm>
        </p:spPr>
        <p:txBody>
          <a:bodyPr lIns="68556" tIns="34289" rIns="68556" bIns="34289" anchor="b"/>
          <a:lstStyle>
            <a:lvl1pPr marL="0" indent="0">
              <a:buNone/>
              <a:defRPr sz="1800" b="1"/>
            </a:lvl1pPr>
            <a:lvl2pPr marL="342758" indent="0">
              <a:buNone/>
              <a:defRPr sz="1500" b="1"/>
            </a:lvl2pPr>
            <a:lvl3pPr marL="685528" indent="0">
              <a:buNone/>
              <a:defRPr sz="1400" b="1"/>
            </a:lvl3pPr>
            <a:lvl4pPr marL="1028292" indent="0">
              <a:buNone/>
              <a:defRPr sz="1200" b="1"/>
            </a:lvl4pPr>
            <a:lvl5pPr marL="1371056" indent="0">
              <a:buNone/>
              <a:defRPr sz="1200" b="1"/>
            </a:lvl5pPr>
            <a:lvl6pPr marL="1713827" indent="0">
              <a:buNone/>
              <a:defRPr sz="1200" b="1"/>
            </a:lvl6pPr>
            <a:lvl7pPr marL="2056583" indent="0">
              <a:buNone/>
              <a:defRPr sz="1200" b="1"/>
            </a:lvl7pPr>
            <a:lvl8pPr marL="2399340" indent="0">
              <a:buNone/>
              <a:defRPr sz="1200" b="1"/>
            </a:lvl8pPr>
            <a:lvl9pPr marL="2742098" indent="0">
              <a:buNone/>
              <a:defRPr sz="1200" b="1"/>
            </a:lvl9pPr>
          </a:lstStyle>
          <a:p>
            <a:pPr lvl="0"/>
            <a:r>
              <a:rPr lang="zh-CN" altLang="en-US" dirty="0"/>
              <a:t>单击此处编辑母版文本样式</a:t>
            </a:r>
          </a:p>
        </p:txBody>
      </p:sp>
      <p:sp>
        <p:nvSpPr>
          <p:cNvPr id="4" name="内容占位符 3"/>
          <p:cNvSpPr>
            <a:spLocks noGrp="1"/>
          </p:cNvSpPr>
          <p:nvPr>
            <p:ph sz="half" idx="2"/>
          </p:nvPr>
        </p:nvSpPr>
        <p:spPr>
          <a:xfrm>
            <a:off x="629842" y="1961723"/>
            <a:ext cx="3868340" cy="2680541"/>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2" y="1308721"/>
            <a:ext cx="3887391" cy="617934"/>
          </a:xfrm>
        </p:spPr>
        <p:txBody>
          <a:bodyPr lIns="68556" tIns="34289" rIns="68556" bIns="34289" anchor="b"/>
          <a:lstStyle>
            <a:lvl1pPr marL="0" indent="0">
              <a:buNone/>
              <a:defRPr sz="1800" b="1"/>
            </a:lvl1pPr>
            <a:lvl2pPr marL="342758" indent="0">
              <a:buNone/>
              <a:defRPr sz="1500" b="1"/>
            </a:lvl2pPr>
            <a:lvl3pPr marL="685528" indent="0">
              <a:buNone/>
              <a:defRPr sz="1400" b="1"/>
            </a:lvl3pPr>
            <a:lvl4pPr marL="1028292" indent="0">
              <a:buNone/>
              <a:defRPr sz="1200" b="1"/>
            </a:lvl4pPr>
            <a:lvl5pPr marL="1371056" indent="0">
              <a:buNone/>
              <a:defRPr sz="1200" b="1"/>
            </a:lvl5pPr>
            <a:lvl6pPr marL="1713827" indent="0">
              <a:buNone/>
              <a:defRPr sz="1200" b="1"/>
            </a:lvl6pPr>
            <a:lvl7pPr marL="2056583" indent="0">
              <a:buNone/>
              <a:defRPr sz="1200" b="1"/>
            </a:lvl7pPr>
            <a:lvl8pPr marL="2399340" indent="0">
              <a:buNone/>
              <a:defRPr sz="1200" b="1"/>
            </a:lvl8pPr>
            <a:lvl9pPr marL="2742098" indent="0">
              <a:buNone/>
              <a:defRPr sz="1200" b="1"/>
            </a:lvl9pPr>
          </a:lstStyle>
          <a:p>
            <a:pPr lvl="0"/>
            <a:r>
              <a:rPr lang="zh-CN" altLang="en-US" dirty="0"/>
              <a:t>单击此处编辑母版文本样式</a:t>
            </a:r>
          </a:p>
        </p:txBody>
      </p:sp>
      <p:sp>
        <p:nvSpPr>
          <p:cNvPr id="6" name="内容占位符 5"/>
          <p:cNvSpPr>
            <a:spLocks noGrp="1"/>
          </p:cNvSpPr>
          <p:nvPr>
            <p:ph sz="quarter" idx="4"/>
          </p:nvPr>
        </p:nvSpPr>
        <p:spPr>
          <a:xfrm>
            <a:off x="4629152" y="1961723"/>
            <a:ext cx="3887391" cy="2680541"/>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2022/5/3</a:t>
            </a:fld>
            <a:endParaRPr lang="zh-CN" altLang="en-US" sz="1400">
              <a:solidFill>
                <a:srgbClr val="000000"/>
              </a:solidFill>
            </a:endParaRPr>
          </a:p>
        </p:txBody>
      </p:sp>
      <p:sp>
        <p:nvSpPr>
          <p:cNvPr id="8" name="页脚占位符 7"/>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9" name="灯片编号占位符 8"/>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1527000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428875" y="1619251"/>
            <a:ext cx="4286250" cy="1036838"/>
          </a:xfrm>
        </p:spPr>
        <p:txBody>
          <a:bodyPr lIns="68556" tIns="34289" rIns="68556" bIns="34289" anchor="b" anchorCtr="0">
            <a:normAutofit/>
          </a:bodyPr>
          <a:lstStyle>
            <a:lvl1pPr algn="ctr">
              <a:defRPr sz="6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628650" y="4767264"/>
            <a:ext cx="2057400" cy="273844"/>
          </a:xfrm>
        </p:spPr>
        <p:txBody>
          <a:bodyPr lIns="68556" tIns="34289" rIns="68556" bIns="34289"/>
          <a:lstStyle/>
          <a:p>
            <a:pPr defTabSz="685528"/>
            <a:fld id="{20DD7636-5BE1-44BC-BB5F-15739D9E18E1}" type="datetimeFigureOut">
              <a:rPr lang="zh-CN" altLang="en-US" sz="1400">
                <a:solidFill>
                  <a:srgbClr val="000000"/>
                </a:solidFill>
              </a:rPr>
              <a:pPr defTabSz="685528"/>
              <a:t>2022/5/3</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56" tIns="34289" rIns="68556" bIns="34289"/>
          <a:lstStyle/>
          <a:p>
            <a:pPr defTabSz="685528"/>
            <a:fld id="{E87C0E1D-24C4-406F-9615-DBDA8D2D1F93}" type="slidenum">
              <a:rPr lang="zh-CN" altLang="en-US" sz="1400">
                <a:solidFill>
                  <a:srgbClr val="000000"/>
                </a:solidFill>
              </a:rPr>
              <a:pPr defTabSz="685528"/>
              <a:t>‹#›</a:t>
            </a:fld>
            <a:endParaRPr lang="zh-CN" altLang="en-US" sz="1400">
              <a:solidFill>
                <a:srgbClr val="000000"/>
              </a:solidFill>
            </a:endParaRPr>
          </a:p>
        </p:txBody>
      </p:sp>
      <p:sp>
        <p:nvSpPr>
          <p:cNvPr id="37" name="内容占位符 36"/>
          <p:cNvSpPr>
            <a:spLocks noGrp="1"/>
          </p:cNvSpPr>
          <p:nvPr>
            <p:ph sz="quarter" idx="13" hasCustomPrompt="1"/>
          </p:nvPr>
        </p:nvSpPr>
        <p:spPr>
          <a:xfrm>
            <a:off x="2428875" y="2799917"/>
            <a:ext cx="4286250" cy="889453"/>
          </a:xfrm>
        </p:spPr>
        <p:txBody>
          <a:bodyPr lIns="68556" tIns="34289" rIns="68556" bIns="34289">
            <a:normAutofit/>
          </a:bodyPr>
          <a:lstStyle>
            <a:lvl1pPr marL="0" indent="0" algn="ctr">
              <a:buNone/>
              <a:defRPr sz="24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32889506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FA7CB-6F9E-43F0-8883-AF8E4038EC54}"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C51A6-04D5-4C8F-B736-CB51EDB0900A}" type="slidenum">
              <a:rPr lang="en-US" smtClean="0"/>
              <a:t>‹#›</a:t>
            </a:fld>
            <a:endParaRPr lang="en-US"/>
          </a:p>
        </p:txBody>
      </p:sp>
    </p:spTree>
    <p:extLst>
      <p:ext uri="{BB962C8B-B14F-4D97-AF65-F5344CB8AC3E}">
        <p14:creationId xmlns:p14="http://schemas.microsoft.com/office/powerpoint/2010/main" val="16644867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2022/5/3</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948441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8665" y="535271"/>
            <a:ext cx="3511241" cy="1071121"/>
          </a:xfrm>
        </p:spPr>
        <p:txBody>
          <a:bodyPr lIns="68556" tIns="34289" rIns="68556" bIns="34289" anchor="t" anchorCtr="0">
            <a:normAutofit/>
          </a:bodyPr>
          <a:lstStyle>
            <a:lvl1pPr>
              <a:defRPr sz="2700"/>
            </a:lvl1pPr>
          </a:lstStyle>
          <a:p>
            <a:r>
              <a:rPr lang="zh-CN" altLang="en-US" dirty="0"/>
              <a:t>单击此处编辑标题</a:t>
            </a:r>
          </a:p>
        </p:txBody>
      </p:sp>
      <p:sp>
        <p:nvSpPr>
          <p:cNvPr id="3" name="图片占位符 2"/>
          <p:cNvSpPr>
            <a:spLocks noGrp="1" noChangeAspect="1"/>
          </p:cNvSpPr>
          <p:nvPr>
            <p:ph type="pic" idx="1"/>
          </p:nvPr>
        </p:nvSpPr>
        <p:spPr>
          <a:xfrm>
            <a:off x="4231888" y="535255"/>
            <a:ext cx="4283912" cy="4052700"/>
          </a:xfrm>
        </p:spPr>
        <p:txBody>
          <a:bodyPr lIns="68556" tIns="34289" rIns="68556" bIns="34289"/>
          <a:lstStyle>
            <a:lvl1pPr marL="0" indent="0">
              <a:buNone/>
              <a:defRPr sz="2400"/>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endParaRPr lang="zh-CN" altLang="en-US" dirty="0"/>
          </a:p>
        </p:txBody>
      </p:sp>
      <p:sp>
        <p:nvSpPr>
          <p:cNvPr id="4" name="文本占位符 3"/>
          <p:cNvSpPr>
            <a:spLocks noGrp="1"/>
          </p:cNvSpPr>
          <p:nvPr>
            <p:ph type="body" sz="half" idx="2"/>
          </p:nvPr>
        </p:nvSpPr>
        <p:spPr>
          <a:xfrm>
            <a:off x="628665" y="1735406"/>
            <a:ext cx="3511241" cy="2858691"/>
          </a:xfrm>
        </p:spPr>
        <p:txBody>
          <a:bodyPr lIns="68556" tIns="34289" rIns="68556" bIns="34289">
            <a:normAutofit/>
          </a:bodyPr>
          <a:lstStyle>
            <a:lvl1pPr marL="0" indent="0">
              <a:buNone/>
              <a:defRPr sz="1400"/>
            </a:lvl1pPr>
            <a:lvl2pPr marL="342758" indent="0">
              <a:buNone/>
              <a:defRPr sz="1100"/>
            </a:lvl2pPr>
            <a:lvl3pPr marL="685528" indent="0">
              <a:buNone/>
              <a:defRPr sz="900"/>
            </a:lvl3pPr>
            <a:lvl4pPr marL="1028292" indent="0">
              <a:buNone/>
              <a:defRPr sz="800"/>
            </a:lvl4pPr>
            <a:lvl5pPr marL="1371056" indent="0">
              <a:buNone/>
              <a:defRPr sz="800"/>
            </a:lvl5pPr>
            <a:lvl6pPr marL="1713827" indent="0">
              <a:buNone/>
              <a:defRPr sz="800"/>
            </a:lvl6pPr>
            <a:lvl7pPr marL="2056583" indent="0">
              <a:buNone/>
              <a:defRPr sz="800"/>
            </a:lvl7pPr>
            <a:lvl8pPr marL="2399340" indent="0">
              <a:buNone/>
              <a:defRPr sz="800"/>
            </a:lvl8pPr>
            <a:lvl9pPr marL="2742098" indent="0">
              <a:buNone/>
              <a:defRPr sz="800"/>
            </a:lvl9pPr>
          </a:lstStyle>
          <a:p>
            <a:pPr lvl="0"/>
            <a:r>
              <a:rPr lang="zh-CN" altLang="en-US" dirty="0"/>
              <a:t>单击此处编辑母版文本样式</a:t>
            </a:r>
          </a:p>
        </p:txBody>
      </p:sp>
      <p:sp>
        <p:nvSpPr>
          <p:cNvPr id="5" name="日期占位符 4"/>
          <p:cNvSpPr>
            <a:spLocks noGrp="1"/>
          </p:cNvSpPr>
          <p:nvPr>
            <p:ph type="dt" sz="half" idx="10"/>
          </p:nvPr>
        </p:nvSpPr>
        <p:spPr>
          <a:xfrm>
            <a:off x="628650" y="4767264"/>
            <a:ext cx="2057400" cy="273844"/>
          </a:xfrm>
        </p:spPr>
        <p:txBody>
          <a:bodyPr lIns="68556" tIns="34289" rIns="68556" bIns="34289"/>
          <a:lstStyle/>
          <a:p>
            <a:pPr defTabSz="685528"/>
            <a:fld id="{9EFD9D74-47D9-4702-A33C-335B63B48DBF}" type="datetimeFigureOut">
              <a:rPr lang="zh-CN" altLang="en-US" sz="1400">
                <a:solidFill>
                  <a:srgbClr val="000000"/>
                </a:solidFill>
              </a:rPr>
              <a:pPr defTabSz="685528"/>
              <a:t>2022/5/3</a:t>
            </a:fld>
            <a:endParaRPr lang="zh-CN" altLang="en-US" sz="1400" dirty="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dirty="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56" tIns="34289" rIns="68556" bIns="34289"/>
          <a:lstStyle/>
          <a:p>
            <a:pPr defTabSz="685528"/>
            <a:fld id="{FABC47A4-756D-490B-A52F-7D9E2C9FC05F}"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1050750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7833675" y="273860"/>
            <a:ext cx="681676" cy="4358879"/>
          </a:xfrm>
        </p:spPr>
        <p:txBody>
          <a:bodyPr vert="eaVert" lIns="68556" tIns="34289" rIns="68556" bIns="34289">
            <a:normAutofit/>
          </a:bodyPr>
          <a:lstStyle>
            <a:lvl1pPr>
              <a:defRPr sz="3300"/>
            </a:lvl1pPr>
          </a:lstStyle>
          <a:p>
            <a:r>
              <a:rPr lang="zh-CN" altLang="en-US" dirty="0"/>
              <a:t>单击此处编辑标题</a:t>
            </a:r>
          </a:p>
        </p:txBody>
      </p:sp>
      <p:sp>
        <p:nvSpPr>
          <p:cNvPr id="3" name="竖排文字占位符 2"/>
          <p:cNvSpPr>
            <a:spLocks noGrp="1"/>
          </p:cNvSpPr>
          <p:nvPr>
            <p:ph type="body" orient="vert" idx="1"/>
          </p:nvPr>
        </p:nvSpPr>
        <p:spPr>
          <a:xfrm>
            <a:off x="628651" y="273860"/>
            <a:ext cx="7084832" cy="4358879"/>
          </a:xfrm>
        </p:spPr>
        <p:txBody>
          <a:bodyPr vert="eaVert"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2022/5/3</a:t>
            </a:fld>
            <a:endParaRPr lang="zh-CN" altLang="en-US" sz="140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126420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2022/5/3</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
        <p:nvSpPr>
          <p:cNvPr id="7" name="内容占位符 6"/>
          <p:cNvSpPr>
            <a:spLocks noGrp="1"/>
          </p:cNvSpPr>
          <p:nvPr>
            <p:ph sz="quarter" idx="13"/>
          </p:nvPr>
        </p:nvSpPr>
        <p:spPr>
          <a:xfrm>
            <a:off x="628650" y="413659"/>
            <a:ext cx="7886700" cy="4169228"/>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159899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841801"/>
            <a:ext cx="6858130" cy="1790760"/>
          </a:xfrm>
          <a:prstGeom prst="rect">
            <a:avLst/>
          </a:prstGeom>
        </p:spPr>
        <p:txBody>
          <a:bodyPr lIns="55669" tIns="27833" rIns="55669" bIns="27833" anchor="b"/>
          <a:lstStyle>
            <a:lvl1pPr algn="ctr">
              <a:defRPr sz="5000"/>
            </a:lvl1pPr>
          </a:lstStyle>
          <a:p>
            <a:r>
              <a:rPr lang="zh-CN" altLang="en-US"/>
              <a:t>单击此处编辑母版标题样式</a:t>
            </a:r>
          </a:p>
        </p:txBody>
      </p:sp>
      <p:sp>
        <p:nvSpPr>
          <p:cNvPr id="3" name="副标题 2"/>
          <p:cNvSpPr>
            <a:spLocks noGrp="1"/>
          </p:cNvSpPr>
          <p:nvPr>
            <p:ph type="subTitle" idx="1"/>
          </p:nvPr>
        </p:nvSpPr>
        <p:spPr>
          <a:xfrm>
            <a:off x="1143022" y="2701621"/>
            <a:ext cx="6858130" cy="1241863"/>
          </a:xfrm>
          <a:prstGeom prst="rect">
            <a:avLst/>
          </a:prstGeom>
        </p:spPr>
        <p:txBody>
          <a:bodyPr lIns="55669" tIns="27833" rIns="55669" bIns="27833"/>
          <a:lstStyle>
            <a:lvl1pPr marL="0" indent="0" algn="ctr">
              <a:buNone/>
              <a:defRPr sz="2000"/>
            </a:lvl1pPr>
            <a:lvl2pPr marL="383123" indent="0" algn="ctr">
              <a:buNone/>
              <a:defRPr sz="1700"/>
            </a:lvl2pPr>
            <a:lvl3pPr marL="766237" indent="0" algn="ctr">
              <a:buNone/>
              <a:defRPr sz="1500"/>
            </a:lvl3pPr>
            <a:lvl4pPr marL="1149367" indent="0" algn="ctr">
              <a:buNone/>
              <a:defRPr sz="1300"/>
            </a:lvl4pPr>
            <a:lvl5pPr marL="1532097" indent="0" algn="ctr">
              <a:buNone/>
              <a:defRPr sz="1300"/>
            </a:lvl5pPr>
            <a:lvl6pPr marL="1915221" indent="0" algn="ctr">
              <a:buNone/>
              <a:defRPr sz="1300"/>
            </a:lvl6pPr>
            <a:lvl7pPr marL="2298335" indent="0" algn="ctr">
              <a:buNone/>
              <a:defRPr sz="1300"/>
            </a:lvl7pPr>
            <a:lvl8pPr marL="2681459" indent="0" algn="ctr">
              <a:buNone/>
              <a:defRPr sz="1300"/>
            </a:lvl8pPr>
            <a:lvl9pPr marL="3064575" indent="0" algn="ctr">
              <a:buNone/>
              <a:defRPr sz="1300"/>
            </a:lvl9pPr>
          </a:lstStyle>
          <a:p>
            <a:r>
              <a:rPr lang="zh-CN" altLang="en-US"/>
              <a:t>单击此处编辑母版副标题样式</a:t>
            </a:r>
          </a:p>
        </p:txBody>
      </p:sp>
    </p:spTree>
    <p:extLst>
      <p:ext uri="{BB962C8B-B14F-4D97-AF65-F5344CB8AC3E}">
        <p14:creationId xmlns:p14="http://schemas.microsoft.com/office/powerpoint/2010/main" val="2450323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lIns="55669" tIns="27833" rIns="55669" bIns="27833"/>
          <a:lstStyle/>
          <a:p>
            <a:r>
              <a:rPr lang="zh-CN" altLang="en-US"/>
              <a:t>单击此处编辑母版标题样式</a:t>
            </a:r>
          </a:p>
        </p:txBody>
      </p:sp>
      <p:sp>
        <p:nvSpPr>
          <p:cNvPr id="3" name="内容占位符 2"/>
          <p:cNvSpPr>
            <a:spLocks noGrp="1"/>
          </p:cNvSpPr>
          <p:nvPr>
            <p:ph idx="1"/>
          </p:nvPr>
        </p:nvSpPr>
        <p:spPr>
          <a:xfrm>
            <a:off x="249170" y="868609"/>
            <a:ext cx="4485050" cy="2456885"/>
          </a:xfrm>
          <a:prstGeom prst="rect">
            <a:avLst/>
          </a:prstGeom>
        </p:spPr>
        <p:txBody>
          <a:bodyPr lIns="55669" tIns="27833" rIns="55669" bIns="2783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27149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25" y="1282368"/>
            <a:ext cx="7886849" cy="2139625"/>
          </a:xfrm>
          <a:prstGeom prst="rect">
            <a:avLst/>
          </a:prstGeom>
        </p:spPr>
        <p:txBody>
          <a:bodyPr lIns="55669" tIns="27833" rIns="55669" bIns="27833" anchor="b"/>
          <a:lstStyle>
            <a:lvl1pPr>
              <a:defRPr sz="5000"/>
            </a:lvl1pPr>
          </a:lstStyle>
          <a:p>
            <a:r>
              <a:rPr lang="zh-CN" altLang="en-US"/>
              <a:t>单击此处编辑母版标题样式</a:t>
            </a:r>
          </a:p>
        </p:txBody>
      </p:sp>
      <p:sp>
        <p:nvSpPr>
          <p:cNvPr id="3" name="文本占位符 2"/>
          <p:cNvSpPr>
            <a:spLocks noGrp="1"/>
          </p:cNvSpPr>
          <p:nvPr>
            <p:ph type="body" idx="1"/>
          </p:nvPr>
        </p:nvSpPr>
        <p:spPr>
          <a:xfrm>
            <a:off x="623925" y="3442224"/>
            <a:ext cx="7886849" cy="1125178"/>
          </a:xfrm>
          <a:prstGeom prst="rect">
            <a:avLst/>
          </a:prstGeom>
        </p:spPr>
        <p:txBody>
          <a:bodyPr lIns="55669" tIns="27833" rIns="55669" bIns="27833"/>
          <a:lstStyle>
            <a:lvl1pPr marL="0" indent="0">
              <a:buNone/>
              <a:defRPr sz="2000">
                <a:solidFill>
                  <a:schemeClr val="tx1">
                    <a:tint val="75000"/>
                  </a:schemeClr>
                </a:solidFill>
              </a:defRPr>
            </a:lvl1pPr>
            <a:lvl2pPr marL="383123" indent="0">
              <a:buNone/>
              <a:defRPr sz="1700">
                <a:solidFill>
                  <a:schemeClr val="tx1">
                    <a:tint val="75000"/>
                  </a:schemeClr>
                </a:solidFill>
              </a:defRPr>
            </a:lvl2pPr>
            <a:lvl3pPr marL="766237" indent="0">
              <a:buNone/>
              <a:defRPr sz="1500">
                <a:solidFill>
                  <a:schemeClr val="tx1">
                    <a:tint val="75000"/>
                  </a:schemeClr>
                </a:solidFill>
              </a:defRPr>
            </a:lvl3pPr>
            <a:lvl4pPr marL="1149367" indent="0">
              <a:buNone/>
              <a:defRPr sz="1300">
                <a:solidFill>
                  <a:schemeClr val="tx1">
                    <a:tint val="75000"/>
                  </a:schemeClr>
                </a:solidFill>
              </a:defRPr>
            </a:lvl4pPr>
            <a:lvl5pPr marL="1532097" indent="0">
              <a:buNone/>
              <a:defRPr sz="1300">
                <a:solidFill>
                  <a:schemeClr val="tx1">
                    <a:tint val="75000"/>
                  </a:schemeClr>
                </a:solidFill>
              </a:defRPr>
            </a:lvl5pPr>
            <a:lvl6pPr marL="1915221" indent="0">
              <a:buNone/>
              <a:defRPr sz="1300">
                <a:solidFill>
                  <a:schemeClr val="tx1">
                    <a:tint val="75000"/>
                  </a:schemeClr>
                </a:solidFill>
              </a:defRPr>
            </a:lvl6pPr>
            <a:lvl7pPr marL="2298335" indent="0">
              <a:buNone/>
              <a:defRPr sz="1300">
                <a:solidFill>
                  <a:schemeClr val="tx1">
                    <a:tint val="75000"/>
                  </a:schemeClr>
                </a:solidFill>
              </a:defRPr>
            </a:lvl7pPr>
            <a:lvl8pPr marL="2681459" indent="0">
              <a:buNone/>
              <a:defRPr sz="1300">
                <a:solidFill>
                  <a:schemeClr val="tx1">
                    <a:tint val="75000"/>
                  </a:schemeClr>
                </a:solidFill>
              </a:defRPr>
            </a:lvl8pPr>
            <a:lvl9pPr marL="3064575" indent="0">
              <a:buNone/>
              <a:defRPr sz="1300">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892525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lIns="55669" tIns="27833" rIns="55669" bIns="27833"/>
          <a:lstStyle/>
          <a:p>
            <a:r>
              <a:rPr lang="zh-CN" altLang="en-US"/>
              <a:t>单击此处编辑母版标题样式</a:t>
            </a:r>
          </a:p>
        </p:txBody>
      </p:sp>
      <p:sp>
        <p:nvSpPr>
          <p:cNvPr id="3" name="内容占位符 2"/>
          <p:cNvSpPr>
            <a:spLocks noGrp="1"/>
          </p:cNvSpPr>
          <p:nvPr>
            <p:ph sz="half" idx="1"/>
          </p:nvPr>
        </p:nvSpPr>
        <p:spPr>
          <a:xfrm>
            <a:off x="628662" y="1369265"/>
            <a:ext cx="3886273" cy="3263613"/>
          </a:xfrm>
          <a:prstGeom prst="rect">
            <a:avLst/>
          </a:prstGeom>
        </p:spPr>
        <p:txBody>
          <a:bodyPr lIns="55669" tIns="27833" rIns="55669" bIns="2783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42" y="1369265"/>
            <a:ext cx="3886273" cy="3263613"/>
          </a:xfrm>
          <a:prstGeom prst="rect">
            <a:avLst/>
          </a:prstGeom>
        </p:spPr>
        <p:txBody>
          <a:bodyPr lIns="55669" tIns="27833" rIns="55669" bIns="2783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89106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78" y="273856"/>
            <a:ext cx="7886849" cy="994205"/>
          </a:xfrm>
          <a:prstGeom prst="rect">
            <a:avLst/>
          </a:prstGeom>
        </p:spPr>
        <p:txBody>
          <a:bodyPr lIns="55669" tIns="27833" rIns="55669" bIns="27833"/>
          <a:lstStyle/>
          <a:p>
            <a:r>
              <a:rPr lang="zh-CN" altLang="en-US"/>
              <a:t>单击此处编辑母版标题样式</a:t>
            </a:r>
          </a:p>
        </p:txBody>
      </p:sp>
      <p:sp>
        <p:nvSpPr>
          <p:cNvPr id="3" name="文本占位符 2"/>
          <p:cNvSpPr>
            <a:spLocks noGrp="1"/>
          </p:cNvSpPr>
          <p:nvPr>
            <p:ph type="body" idx="1"/>
          </p:nvPr>
        </p:nvSpPr>
        <p:spPr>
          <a:xfrm>
            <a:off x="890124" y="1333884"/>
            <a:ext cx="3655249" cy="617955"/>
          </a:xfrm>
          <a:prstGeom prst="rect">
            <a:avLst/>
          </a:prstGeom>
        </p:spPr>
        <p:txBody>
          <a:bodyPr lIns="55669" tIns="27833" rIns="55669" bIns="27833" anchor="ctr" anchorCtr="0"/>
          <a:lstStyle>
            <a:lvl1pPr marL="0" indent="0">
              <a:buNone/>
              <a:defRPr sz="2300"/>
            </a:lvl1pPr>
            <a:lvl2pPr marL="383123" indent="0">
              <a:buNone/>
              <a:defRPr sz="2000"/>
            </a:lvl2pPr>
            <a:lvl3pPr marL="766237" indent="0">
              <a:buNone/>
              <a:defRPr sz="1700"/>
            </a:lvl3pPr>
            <a:lvl4pPr marL="1149367" indent="0">
              <a:buNone/>
              <a:defRPr sz="1500"/>
            </a:lvl4pPr>
            <a:lvl5pPr marL="1532097" indent="0">
              <a:buNone/>
              <a:defRPr sz="1500"/>
            </a:lvl5pPr>
            <a:lvl6pPr marL="1915221" indent="0">
              <a:buNone/>
              <a:defRPr sz="1500"/>
            </a:lvl6pPr>
            <a:lvl7pPr marL="2298335" indent="0">
              <a:buNone/>
              <a:defRPr sz="1500"/>
            </a:lvl7pPr>
            <a:lvl8pPr marL="2681459" indent="0">
              <a:buNone/>
              <a:defRPr sz="1500"/>
            </a:lvl8pPr>
            <a:lvl9pPr marL="3064575" indent="0">
              <a:buNone/>
              <a:defRPr sz="1500"/>
            </a:lvl9pPr>
          </a:lstStyle>
          <a:p>
            <a:pPr lvl="0"/>
            <a:r>
              <a:rPr lang="zh-CN" altLang="en-US"/>
              <a:t>单击此处编辑母版文本样式</a:t>
            </a:r>
          </a:p>
        </p:txBody>
      </p:sp>
      <p:sp>
        <p:nvSpPr>
          <p:cNvPr id="4" name="内容占位符 3"/>
          <p:cNvSpPr>
            <a:spLocks noGrp="1"/>
          </p:cNvSpPr>
          <p:nvPr>
            <p:ph sz="half" idx="2"/>
          </p:nvPr>
        </p:nvSpPr>
        <p:spPr>
          <a:xfrm>
            <a:off x="890124" y="1999101"/>
            <a:ext cx="3655249" cy="2643302"/>
          </a:xfrm>
          <a:prstGeom prst="rect">
            <a:avLst/>
          </a:prstGeom>
        </p:spPr>
        <p:txBody>
          <a:bodyPr lIns="55669" tIns="27833" rIns="55669" bIns="2783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818" y="1333884"/>
            <a:ext cx="3673251" cy="617955"/>
          </a:xfrm>
          <a:prstGeom prst="rect">
            <a:avLst/>
          </a:prstGeom>
        </p:spPr>
        <p:txBody>
          <a:bodyPr lIns="55669" tIns="27833" rIns="55669" bIns="27833" anchor="ctr" anchorCtr="0"/>
          <a:lstStyle>
            <a:lvl1pPr marL="0" indent="0">
              <a:buNone/>
              <a:defRPr sz="2300"/>
            </a:lvl1pPr>
            <a:lvl2pPr marL="383123" indent="0">
              <a:buNone/>
              <a:defRPr sz="2000"/>
            </a:lvl2pPr>
            <a:lvl3pPr marL="766237" indent="0">
              <a:buNone/>
              <a:defRPr sz="1700"/>
            </a:lvl3pPr>
            <a:lvl4pPr marL="1149367" indent="0">
              <a:buNone/>
              <a:defRPr sz="1500"/>
            </a:lvl4pPr>
            <a:lvl5pPr marL="1532097" indent="0">
              <a:buNone/>
              <a:defRPr sz="1500"/>
            </a:lvl5pPr>
            <a:lvl6pPr marL="1915221" indent="0">
              <a:buNone/>
              <a:defRPr sz="1500"/>
            </a:lvl6pPr>
            <a:lvl7pPr marL="2298335" indent="0">
              <a:buNone/>
              <a:defRPr sz="1500"/>
            </a:lvl7pPr>
            <a:lvl8pPr marL="2681459" indent="0">
              <a:buNone/>
              <a:defRPr sz="1500"/>
            </a:lvl8pPr>
            <a:lvl9pPr marL="3064575" indent="0">
              <a:buNone/>
              <a:defRPr sz="1500"/>
            </a:lvl9pPr>
          </a:lstStyle>
          <a:p>
            <a:pPr lvl="0"/>
            <a:r>
              <a:rPr lang="zh-CN" altLang="en-US"/>
              <a:t>单击此处编辑母版文本样式</a:t>
            </a:r>
          </a:p>
        </p:txBody>
      </p:sp>
      <p:sp>
        <p:nvSpPr>
          <p:cNvPr id="6" name="内容占位符 5"/>
          <p:cNvSpPr>
            <a:spLocks noGrp="1"/>
          </p:cNvSpPr>
          <p:nvPr>
            <p:ph sz="quarter" idx="4"/>
          </p:nvPr>
        </p:nvSpPr>
        <p:spPr>
          <a:xfrm>
            <a:off x="4692818" y="1999101"/>
            <a:ext cx="3673251" cy="2643302"/>
          </a:xfrm>
          <a:prstGeom prst="rect">
            <a:avLst/>
          </a:prstGeom>
        </p:spPr>
        <p:txBody>
          <a:bodyPr lIns="55669" tIns="27833" rIns="55669" bIns="2783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32782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lIns="55669" tIns="27833" rIns="55669" bIns="27833"/>
          <a:lstStyle/>
          <a:p>
            <a:r>
              <a:rPr lang="zh-CN" altLang="en-US"/>
              <a:t>单击此处编辑母版标题样式</a:t>
            </a:r>
          </a:p>
        </p:txBody>
      </p:sp>
    </p:spTree>
    <p:extLst>
      <p:ext uri="{BB962C8B-B14F-4D97-AF65-F5344CB8AC3E}">
        <p14:creationId xmlns:p14="http://schemas.microsoft.com/office/powerpoint/2010/main" val="3924645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AFA7CB-6F9E-43F0-8883-AF8E4038EC54}" type="datetimeFigureOut">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7C51A6-04D5-4C8F-B736-CB51EDB0900A}" type="slidenum">
              <a:rPr lang="en-US" smtClean="0"/>
              <a:t>‹#›</a:t>
            </a:fld>
            <a:endParaRPr lang="en-US"/>
          </a:p>
        </p:txBody>
      </p:sp>
    </p:spTree>
    <p:extLst>
      <p:ext uri="{BB962C8B-B14F-4D97-AF65-F5344CB8AC3E}">
        <p14:creationId xmlns:p14="http://schemas.microsoft.com/office/powerpoint/2010/main" val="16282482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3710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342912"/>
            <a:ext cx="2949233" cy="1200190"/>
          </a:xfrm>
          <a:prstGeom prst="rect">
            <a:avLst/>
          </a:prstGeom>
        </p:spPr>
        <p:txBody>
          <a:bodyPr lIns="55669" tIns="27833" rIns="55669" bIns="27833" anchor="b"/>
          <a:lstStyle>
            <a:lvl1pPr>
              <a:defRPr sz="2700"/>
            </a:lvl1pPr>
          </a:lstStyle>
          <a:p>
            <a:r>
              <a:rPr lang="zh-CN" altLang="en-US"/>
              <a:t>单击此处编辑母版标题样式</a:t>
            </a:r>
          </a:p>
        </p:txBody>
      </p:sp>
      <p:sp>
        <p:nvSpPr>
          <p:cNvPr id="3" name="内容占位符 2"/>
          <p:cNvSpPr>
            <a:spLocks noGrp="1"/>
          </p:cNvSpPr>
          <p:nvPr>
            <p:ph idx="1"/>
          </p:nvPr>
        </p:nvSpPr>
        <p:spPr>
          <a:xfrm>
            <a:off x="3887465" y="740595"/>
            <a:ext cx="4629238" cy="3655341"/>
          </a:xfrm>
          <a:prstGeom prst="rect">
            <a:avLst/>
          </a:prstGeom>
        </p:spPr>
        <p:txBody>
          <a:bodyPr lIns="55669" tIns="27833" rIns="55669" bIns="27833"/>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4" y="1543105"/>
            <a:ext cx="2949233" cy="2858787"/>
          </a:xfrm>
          <a:prstGeom prst="rect">
            <a:avLst/>
          </a:prstGeom>
        </p:spPr>
        <p:txBody>
          <a:bodyPr lIns="55669" tIns="27833" rIns="55669" bIns="27833"/>
          <a:lstStyle>
            <a:lvl1pPr marL="0" indent="0">
              <a:buNone/>
              <a:defRPr sz="1300"/>
            </a:lvl1pPr>
            <a:lvl2pPr marL="383123" indent="0">
              <a:buNone/>
              <a:defRPr sz="1200"/>
            </a:lvl2pPr>
            <a:lvl3pPr marL="766237" indent="0">
              <a:buNone/>
              <a:defRPr sz="1000"/>
            </a:lvl3pPr>
            <a:lvl4pPr marL="1149367" indent="0">
              <a:buNone/>
              <a:defRPr sz="800"/>
            </a:lvl4pPr>
            <a:lvl5pPr marL="1532097" indent="0">
              <a:buNone/>
              <a:defRPr sz="800"/>
            </a:lvl5pPr>
            <a:lvl6pPr marL="1915221" indent="0">
              <a:buNone/>
              <a:defRPr sz="800"/>
            </a:lvl6pPr>
            <a:lvl7pPr marL="2298335" indent="0">
              <a:buNone/>
              <a:defRPr sz="800"/>
            </a:lvl7pPr>
            <a:lvl8pPr marL="2681459" indent="0">
              <a:buNone/>
              <a:defRPr sz="800"/>
            </a:lvl8pPr>
            <a:lvl9pPr marL="3064575" indent="0">
              <a:buNone/>
              <a:defRPr sz="800"/>
            </a:lvl9pPr>
          </a:lstStyle>
          <a:p>
            <a:pPr lvl="0"/>
            <a:r>
              <a:rPr lang="zh-CN" altLang="en-US"/>
              <a:t>单击此处编辑母版文本样式</a:t>
            </a:r>
          </a:p>
        </p:txBody>
      </p:sp>
    </p:spTree>
    <p:extLst>
      <p:ext uri="{BB962C8B-B14F-4D97-AF65-F5344CB8AC3E}">
        <p14:creationId xmlns:p14="http://schemas.microsoft.com/office/powerpoint/2010/main" val="558033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79" y="342912"/>
            <a:ext cx="3124071" cy="1200190"/>
          </a:xfrm>
          <a:prstGeom prst="rect">
            <a:avLst/>
          </a:prstGeom>
        </p:spPr>
        <p:txBody>
          <a:bodyPr lIns="55669" tIns="27833" rIns="55669" bIns="27833" anchor="b"/>
          <a:lstStyle>
            <a:lvl1pPr>
              <a:defRPr sz="2700"/>
            </a:lvl1pPr>
          </a:lstStyle>
          <a:p>
            <a:r>
              <a:rPr lang="zh-CN" altLang="en-US"/>
              <a:t>单击此处编辑母版标题样式</a:t>
            </a:r>
          </a:p>
        </p:txBody>
      </p:sp>
      <p:sp>
        <p:nvSpPr>
          <p:cNvPr id="3" name="图片占位符 2"/>
          <p:cNvSpPr>
            <a:spLocks noGrp="1"/>
          </p:cNvSpPr>
          <p:nvPr>
            <p:ph type="pic" idx="1"/>
          </p:nvPr>
        </p:nvSpPr>
        <p:spPr>
          <a:xfrm>
            <a:off x="3887465" y="342916"/>
            <a:ext cx="4629238" cy="4053023"/>
          </a:xfrm>
          <a:prstGeom prst="rect">
            <a:avLst/>
          </a:prstGeom>
        </p:spPr>
        <p:txBody>
          <a:bodyPr lIns="55669" tIns="27833" rIns="55669" bIns="27833"/>
          <a:lstStyle>
            <a:lvl1pPr marL="0" indent="0">
              <a:buNone/>
              <a:defRPr sz="2700"/>
            </a:lvl1pPr>
            <a:lvl2pPr marL="383123" indent="0">
              <a:buNone/>
              <a:defRPr sz="2300"/>
            </a:lvl2pPr>
            <a:lvl3pPr marL="766237" indent="0">
              <a:buNone/>
              <a:defRPr sz="2000"/>
            </a:lvl3pPr>
            <a:lvl4pPr marL="1149367" indent="0">
              <a:buNone/>
              <a:defRPr sz="1700"/>
            </a:lvl4pPr>
            <a:lvl5pPr marL="1532097" indent="0">
              <a:buNone/>
              <a:defRPr sz="1700"/>
            </a:lvl5pPr>
            <a:lvl6pPr marL="1915221" indent="0">
              <a:buNone/>
              <a:defRPr sz="1700"/>
            </a:lvl6pPr>
            <a:lvl7pPr marL="2298335" indent="0">
              <a:buNone/>
              <a:defRPr sz="1700"/>
            </a:lvl7pPr>
            <a:lvl8pPr marL="2681459" indent="0">
              <a:buNone/>
              <a:defRPr sz="1700"/>
            </a:lvl8pPr>
            <a:lvl9pPr marL="3064575" indent="0">
              <a:buNone/>
              <a:defRPr sz="1700"/>
            </a:lvl9pPr>
          </a:lstStyle>
          <a:p>
            <a:pPr lvl="0"/>
            <a:endParaRPr lang="zh-CN" altLang="en-US" noProof="0"/>
          </a:p>
        </p:txBody>
      </p:sp>
      <p:sp>
        <p:nvSpPr>
          <p:cNvPr id="4" name="文本占位符 3"/>
          <p:cNvSpPr>
            <a:spLocks noGrp="1"/>
          </p:cNvSpPr>
          <p:nvPr>
            <p:ph type="body" sz="half" idx="2"/>
          </p:nvPr>
        </p:nvSpPr>
        <p:spPr>
          <a:xfrm>
            <a:off x="629879" y="1543105"/>
            <a:ext cx="3124071" cy="2858787"/>
          </a:xfrm>
          <a:prstGeom prst="rect">
            <a:avLst/>
          </a:prstGeom>
        </p:spPr>
        <p:txBody>
          <a:bodyPr lIns="55669" tIns="27833" rIns="55669" bIns="27833"/>
          <a:lstStyle>
            <a:lvl1pPr marL="0" indent="0">
              <a:buNone/>
              <a:defRPr sz="1700"/>
            </a:lvl1pPr>
            <a:lvl2pPr marL="383123" indent="0">
              <a:buNone/>
              <a:defRPr sz="1500"/>
            </a:lvl2pPr>
            <a:lvl3pPr marL="766237" indent="0">
              <a:buNone/>
              <a:defRPr sz="1300"/>
            </a:lvl3pPr>
            <a:lvl4pPr marL="1149367" indent="0">
              <a:buNone/>
              <a:defRPr sz="1200"/>
            </a:lvl4pPr>
            <a:lvl5pPr marL="1532097" indent="0">
              <a:buNone/>
              <a:defRPr sz="1200"/>
            </a:lvl5pPr>
            <a:lvl6pPr marL="1915221" indent="0">
              <a:buNone/>
              <a:defRPr sz="1200"/>
            </a:lvl6pPr>
            <a:lvl7pPr marL="2298335" indent="0">
              <a:buNone/>
              <a:defRPr sz="1200"/>
            </a:lvl7pPr>
            <a:lvl8pPr marL="2681459" indent="0">
              <a:buNone/>
              <a:defRPr sz="1200"/>
            </a:lvl8pPr>
            <a:lvl9pPr marL="3064575"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3778871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lIns="55669" tIns="27833" rIns="55669" bIns="27833"/>
          <a:lstStyle/>
          <a:p>
            <a:r>
              <a:rPr lang="zh-CN" altLang="en-US"/>
              <a:t>单击此处编辑母版标题样式</a:t>
            </a:r>
          </a:p>
        </p:txBody>
      </p:sp>
      <p:sp>
        <p:nvSpPr>
          <p:cNvPr id="3" name="竖排文字占位符 2"/>
          <p:cNvSpPr>
            <a:spLocks noGrp="1"/>
          </p:cNvSpPr>
          <p:nvPr>
            <p:ph type="body" orient="vert" idx="1"/>
          </p:nvPr>
        </p:nvSpPr>
        <p:spPr>
          <a:xfrm>
            <a:off x="249170" y="868609"/>
            <a:ext cx="4485050" cy="2456885"/>
          </a:xfrm>
          <a:prstGeom prst="rect">
            <a:avLst/>
          </a:prstGeom>
        </p:spPr>
        <p:txBody>
          <a:bodyPr vert="eaVert" lIns="55669" tIns="27833" rIns="55669" bIns="2783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11706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273854"/>
            <a:ext cx="1971712" cy="4359024"/>
          </a:xfrm>
          <a:prstGeom prst="rect">
            <a:avLst/>
          </a:prstGeom>
        </p:spPr>
        <p:txBody>
          <a:bodyPr vert="eaVert" lIns="55669" tIns="27833" rIns="55669" bIns="27833"/>
          <a:lstStyle/>
          <a:p>
            <a:r>
              <a:rPr lang="zh-CN" altLang="en-US"/>
              <a:t>单击此处编辑母版标题样式</a:t>
            </a:r>
          </a:p>
        </p:txBody>
      </p:sp>
      <p:sp>
        <p:nvSpPr>
          <p:cNvPr id="3" name="竖排文字占位符 2"/>
          <p:cNvSpPr>
            <a:spLocks noGrp="1"/>
          </p:cNvSpPr>
          <p:nvPr>
            <p:ph type="body" orient="vert" idx="1"/>
          </p:nvPr>
        </p:nvSpPr>
        <p:spPr>
          <a:xfrm>
            <a:off x="628663" y="273854"/>
            <a:ext cx="5800835" cy="4359024"/>
          </a:xfrm>
          <a:prstGeom prst="rect">
            <a:avLst/>
          </a:prstGeom>
        </p:spPr>
        <p:txBody>
          <a:bodyPr vert="eaVert" lIns="55669" tIns="27833" rIns="55669" bIns="2783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00813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lIns="55669" tIns="27833" rIns="55669" bIns="27833"/>
          <a:lstStyle/>
          <a:p>
            <a:r>
              <a:rPr lang="zh-CN" altLang="en-US"/>
              <a:t>单击此处编辑母版标题样式</a:t>
            </a:r>
          </a:p>
        </p:txBody>
      </p:sp>
      <p:sp>
        <p:nvSpPr>
          <p:cNvPr id="3" name="内容占位符 2"/>
          <p:cNvSpPr>
            <a:spLocks noGrp="1"/>
          </p:cNvSpPr>
          <p:nvPr>
            <p:ph sz="half" idx="1"/>
          </p:nvPr>
        </p:nvSpPr>
        <p:spPr>
          <a:xfrm>
            <a:off x="628662" y="1369265"/>
            <a:ext cx="3886273" cy="3263613"/>
          </a:xfrm>
        </p:spPr>
        <p:txBody>
          <a:bodyPr lIns="55669" tIns="27833" rIns="55669" bIns="2783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42" y="1369275"/>
            <a:ext cx="3886273" cy="1574059"/>
          </a:xfrm>
        </p:spPr>
        <p:txBody>
          <a:bodyPr lIns="55669" tIns="27833" rIns="55669" bIns="2783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42" y="3057639"/>
            <a:ext cx="3886273" cy="1575250"/>
          </a:xfrm>
        </p:spPr>
        <p:txBody>
          <a:bodyPr lIns="55669" tIns="27833" rIns="55669" bIns="2783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60193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54A232-E3A6-49F1-8394-84778C592AD1}" type="datetimeFigureOut">
              <a:rPr lang="en-US" smtClean="0">
                <a:solidFill>
                  <a:prstClr val="black">
                    <a:tint val="75000"/>
                  </a:prstClr>
                </a:solidFill>
              </a:rPr>
              <a:pPr/>
              <a:t>5/3/2022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3415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54A232-E3A6-49F1-8394-84778C592AD1}" type="datetimeFigureOut">
              <a:rPr lang="en-US" smtClean="0">
                <a:solidFill>
                  <a:prstClr val="black">
                    <a:tint val="75000"/>
                  </a:prstClr>
                </a:solidFill>
              </a:rPr>
              <a:pPr/>
              <a:t>5/3/2022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6594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54A232-E3A6-49F1-8394-84778C592AD1}" type="datetimeFigureOut">
              <a:rPr lang="en-US" smtClean="0">
                <a:solidFill>
                  <a:prstClr val="black">
                    <a:tint val="75000"/>
                  </a:prstClr>
                </a:solidFill>
              </a:rPr>
              <a:pPr/>
              <a:t>5/3/2022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1514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54A232-E3A6-49F1-8394-84778C592AD1}" type="datetimeFigureOut">
              <a:rPr lang="en-US" smtClean="0">
                <a:solidFill>
                  <a:prstClr val="black">
                    <a:tint val="75000"/>
                  </a:prstClr>
                </a:solidFill>
              </a:rPr>
              <a:pPr/>
              <a:t>5/3/2022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8518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AFA7CB-6F9E-43F0-8883-AF8E4038EC54}" type="datetimeFigureOut">
              <a:rPr lang="en-US" smtClean="0"/>
              <a:t>5/3/2022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7C51A6-04D5-4C8F-B736-CB51EDB0900A}" type="slidenum">
              <a:rPr lang="en-US" smtClean="0"/>
              <a:t>‹#›</a:t>
            </a:fld>
            <a:endParaRPr lang="en-US"/>
          </a:p>
        </p:txBody>
      </p:sp>
    </p:spTree>
    <p:extLst>
      <p:ext uri="{BB962C8B-B14F-4D97-AF65-F5344CB8AC3E}">
        <p14:creationId xmlns:p14="http://schemas.microsoft.com/office/powerpoint/2010/main" val="19529615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54A232-E3A6-49F1-8394-84778C592AD1}" type="datetimeFigureOut">
              <a:rPr lang="en-US" smtClean="0">
                <a:solidFill>
                  <a:prstClr val="black">
                    <a:tint val="75000"/>
                  </a:prstClr>
                </a:solidFill>
              </a:rPr>
              <a:pPr/>
              <a:t>5/3/2022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5569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54A232-E3A6-49F1-8394-84778C592AD1}" type="datetimeFigureOut">
              <a:rPr lang="en-US" smtClean="0">
                <a:solidFill>
                  <a:prstClr val="black">
                    <a:tint val="75000"/>
                  </a:prstClr>
                </a:solidFill>
              </a:rPr>
              <a:pPr/>
              <a:t>5/3/2022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8032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54A232-E3A6-49F1-8394-84778C592AD1}" type="datetimeFigureOut">
              <a:rPr lang="en-US" smtClean="0">
                <a:solidFill>
                  <a:prstClr val="black">
                    <a:tint val="75000"/>
                  </a:prstClr>
                </a:solidFill>
              </a:rPr>
              <a:pPr/>
              <a:t>5/3/2022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983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54A232-E3A6-49F1-8394-84778C592AD1}" type="datetimeFigureOut">
              <a:rPr lang="en-US" smtClean="0">
                <a:solidFill>
                  <a:prstClr val="black">
                    <a:tint val="75000"/>
                  </a:prstClr>
                </a:solidFill>
              </a:rPr>
              <a:pPr/>
              <a:t>5/3/2022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0855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54A232-E3A6-49F1-8394-84778C592AD1}" type="datetimeFigureOut">
              <a:rPr lang="en-US" smtClean="0">
                <a:solidFill>
                  <a:prstClr val="black">
                    <a:tint val="75000"/>
                  </a:prstClr>
                </a:solidFill>
              </a:rPr>
              <a:pPr/>
              <a:t>5/3/2022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1699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54A232-E3A6-49F1-8394-84778C592AD1}" type="datetimeFigureOut">
              <a:rPr lang="en-US" smtClean="0">
                <a:solidFill>
                  <a:prstClr val="black">
                    <a:tint val="75000"/>
                  </a:prstClr>
                </a:solidFill>
              </a:rPr>
              <a:pPr/>
              <a:t>5/3/2022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0657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54A232-E3A6-49F1-8394-84778C592AD1}" type="datetimeFigureOut">
              <a:rPr lang="en-US" smtClean="0">
                <a:solidFill>
                  <a:prstClr val="black">
                    <a:tint val="75000"/>
                  </a:prstClr>
                </a:solidFill>
              </a:rPr>
              <a:pPr/>
              <a:t>5/3/2022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8142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841801"/>
            <a:ext cx="6858130" cy="1790760"/>
          </a:xfrm>
          <a:prstGeom prst="rect">
            <a:avLst/>
          </a:prstGeom>
        </p:spPr>
        <p:txBody>
          <a:bodyPr lIns="49751" tIns="24875" rIns="49751" bIns="24875"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22" y="2701621"/>
            <a:ext cx="6858130" cy="1241863"/>
          </a:xfrm>
          <a:prstGeom prst="rect">
            <a:avLst/>
          </a:prstGeom>
        </p:spPr>
        <p:txBody>
          <a:bodyPr lIns="49751" tIns="24875" rIns="49751" bIns="24875"/>
          <a:lstStyle>
            <a:lvl1pPr marL="0" indent="0" algn="ctr">
              <a:buNone/>
              <a:defRPr sz="1800"/>
            </a:lvl1pPr>
            <a:lvl2pPr marL="342391" indent="0" algn="ctr">
              <a:buNone/>
              <a:defRPr sz="1500"/>
            </a:lvl2pPr>
            <a:lvl3pPr marL="684781" indent="0" algn="ctr">
              <a:buNone/>
              <a:defRPr sz="1300"/>
            </a:lvl3pPr>
            <a:lvl4pPr marL="1027170" indent="0" algn="ctr">
              <a:buNone/>
              <a:defRPr sz="1200"/>
            </a:lvl4pPr>
            <a:lvl5pPr marL="1369214" indent="0" algn="ctr">
              <a:buNone/>
              <a:defRPr sz="1200"/>
            </a:lvl5pPr>
            <a:lvl6pPr marL="1711603" indent="0" algn="ctr">
              <a:buNone/>
              <a:defRPr sz="1200"/>
            </a:lvl6pPr>
            <a:lvl7pPr marL="2053994" indent="0" algn="ctr">
              <a:buNone/>
              <a:defRPr sz="1200"/>
            </a:lvl7pPr>
            <a:lvl8pPr marL="2396385" indent="0" algn="ctr">
              <a:buNone/>
              <a:defRPr sz="1200"/>
            </a:lvl8pPr>
            <a:lvl9pPr marL="2738776" indent="0" algn="ctr">
              <a:buNone/>
              <a:defRPr sz="1200"/>
            </a:lvl9pPr>
          </a:lstStyle>
          <a:p>
            <a:r>
              <a:rPr lang="zh-CN" altLang="en-US"/>
              <a:t>单击此处编辑母版副标题样式</a:t>
            </a:r>
          </a:p>
        </p:txBody>
      </p:sp>
    </p:spTree>
    <p:extLst>
      <p:ext uri="{BB962C8B-B14F-4D97-AF65-F5344CB8AC3E}">
        <p14:creationId xmlns:p14="http://schemas.microsoft.com/office/powerpoint/2010/main" val="28258262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3"/>
            <a:ext cx="4485050" cy="620425"/>
          </a:xfrm>
          <a:prstGeom prst="rect">
            <a:avLst/>
          </a:prstGeom>
        </p:spPr>
        <p:txBody>
          <a:bodyPr lIns="49751" tIns="24875" rIns="49751" bIns="24875"/>
          <a:lstStyle/>
          <a:p>
            <a:r>
              <a:rPr lang="zh-CN" altLang="en-US"/>
              <a:t>单击此处编辑母版标题样式</a:t>
            </a:r>
          </a:p>
        </p:txBody>
      </p:sp>
      <p:sp>
        <p:nvSpPr>
          <p:cNvPr id="3" name="内容占位符 2"/>
          <p:cNvSpPr>
            <a:spLocks noGrp="1"/>
          </p:cNvSpPr>
          <p:nvPr>
            <p:ph idx="1"/>
          </p:nvPr>
        </p:nvSpPr>
        <p:spPr>
          <a:xfrm>
            <a:off x="249170" y="868596"/>
            <a:ext cx="4485050" cy="2456885"/>
          </a:xfrm>
          <a:prstGeom prst="rect">
            <a:avLst/>
          </a:prstGeom>
        </p:spPr>
        <p:txBody>
          <a:bodyPr lIns="49751" tIns="24875" rIns="49751" bIns="2487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39178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05" y="1282346"/>
            <a:ext cx="7886849" cy="2139624"/>
          </a:xfrm>
          <a:prstGeom prst="rect">
            <a:avLst/>
          </a:prstGeom>
        </p:spPr>
        <p:txBody>
          <a:bodyPr lIns="49751" tIns="24875" rIns="49751" bIns="24875"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905" y="3442213"/>
            <a:ext cx="7886849" cy="1125178"/>
          </a:xfrm>
          <a:prstGeom prst="rect">
            <a:avLst/>
          </a:prstGeom>
        </p:spPr>
        <p:txBody>
          <a:bodyPr lIns="49751" tIns="24875" rIns="49751" bIns="24875"/>
          <a:lstStyle>
            <a:lvl1pPr marL="0" indent="0">
              <a:buNone/>
              <a:defRPr sz="1800">
                <a:solidFill>
                  <a:schemeClr val="tx1">
                    <a:tint val="75000"/>
                  </a:schemeClr>
                </a:solidFill>
              </a:defRPr>
            </a:lvl1pPr>
            <a:lvl2pPr marL="342391" indent="0">
              <a:buNone/>
              <a:defRPr sz="1500">
                <a:solidFill>
                  <a:schemeClr val="tx1">
                    <a:tint val="75000"/>
                  </a:schemeClr>
                </a:solidFill>
              </a:defRPr>
            </a:lvl2pPr>
            <a:lvl3pPr marL="684781" indent="0">
              <a:buNone/>
              <a:defRPr sz="1300">
                <a:solidFill>
                  <a:schemeClr val="tx1">
                    <a:tint val="75000"/>
                  </a:schemeClr>
                </a:solidFill>
              </a:defRPr>
            </a:lvl3pPr>
            <a:lvl4pPr marL="1027170" indent="0">
              <a:buNone/>
              <a:defRPr sz="1200">
                <a:solidFill>
                  <a:schemeClr val="tx1">
                    <a:tint val="75000"/>
                  </a:schemeClr>
                </a:solidFill>
              </a:defRPr>
            </a:lvl4pPr>
            <a:lvl5pPr marL="1369214" indent="0">
              <a:buNone/>
              <a:defRPr sz="1200">
                <a:solidFill>
                  <a:schemeClr val="tx1">
                    <a:tint val="75000"/>
                  </a:schemeClr>
                </a:solidFill>
              </a:defRPr>
            </a:lvl5pPr>
            <a:lvl6pPr marL="1711603" indent="0">
              <a:buNone/>
              <a:defRPr sz="1200">
                <a:solidFill>
                  <a:schemeClr val="tx1">
                    <a:tint val="75000"/>
                  </a:schemeClr>
                </a:solidFill>
              </a:defRPr>
            </a:lvl6pPr>
            <a:lvl7pPr marL="2053994" indent="0">
              <a:buNone/>
              <a:defRPr sz="1200">
                <a:solidFill>
                  <a:schemeClr val="tx1">
                    <a:tint val="75000"/>
                  </a:schemeClr>
                </a:solidFill>
              </a:defRPr>
            </a:lvl7pPr>
            <a:lvl8pPr marL="2396385" indent="0">
              <a:buNone/>
              <a:defRPr sz="1200">
                <a:solidFill>
                  <a:schemeClr val="tx1">
                    <a:tint val="75000"/>
                  </a:schemeClr>
                </a:solidFill>
              </a:defRPr>
            </a:lvl8pPr>
            <a:lvl9pPr marL="2738776" indent="0">
              <a:buNone/>
              <a:defRPr sz="1200">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262366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AFA7CB-6F9E-43F0-8883-AF8E4038EC54}" type="datetimeFigureOut">
              <a:rPr lang="en-US" smtClean="0"/>
              <a:t>5/3/2022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7C51A6-04D5-4C8F-B736-CB51EDB0900A}" type="slidenum">
              <a:rPr lang="en-US" smtClean="0"/>
              <a:t>‹#›</a:t>
            </a:fld>
            <a:endParaRPr lang="en-US"/>
          </a:p>
        </p:txBody>
      </p:sp>
    </p:spTree>
    <p:extLst>
      <p:ext uri="{BB962C8B-B14F-4D97-AF65-F5344CB8AC3E}">
        <p14:creationId xmlns:p14="http://schemas.microsoft.com/office/powerpoint/2010/main" val="3608239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3"/>
            <a:ext cx="4485050" cy="620425"/>
          </a:xfrm>
          <a:prstGeom prst="rect">
            <a:avLst/>
          </a:prstGeom>
        </p:spPr>
        <p:txBody>
          <a:bodyPr lIns="49751" tIns="24875" rIns="49751" bIns="24875"/>
          <a:lstStyle/>
          <a:p>
            <a:r>
              <a:rPr lang="zh-CN" altLang="en-US"/>
              <a:t>单击此处编辑母版标题样式</a:t>
            </a:r>
          </a:p>
        </p:txBody>
      </p:sp>
      <p:sp>
        <p:nvSpPr>
          <p:cNvPr id="3" name="内容占位符 2"/>
          <p:cNvSpPr>
            <a:spLocks noGrp="1"/>
          </p:cNvSpPr>
          <p:nvPr>
            <p:ph sz="half" idx="1"/>
          </p:nvPr>
        </p:nvSpPr>
        <p:spPr>
          <a:xfrm>
            <a:off x="628662" y="1369264"/>
            <a:ext cx="3886273" cy="3263613"/>
          </a:xfrm>
          <a:prstGeom prst="rect">
            <a:avLst/>
          </a:prstGeom>
        </p:spPr>
        <p:txBody>
          <a:bodyPr lIns="49751" tIns="24875" rIns="49751" bIns="2487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41" y="1369264"/>
            <a:ext cx="3886273" cy="3263613"/>
          </a:xfrm>
          <a:prstGeom prst="rect">
            <a:avLst/>
          </a:prstGeom>
        </p:spPr>
        <p:txBody>
          <a:bodyPr lIns="49751" tIns="24875" rIns="49751" bIns="2487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56128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9" y="273853"/>
            <a:ext cx="7886849" cy="994206"/>
          </a:xfrm>
          <a:prstGeom prst="rect">
            <a:avLst/>
          </a:prstGeom>
        </p:spPr>
        <p:txBody>
          <a:bodyPr lIns="49751" tIns="24875" rIns="49751" bIns="24875"/>
          <a:lstStyle/>
          <a:p>
            <a:r>
              <a:rPr lang="zh-CN" altLang="en-US"/>
              <a:t>单击此处编辑母版标题样式</a:t>
            </a:r>
          </a:p>
        </p:txBody>
      </p:sp>
      <p:sp>
        <p:nvSpPr>
          <p:cNvPr id="3" name="文本占位符 2"/>
          <p:cNvSpPr>
            <a:spLocks noGrp="1"/>
          </p:cNvSpPr>
          <p:nvPr>
            <p:ph type="body" idx="1"/>
          </p:nvPr>
        </p:nvSpPr>
        <p:spPr>
          <a:xfrm>
            <a:off x="890104" y="1333879"/>
            <a:ext cx="3655249" cy="617955"/>
          </a:xfrm>
          <a:prstGeom prst="rect">
            <a:avLst/>
          </a:prstGeom>
        </p:spPr>
        <p:txBody>
          <a:bodyPr lIns="49751" tIns="24875" rIns="49751" bIns="24875" anchor="ctr" anchorCtr="0"/>
          <a:lstStyle>
            <a:lvl1pPr marL="0" indent="0">
              <a:buNone/>
              <a:defRPr sz="2100"/>
            </a:lvl1pPr>
            <a:lvl2pPr marL="342391" indent="0">
              <a:buNone/>
              <a:defRPr sz="1800"/>
            </a:lvl2pPr>
            <a:lvl3pPr marL="684781" indent="0">
              <a:buNone/>
              <a:defRPr sz="1500"/>
            </a:lvl3pPr>
            <a:lvl4pPr marL="1027170" indent="0">
              <a:buNone/>
              <a:defRPr sz="1300"/>
            </a:lvl4pPr>
            <a:lvl5pPr marL="1369214" indent="0">
              <a:buNone/>
              <a:defRPr sz="1300"/>
            </a:lvl5pPr>
            <a:lvl6pPr marL="1711603" indent="0">
              <a:buNone/>
              <a:defRPr sz="1300"/>
            </a:lvl6pPr>
            <a:lvl7pPr marL="2053994" indent="0">
              <a:buNone/>
              <a:defRPr sz="1300"/>
            </a:lvl7pPr>
            <a:lvl8pPr marL="2396385" indent="0">
              <a:buNone/>
              <a:defRPr sz="1300"/>
            </a:lvl8pPr>
            <a:lvl9pPr marL="2738776" indent="0">
              <a:buNone/>
              <a:defRPr sz="1300"/>
            </a:lvl9pPr>
          </a:lstStyle>
          <a:p>
            <a:pPr lvl="0"/>
            <a:r>
              <a:rPr lang="zh-CN" altLang="en-US"/>
              <a:t>单击此处编辑母版文本样式</a:t>
            </a:r>
          </a:p>
        </p:txBody>
      </p:sp>
      <p:sp>
        <p:nvSpPr>
          <p:cNvPr id="4" name="内容占位符 3"/>
          <p:cNvSpPr>
            <a:spLocks noGrp="1"/>
          </p:cNvSpPr>
          <p:nvPr>
            <p:ph sz="half" idx="2"/>
          </p:nvPr>
        </p:nvSpPr>
        <p:spPr>
          <a:xfrm>
            <a:off x="890104" y="1999107"/>
            <a:ext cx="3655249" cy="2643301"/>
          </a:xfrm>
          <a:prstGeom prst="rect">
            <a:avLst/>
          </a:prstGeom>
        </p:spPr>
        <p:txBody>
          <a:bodyPr lIns="49751" tIns="24875" rIns="49751" bIns="2487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8" y="1333879"/>
            <a:ext cx="3673251" cy="617955"/>
          </a:xfrm>
          <a:prstGeom prst="rect">
            <a:avLst/>
          </a:prstGeom>
        </p:spPr>
        <p:txBody>
          <a:bodyPr lIns="49751" tIns="24875" rIns="49751" bIns="24875" anchor="ctr" anchorCtr="0"/>
          <a:lstStyle>
            <a:lvl1pPr marL="0" indent="0">
              <a:buNone/>
              <a:defRPr sz="2100"/>
            </a:lvl1pPr>
            <a:lvl2pPr marL="342391" indent="0">
              <a:buNone/>
              <a:defRPr sz="1800"/>
            </a:lvl2pPr>
            <a:lvl3pPr marL="684781" indent="0">
              <a:buNone/>
              <a:defRPr sz="1500"/>
            </a:lvl3pPr>
            <a:lvl4pPr marL="1027170" indent="0">
              <a:buNone/>
              <a:defRPr sz="1300"/>
            </a:lvl4pPr>
            <a:lvl5pPr marL="1369214" indent="0">
              <a:buNone/>
              <a:defRPr sz="1300"/>
            </a:lvl5pPr>
            <a:lvl6pPr marL="1711603" indent="0">
              <a:buNone/>
              <a:defRPr sz="1300"/>
            </a:lvl6pPr>
            <a:lvl7pPr marL="2053994" indent="0">
              <a:buNone/>
              <a:defRPr sz="1300"/>
            </a:lvl7pPr>
            <a:lvl8pPr marL="2396385" indent="0">
              <a:buNone/>
              <a:defRPr sz="1300"/>
            </a:lvl8pPr>
            <a:lvl9pPr marL="2738776" indent="0">
              <a:buNone/>
              <a:defRPr sz="1300"/>
            </a:lvl9pPr>
          </a:lstStyle>
          <a:p>
            <a:pPr lvl="0"/>
            <a:r>
              <a:rPr lang="zh-CN" altLang="en-US"/>
              <a:t>单击此处编辑母版文本样式</a:t>
            </a:r>
          </a:p>
        </p:txBody>
      </p:sp>
      <p:sp>
        <p:nvSpPr>
          <p:cNvPr id="6" name="内容占位符 5"/>
          <p:cNvSpPr>
            <a:spLocks noGrp="1"/>
          </p:cNvSpPr>
          <p:nvPr>
            <p:ph sz="quarter" idx="4"/>
          </p:nvPr>
        </p:nvSpPr>
        <p:spPr>
          <a:xfrm>
            <a:off x="4692798" y="1999107"/>
            <a:ext cx="3673251" cy="2643301"/>
          </a:xfrm>
          <a:prstGeom prst="rect">
            <a:avLst/>
          </a:prstGeom>
        </p:spPr>
        <p:txBody>
          <a:bodyPr lIns="49751" tIns="24875" rIns="49751" bIns="2487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308398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3"/>
            <a:ext cx="4485050" cy="620425"/>
          </a:xfrm>
          <a:prstGeom prst="rect">
            <a:avLst/>
          </a:prstGeom>
        </p:spPr>
        <p:txBody>
          <a:bodyPr lIns="49751" tIns="24875" rIns="49751" bIns="24875"/>
          <a:lstStyle/>
          <a:p>
            <a:r>
              <a:rPr lang="zh-CN" altLang="en-US"/>
              <a:t>单击此处编辑母版标题样式</a:t>
            </a:r>
          </a:p>
        </p:txBody>
      </p:sp>
    </p:spTree>
    <p:extLst>
      <p:ext uri="{BB962C8B-B14F-4D97-AF65-F5344CB8AC3E}">
        <p14:creationId xmlns:p14="http://schemas.microsoft.com/office/powerpoint/2010/main" val="456053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849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342912"/>
            <a:ext cx="2949233" cy="1200190"/>
          </a:xfrm>
          <a:prstGeom prst="rect">
            <a:avLst/>
          </a:prstGeom>
        </p:spPr>
        <p:txBody>
          <a:bodyPr lIns="49751" tIns="24875" rIns="49751" bIns="24875"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465" y="740595"/>
            <a:ext cx="4629238" cy="3655341"/>
          </a:xfrm>
          <a:prstGeom prst="rect">
            <a:avLst/>
          </a:prstGeom>
        </p:spPr>
        <p:txBody>
          <a:bodyPr lIns="49751" tIns="24875" rIns="49751" bIns="24875"/>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3" y="1543105"/>
            <a:ext cx="2949233" cy="2858787"/>
          </a:xfrm>
          <a:prstGeom prst="rect">
            <a:avLst/>
          </a:prstGeom>
        </p:spPr>
        <p:txBody>
          <a:bodyPr lIns="49751" tIns="24875" rIns="49751" bIns="24875"/>
          <a:lstStyle>
            <a:lvl1pPr marL="0" indent="0">
              <a:buNone/>
              <a:defRPr sz="1200"/>
            </a:lvl1pPr>
            <a:lvl2pPr marL="342391" indent="0">
              <a:buNone/>
              <a:defRPr sz="1000"/>
            </a:lvl2pPr>
            <a:lvl3pPr marL="684781" indent="0">
              <a:buNone/>
              <a:defRPr sz="900"/>
            </a:lvl3pPr>
            <a:lvl4pPr marL="1027170" indent="0">
              <a:buNone/>
              <a:defRPr sz="700"/>
            </a:lvl4pPr>
            <a:lvl5pPr marL="1369214" indent="0">
              <a:buNone/>
              <a:defRPr sz="700"/>
            </a:lvl5pPr>
            <a:lvl6pPr marL="1711603" indent="0">
              <a:buNone/>
              <a:defRPr sz="700"/>
            </a:lvl6pPr>
            <a:lvl7pPr marL="2053994" indent="0">
              <a:buNone/>
              <a:defRPr sz="700"/>
            </a:lvl7pPr>
            <a:lvl8pPr marL="2396385" indent="0">
              <a:buNone/>
              <a:defRPr sz="700"/>
            </a:lvl8pPr>
            <a:lvl9pPr marL="2738776" indent="0">
              <a:buNone/>
              <a:defRPr sz="700"/>
            </a:lvl9pPr>
          </a:lstStyle>
          <a:p>
            <a:pPr lvl="0"/>
            <a:r>
              <a:rPr lang="zh-CN" altLang="en-US"/>
              <a:t>单击此处编辑母版文本样式</a:t>
            </a:r>
          </a:p>
        </p:txBody>
      </p:sp>
    </p:spTree>
    <p:extLst>
      <p:ext uri="{BB962C8B-B14F-4D97-AF65-F5344CB8AC3E}">
        <p14:creationId xmlns:p14="http://schemas.microsoft.com/office/powerpoint/2010/main" val="208583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9" y="342912"/>
            <a:ext cx="3124071" cy="1200190"/>
          </a:xfrm>
          <a:prstGeom prst="rect">
            <a:avLst/>
          </a:prstGeom>
        </p:spPr>
        <p:txBody>
          <a:bodyPr lIns="49751" tIns="24875" rIns="49751" bIns="24875"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465" y="342912"/>
            <a:ext cx="4629238" cy="4053023"/>
          </a:xfrm>
          <a:prstGeom prst="rect">
            <a:avLst/>
          </a:prstGeom>
        </p:spPr>
        <p:txBody>
          <a:bodyPr lIns="49751" tIns="24875" rIns="49751" bIns="24875"/>
          <a:lstStyle>
            <a:lvl1pPr marL="0" indent="0">
              <a:buNone/>
              <a:defRPr sz="2400"/>
            </a:lvl1pPr>
            <a:lvl2pPr marL="342391" indent="0">
              <a:buNone/>
              <a:defRPr sz="2100"/>
            </a:lvl2pPr>
            <a:lvl3pPr marL="684781" indent="0">
              <a:buNone/>
              <a:defRPr sz="1800"/>
            </a:lvl3pPr>
            <a:lvl4pPr marL="1027170" indent="0">
              <a:buNone/>
              <a:defRPr sz="1500"/>
            </a:lvl4pPr>
            <a:lvl5pPr marL="1369214" indent="0">
              <a:buNone/>
              <a:defRPr sz="1500"/>
            </a:lvl5pPr>
            <a:lvl6pPr marL="1711603" indent="0">
              <a:buNone/>
              <a:defRPr sz="1500"/>
            </a:lvl6pPr>
            <a:lvl7pPr marL="2053994" indent="0">
              <a:buNone/>
              <a:defRPr sz="1500"/>
            </a:lvl7pPr>
            <a:lvl8pPr marL="2396385" indent="0">
              <a:buNone/>
              <a:defRPr sz="1500"/>
            </a:lvl8pPr>
            <a:lvl9pPr marL="2738776" indent="0">
              <a:buNone/>
              <a:defRPr sz="1500"/>
            </a:lvl9pPr>
          </a:lstStyle>
          <a:p>
            <a:endParaRPr lang="zh-CN" altLang="en-US"/>
          </a:p>
        </p:txBody>
      </p:sp>
      <p:sp>
        <p:nvSpPr>
          <p:cNvPr id="4" name="文本占位符 3"/>
          <p:cNvSpPr>
            <a:spLocks noGrp="1"/>
          </p:cNvSpPr>
          <p:nvPr>
            <p:ph type="body" sz="half" idx="2"/>
          </p:nvPr>
        </p:nvSpPr>
        <p:spPr>
          <a:xfrm>
            <a:off x="629859" y="1543105"/>
            <a:ext cx="3124071" cy="2858787"/>
          </a:xfrm>
          <a:prstGeom prst="rect">
            <a:avLst/>
          </a:prstGeom>
        </p:spPr>
        <p:txBody>
          <a:bodyPr lIns="49751" tIns="24875" rIns="49751" bIns="24875"/>
          <a:lstStyle>
            <a:lvl1pPr marL="0" indent="0">
              <a:buNone/>
              <a:defRPr sz="1500"/>
            </a:lvl1pPr>
            <a:lvl2pPr marL="342391" indent="0">
              <a:buNone/>
              <a:defRPr sz="1300"/>
            </a:lvl2pPr>
            <a:lvl3pPr marL="684781" indent="0">
              <a:buNone/>
              <a:defRPr sz="1200"/>
            </a:lvl3pPr>
            <a:lvl4pPr marL="1027170" indent="0">
              <a:buNone/>
              <a:defRPr sz="1000"/>
            </a:lvl4pPr>
            <a:lvl5pPr marL="1369214" indent="0">
              <a:buNone/>
              <a:defRPr sz="1000"/>
            </a:lvl5pPr>
            <a:lvl6pPr marL="1711603" indent="0">
              <a:buNone/>
              <a:defRPr sz="1000"/>
            </a:lvl6pPr>
            <a:lvl7pPr marL="2053994" indent="0">
              <a:buNone/>
              <a:defRPr sz="1000"/>
            </a:lvl7pPr>
            <a:lvl8pPr marL="2396385" indent="0">
              <a:buNone/>
              <a:defRPr sz="1000"/>
            </a:lvl8pPr>
            <a:lvl9pPr marL="2738776"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3841929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3"/>
            <a:ext cx="4485050" cy="620425"/>
          </a:xfrm>
          <a:prstGeom prst="rect">
            <a:avLst/>
          </a:prstGeom>
        </p:spPr>
        <p:txBody>
          <a:bodyPr lIns="49751" tIns="24875" rIns="49751" bIns="24875"/>
          <a:lstStyle/>
          <a:p>
            <a:r>
              <a:rPr lang="zh-CN" altLang="en-US"/>
              <a:t>单击此处编辑母版标题样式</a:t>
            </a:r>
          </a:p>
        </p:txBody>
      </p:sp>
      <p:sp>
        <p:nvSpPr>
          <p:cNvPr id="3" name="竖排文字占位符 2"/>
          <p:cNvSpPr>
            <a:spLocks noGrp="1"/>
          </p:cNvSpPr>
          <p:nvPr>
            <p:ph type="body" orient="vert" idx="1"/>
          </p:nvPr>
        </p:nvSpPr>
        <p:spPr>
          <a:xfrm>
            <a:off x="249170" y="868596"/>
            <a:ext cx="4485050" cy="2456885"/>
          </a:xfrm>
          <a:prstGeom prst="rect">
            <a:avLst/>
          </a:prstGeom>
        </p:spPr>
        <p:txBody>
          <a:bodyPr vert="eaVert" lIns="49751" tIns="24875" rIns="49751" bIns="2487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662785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273853"/>
            <a:ext cx="1971712" cy="4359024"/>
          </a:xfrm>
          <a:prstGeom prst="rect">
            <a:avLst/>
          </a:prstGeom>
        </p:spPr>
        <p:txBody>
          <a:bodyPr vert="eaVert" lIns="49751" tIns="24875" rIns="49751" bIns="24875"/>
          <a:lstStyle/>
          <a:p>
            <a:r>
              <a:rPr lang="zh-CN" altLang="en-US"/>
              <a:t>单击此处编辑母版标题样式</a:t>
            </a:r>
          </a:p>
        </p:txBody>
      </p:sp>
      <p:sp>
        <p:nvSpPr>
          <p:cNvPr id="3" name="竖排文字占位符 2"/>
          <p:cNvSpPr>
            <a:spLocks noGrp="1"/>
          </p:cNvSpPr>
          <p:nvPr>
            <p:ph type="body" orient="vert" idx="1"/>
          </p:nvPr>
        </p:nvSpPr>
        <p:spPr>
          <a:xfrm>
            <a:off x="628662" y="273853"/>
            <a:ext cx="5800835" cy="4359024"/>
          </a:xfrm>
          <a:prstGeom prst="rect">
            <a:avLst/>
          </a:prstGeom>
        </p:spPr>
        <p:txBody>
          <a:bodyPr vert="eaVert" lIns="49751" tIns="24875" rIns="49751" bIns="2487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207513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lIns="49751" tIns="24875" rIns="49751" bIns="24875"/>
          <a:lstStyle/>
          <a:p>
            <a:r>
              <a:rPr lang="zh-CN" altLang="en-US"/>
              <a:t>单击此处编辑母版标题样式</a:t>
            </a:r>
          </a:p>
        </p:txBody>
      </p:sp>
      <p:sp>
        <p:nvSpPr>
          <p:cNvPr id="3" name="内容占位符 2"/>
          <p:cNvSpPr>
            <a:spLocks noGrp="1"/>
          </p:cNvSpPr>
          <p:nvPr>
            <p:ph sz="half" idx="1"/>
          </p:nvPr>
        </p:nvSpPr>
        <p:spPr>
          <a:xfrm>
            <a:off x="628662" y="1369264"/>
            <a:ext cx="3886273" cy="3263613"/>
          </a:xfrm>
        </p:spPr>
        <p:txBody>
          <a:bodyPr lIns="49751" tIns="24875" rIns="49751" bIns="2487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41" y="1369264"/>
            <a:ext cx="3886273" cy="1574059"/>
          </a:xfrm>
        </p:spPr>
        <p:txBody>
          <a:bodyPr lIns="49751" tIns="24875" rIns="49751" bIns="2487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41" y="3057627"/>
            <a:ext cx="3886273" cy="1575250"/>
          </a:xfrm>
        </p:spPr>
        <p:txBody>
          <a:bodyPr lIns="49751" tIns="24875" rIns="49751" bIns="2487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80288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35"/>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77" indent="0" algn="ctr">
              <a:buNone/>
              <a:defRPr>
                <a:solidFill>
                  <a:schemeClr val="tx1">
                    <a:tint val="75000"/>
                  </a:schemeClr>
                </a:solidFill>
              </a:defRPr>
            </a:lvl2pPr>
            <a:lvl3pPr marL="913959" indent="0" algn="ctr">
              <a:buNone/>
              <a:defRPr>
                <a:solidFill>
                  <a:schemeClr val="tx1">
                    <a:tint val="75000"/>
                  </a:schemeClr>
                </a:solidFill>
              </a:defRPr>
            </a:lvl3pPr>
            <a:lvl4pPr marL="1370940" indent="0" algn="ctr">
              <a:buNone/>
              <a:defRPr>
                <a:solidFill>
                  <a:schemeClr val="tx1">
                    <a:tint val="75000"/>
                  </a:schemeClr>
                </a:solidFill>
              </a:defRPr>
            </a:lvl4pPr>
            <a:lvl5pPr marL="1827923" indent="0" algn="ctr">
              <a:buNone/>
              <a:defRPr>
                <a:solidFill>
                  <a:schemeClr val="tx1">
                    <a:tint val="75000"/>
                  </a:schemeClr>
                </a:solidFill>
              </a:defRPr>
            </a:lvl5pPr>
            <a:lvl6pPr marL="2284901" indent="0" algn="ctr">
              <a:buNone/>
              <a:defRPr>
                <a:solidFill>
                  <a:schemeClr val="tx1">
                    <a:tint val="75000"/>
                  </a:schemeClr>
                </a:solidFill>
              </a:defRPr>
            </a:lvl6pPr>
            <a:lvl7pPr marL="2741876" indent="0" algn="ctr">
              <a:buNone/>
              <a:defRPr>
                <a:solidFill>
                  <a:schemeClr val="tx1">
                    <a:tint val="75000"/>
                  </a:schemeClr>
                </a:solidFill>
              </a:defRPr>
            </a:lvl7pPr>
            <a:lvl8pPr marL="3198856" indent="0" algn="ctr">
              <a:buNone/>
              <a:defRPr>
                <a:solidFill>
                  <a:schemeClr val="tx1">
                    <a:tint val="75000"/>
                  </a:schemeClr>
                </a:solidFill>
              </a:defRPr>
            </a:lvl8pPr>
            <a:lvl9pPr marL="365583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5/3/2022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435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AFA7CB-6F9E-43F0-8883-AF8E4038EC54}" type="datetimeFigureOut">
              <a:rPr lang="en-US" smtClean="0"/>
              <a:t>5/3/2022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7C51A6-04D5-4C8F-B736-CB51EDB0900A}" type="slidenum">
              <a:rPr lang="en-US" smtClean="0"/>
              <a:t>‹#›</a:t>
            </a:fld>
            <a:endParaRPr lang="en-US"/>
          </a:p>
        </p:txBody>
      </p:sp>
    </p:spTree>
    <p:extLst>
      <p:ext uri="{BB962C8B-B14F-4D97-AF65-F5344CB8AC3E}">
        <p14:creationId xmlns:p14="http://schemas.microsoft.com/office/powerpoint/2010/main" val="19036251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5/3/2022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6028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77" indent="0">
              <a:buNone/>
              <a:defRPr sz="1800">
                <a:solidFill>
                  <a:schemeClr val="tx1">
                    <a:tint val="75000"/>
                  </a:schemeClr>
                </a:solidFill>
              </a:defRPr>
            </a:lvl2pPr>
            <a:lvl3pPr marL="913959" indent="0">
              <a:buNone/>
              <a:defRPr sz="1600">
                <a:solidFill>
                  <a:schemeClr val="tx1">
                    <a:tint val="75000"/>
                  </a:schemeClr>
                </a:solidFill>
              </a:defRPr>
            </a:lvl3pPr>
            <a:lvl4pPr marL="1370940" indent="0">
              <a:buNone/>
              <a:defRPr sz="1400">
                <a:solidFill>
                  <a:schemeClr val="tx1">
                    <a:tint val="75000"/>
                  </a:schemeClr>
                </a:solidFill>
              </a:defRPr>
            </a:lvl4pPr>
            <a:lvl5pPr marL="1827923" indent="0">
              <a:buNone/>
              <a:defRPr sz="1400">
                <a:solidFill>
                  <a:schemeClr val="tx1">
                    <a:tint val="75000"/>
                  </a:schemeClr>
                </a:solidFill>
              </a:defRPr>
            </a:lvl5pPr>
            <a:lvl6pPr marL="2284901" indent="0">
              <a:buNone/>
              <a:defRPr sz="1400">
                <a:solidFill>
                  <a:schemeClr val="tx1">
                    <a:tint val="75000"/>
                  </a:schemeClr>
                </a:solidFill>
              </a:defRPr>
            </a:lvl6pPr>
            <a:lvl7pPr marL="2741876" indent="0">
              <a:buNone/>
              <a:defRPr sz="1400">
                <a:solidFill>
                  <a:schemeClr val="tx1">
                    <a:tint val="75000"/>
                  </a:schemeClr>
                </a:solidFill>
              </a:defRPr>
            </a:lvl7pPr>
            <a:lvl8pPr marL="3198856" indent="0">
              <a:buNone/>
              <a:defRPr sz="1400">
                <a:solidFill>
                  <a:schemeClr val="tx1">
                    <a:tint val="75000"/>
                  </a:schemeClr>
                </a:solidFill>
              </a:defRPr>
            </a:lvl8pPr>
            <a:lvl9pPr marL="365583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5/3/2022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025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DBF65B-4746-40C1-B906-C5A84C1A5207}" type="datetimeFigureOut">
              <a:rPr lang="en-US" smtClean="0">
                <a:solidFill>
                  <a:prstClr val="black">
                    <a:tint val="75000"/>
                  </a:prstClr>
                </a:solidFill>
              </a:rPr>
              <a:pPr/>
              <a:t>5/3/2022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391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77" indent="0">
              <a:buNone/>
              <a:defRPr sz="2000" b="1"/>
            </a:lvl2pPr>
            <a:lvl3pPr marL="913959" indent="0">
              <a:buNone/>
              <a:defRPr sz="1800" b="1"/>
            </a:lvl3pPr>
            <a:lvl4pPr marL="1370940" indent="0">
              <a:buNone/>
              <a:defRPr sz="1600" b="1"/>
            </a:lvl4pPr>
            <a:lvl5pPr marL="1827923" indent="0">
              <a:buNone/>
              <a:defRPr sz="1600" b="1"/>
            </a:lvl5pPr>
            <a:lvl6pPr marL="2284901" indent="0">
              <a:buNone/>
              <a:defRPr sz="1600" b="1"/>
            </a:lvl6pPr>
            <a:lvl7pPr marL="2741876" indent="0">
              <a:buNone/>
              <a:defRPr sz="1600" b="1"/>
            </a:lvl7pPr>
            <a:lvl8pPr marL="3198856" indent="0">
              <a:buNone/>
              <a:defRPr sz="1600" b="1"/>
            </a:lvl8pPr>
            <a:lvl9pPr marL="365583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6977" indent="0">
              <a:buNone/>
              <a:defRPr sz="2000" b="1"/>
            </a:lvl2pPr>
            <a:lvl3pPr marL="913959" indent="0">
              <a:buNone/>
              <a:defRPr sz="1800" b="1"/>
            </a:lvl3pPr>
            <a:lvl4pPr marL="1370940" indent="0">
              <a:buNone/>
              <a:defRPr sz="1600" b="1"/>
            </a:lvl4pPr>
            <a:lvl5pPr marL="1827923" indent="0">
              <a:buNone/>
              <a:defRPr sz="1600" b="1"/>
            </a:lvl5pPr>
            <a:lvl6pPr marL="2284901" indent="0">
              <a:buNone/>
              <a:defRPr sz="1600" b="1"/>
            </a:lvl6pPr>
            <a:lvl7pPr marL="2741876" indent="0">
              <a:buNone/>
              <a:defRPr sz="1600" b="1"/>
            </a:lvl7pPr>
            <a:lvl8pPr marL="3198856" indent="0">
              <a:buNone/>
              <a:defRPr sz="1600" b="1"/>
            </a:lvl8pPr>
            <a:lvl9pPr marL="365583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DBF65B-4746-40C1-B906-C5A84C1A5207}" type="datetimeFigureOut">
              <a:rPr lang="en-US" smtClean="0">
                <a:solidFill>
                  <a:prstClr val="black">
                    <a:tint val="75000"/>
                  </a:prstClr>
                </a:solidFill>
              </a:rPr>
              <a:pPr/>
              <a:t>5/3/2022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3813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DBF65B-4746-40C1-B906-C5A84C1A5207}" type="datetimeFigureOut">
              <a:rPr lang="en-US" smtClean="0">
                <a:solidFill>
                  <a:prstClr val="black">
                    <a:tint val="75000"/>
                  </a:prstClr>
                </a:solidFill>
              </a:rPr>
              <a:pPr/>
              <a:t>5/3/2022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0034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DBF65B-4746-40C1-B906-C5A84C1A5207}" type="datetimeFigureOut">
              <a:rPr lang="en-US" smtClean="0">
                <a:solidFill>
                  <a:prstClr val="black">
                    <a:tint val="75000"/>
                  </a:prstClr>
                </a:solidFill>
              </a:rPr>
              <a:pPr/>
              <a:t>5/3/2022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6547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0480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4" y="1076328"/>
            <a:ext cx="3008313" cy="3518297"/>
          </a:xfrm>
        </p:spPr>
        <p:txBody>
          <a:bodyPr/>
          <a:lstStyle>
            <a:lvl1pPr marL="0" indent="0">
              <a:buNone/>
              <a:defRPr sz="1400"/>
            </a:lvl1pPr>
            <a:lvl2pPr marL="456977" indent="0">
              <a:buNone/>
              <a:defRPr sz="1200"/>
            </a:lvl2pPr>
            <a:lvl3pPr marL="913959" indent="0">
              <a:buNone/>
              <a:defRPr sz="1000"/>
            </a:lvl3pPr>
            <a:lvl4pPr marL="1370940" indent="0">
              <a:buNone/>
              <a:defRPr sz="900"/>
            </a:lvl4pPr>
            <a:lvl5pPr marL="1827923" indent="0">
              <a:buNone/>
              <a:defRPr sz="900"/>
            </a:lvl5pPr>
            <a:lvl6pPr marL="2284901" indent="0">
              <a:buNone/>
              <a:defRPr sz="900"/>
            </a:lvl6pPr>
            <a:lvl7pPr marL="2741876" indent="0">
              <a:buNone/>
              <a:defRPr sz="900"/>
            </a:lvl7pPr>
            <a:lvl8pPr marL="3198856" indent="0">
              <a:buNone/>
              <a:defRPr sz="900"/>
            </a:lvl8pPr>
            <a:lvl9pPr marL="365583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BF65B-4746-40C1-B906-C5A84C1A5207}" type="datetimeFigureOut">
              <a:rPr lang="en-US" smtClean="0">
                <a:solidFill>
                  <a:prstClr val="black">
                    <a:tint val="75000"/>
                  </a:prstClr>
                </a:solidFill>
              </a:rPr>
              <a:pPr/>
              <a:t>5/3/2022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004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77" indent="0">
              <a:buNone/>
              <a:defRPr sz="2800"/>
            </a:lvl2pPr>
            <a:lvl3pPr marL="913959" indent="0">
              <a:buNone/>
              <a:defRPr sz="2400"/>
            </a:lvl3pPr>
            <a:lvl4pPr marL="1370940" indent="0">
              <a:buNone/>
              <a:defRPr sz="2000"/>
            </a:lvl4pPr>
            <a:lvl5pPr marL="1827923" indent="0">
              <a:buNone/>
              <a:defRPr sz="2000"/>
            </a:lvl5pPr>
            <a:lvl6pPr marL="2284901" indent="0">
              <a:buNone/>
              <a:defRPr sz="2000"/>
            </a:lvl6pPr>
            <a:lvl7pPr marL="2741876" indent="0">
              <a:buNone/>
              <a:defRPr sz="2000"/>
            </a:lvl7pPr>
            <a:lvl8pPr marL="3198856" indent="0">
              <a:buNone/>
              <a:defRPr sz="2000"/>
            </a:lvl8pPr>
            <a:lvl9pPr marL="3655834" indent="0">
              <a:buNone/>
              <a:defRPr sz="2000"/>
            </a:lvl9pPr>
          </a:lstStyle>
          <a:p>
            <a:endParaRPr lang="en-US"/>
          </a:p>
        </p:txBody>
      </p:sp>
      <p:sp>
        <p:nvSpPr>
          <p:cNvPr id="4" name="Text Placeholder 3"/>
          <p:cNvSpPr>
            <a:spLocks noGrp="1"/>
          </p:cNvSpPr>
          <p:nvPr>
            <p:ph type="body" sz="half" idx="2"/>
          </p:nvPr>
        </p:nvSpPr>
        <p:spPr>
          <a:xfrm>
            <a:off x="1792288" y="4025519"/>
            <a:ext cx="5486400" cy="603647"/>
          </a:xfrm>
        </p:spPr>
        <p:txBody>
          <a:bodyPr/>
          <a:lstStyle>
            <a:lvl1pPr marL="0" indent="0">
              <a:buNone/>
              <a:defRPr sz="1400"/>
            </a:lvl1pPr>
            <a:lvl2pPr marL="456977" indent="0">
              <a:buNone/>
              <a:defRPr sz="1200"/>
            </a:lvl2pPr>
            <a:lvl3pPr marL="913959" indent="0">
              <a:buNone/>
              <a:defRPr sz="1000"/>
            </a:lvl3pPr>
            <a:lvl4pPr marL="1370940" indent="0">
              <a:buNone/>
              <a:defRPr sz="900"/>
            </a:lvl4pPr>
            <a:lvl5pPr marL="1827923" indent="0">
              <a:buNone/>
              <a:defRPr sz="900"/>
            </a:lvl5pPr>
            <a:lvl6pPr marL="2284901" indent="0">
              <a:buNone/>
              <a:defRPr sz="900"/>
            </a:lvl6pPr>
            <a:lvl7pPr marL="2741876" indent="0">
              <a:buNone/>
              <a:defRPr sz="900"/>
            </a:lvl7pPr>
            <a:lvl8pPr marL="3198856" indent="0">
              <a:buNone/>
              <a:defRPr sz="900"/>
            </a:lvl8pPr>
            <a:lvl9pPr marL="365583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BF65B-4746-40C1-B906-C5A84C1A5207}" type="datetimeFigureOut">
              <a:rPr lang="en-US" smtClean="0">
                <a:solidFill>
                  <a:prstClr val="black">
                    <a:tint val="75000"/>
                  </a:prstClr>
                </a:solidFill>
              </a:rPr>
              <a:pPr/>
              <a:t>5/3/2022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555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5/3/2022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833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5/3/2022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013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AFA7CB-6F9E-43F0-8883-AF8E4038EC54}" type="datetimeFigureOut">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7C51A6-04D5-4C8F-B736-CB51EDB0900A}" type="slidenum">
              <a:rPr lang="en-US" smtClean="0"/>
              <a:t>‹#›</a:t>
            </a:fld>
            <a:endParaRPr lang="en-US"/>
          </a:p>
        </p:txBody>
      </p:sp>
    </p:spTree>
    <p:extLst>
      <p:ext uri="{BB962C8B-B14F-4D97-AF65-F5344CB8AC3E}">
        <p14:creationId xmlns:p14="http://schemas.microsoft.com/office/powerpoint/2010/main" val="91047422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841801"/>
            <a:ext cx="6858130" cy="1790760"/>
          </a:xfrm>
          <a:prstGeom prst="rect">
            <a:avLst/>
          </a:prstGeom>
        </p:spPr>
        <p:txBody>
          <a:bodyPr lIns="55657" tIns="27827" rIns="55657" bIns="27827" anchor="b"/>
          <a:lstStyle>
            <a:lvl1pPr algn="ctr">
              <a:defRPr sz="5000"/>
            </a:lvl1pPr>
          </a:lstStyle>
          <a:p>
            <a:r>
              <a:rPr lang="zh-CN" altLang="en-US"/>
              <a:t>单击此处编辑母版标题样式</a:t>
            </a:r>
          </a:p>
        </p:txBody>
      </p:sp>
      <p:sp>
        <p:nvSpPr>
          <p:cNvPr id="3" name="副标题 2"/>
          <p:cNvSpPr>
            <a:spLocks noGrp="1"/>
          </p:cNvSpPr>
          <p:nvPr>
            <p:ph type="subTitle" idx="1"/>
          </p:nvPr>
        </p:nvSpPr>
        <p:spPr>
          <a:xfrm>
            <a:off x="1143022" y="2701621"/>
            <a:ext cx="6858130" cy="1241863"/>
          </a:xfrm>
          <a:prstGeom prst="rect">
            <a:avLst/>
          </a:prstGeom>
        </p:spPr>
        <p:txBody>
          <a:bodyPr lIns="55657" tIns="27827" rIns="55657" bIns="27827"/>
          <a:lstStyle>
            <a:lvl1pPr marL="0" indent="0" algn="ctr">
              <a:buNone/>
              <a:defRPr sz="2000"/>
            </a:lvl1pPr>
            <a:lvl2pPr marL="383037" indent="0" algn="ctr">
              <a:buNone/>
              <a:defRPr sz="1700"/>
            </a:lvl2pPr>
            <a:lvl3pPr marL="766071" indent="0" algn="ctr">
              <a:buNone/>
              <a:defRPr sz="1500"/>
            </a:lvl3pPr>
            <a:lvl4pPr marL="1149116" indent="0" algn="ctr">
              <a:buNone/>
              <a:defRPr sz="1300"/>
            </a:lvl4pPr>
            <a:lvl5pPr marL="1531764" indent="0" algn="ctr">
              <a:buNone/>
              <a:defRPr sz="1300"/>
            </a:lvl5pPr>
            <a:lvl6pPr marL="1914805" indent="0" algn="ctr">
              <a:buNone/>
              <a:defRPr sz="1300"/>
            </a:lvl6pPr>
            <a:lvl7pPr marL="2297836" indent="0" algn="ctr">
              <a:buNone/>
              <a:defRPr sz="1300"/>
            </a:lvl7pPr>
            <a:lvl8pPr marL="2680877" indent="0" algn="ctr">
              <a:buNone/>
              <a:defRPr sz="1300"/>
            </a:lvl8pPr>
            <a:lvl9pPr marL="3063907" indent="0" algn="ctr">
              <a:buNone/>
              <a:defRPr sz="1300"/>
            </a:lvl9pPr>
          </a:lstStyle>
          <a:p>
            <a:r>
              <a:rPr lang="zh-CN" altLang="en-US"/>
              <a:t>单击此处编辑母版副标题样式</a:t>
            </a:r>
          </a:p>
        </p:txBody>
      </p:sp>
    </p:spTree>
    <p:extLst>
      <p:ext uri="{BB962C8B-B14F-4D97-AF65-F5344CB8AC3E}">
        <p14:creationId xmlns:p14="http://schemas.microsoft.com/office/powerpoint/2010/main" val="3888336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lIns="55657" tIns="27827" rIns="55657" bIns="27827"/>
          <a:lstStyle/>
          <a:p>
            <a:r>
              <a:rPr lang="zh-CN" altLang="en-US"/>
              <a:t>单击此处编辑母版标题样式</a:t>
            </a:r>
          </a:p>
        </p:txBody>
      </p:sp>
      <p:sp>
        <p:nvSpPr>
          <p:cNvPr id="3" name="内容占位符 2"/>
          <p:cNvSpPr>
            <a:spLocks noGrp="1"/>
          </p:cNvSpPr>
          <p:nvPr>
            <p:ph idx="1"/>
          </p:nvPr>
        </p:nvSpPr>
        <p:spPr>
          <a:xfrm>
            <a:off x="249170" y="868609"/>
            <a:ext cx="4485050" cy="2456885"/>
          </a:xfrm>
          <a:prstGeom prst="rect">
            <a:avLst/>
          </a:prstGeom>
        </p:spPr>
        <p:txBody>
          <a:bodyPr lIns="55657" tIns="27827" rIns="55657" bIns="27827"/>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42622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29" y="1282371"/>
            <a:ext cx="7886849" cy="2139625"/>
          </a:xfrm>
          <a:prstGeom prst="rect">
            <a:avLst/>
          </a:prstGeom>
        </p:spPr>
        <p:txBody>
          <a:bodyPr lIns="55657" tIns="27827" rIns="55657" bIns="27827" anchor="b"/>
          <a:lstStyle>
            <a:lvl1pPr>
              <a:defRPr sz="5000"/>
            </a:lvl1pPr>
          </a:lstStyle>
          <a:p>
            <a:r>
              <a:rPr lang="zh-CN" altLang="en-US"/>
              <a:t>单击此处编辑母版标题样式</a:t>
            </a:r>
          </a:p>
        </p:txBody>
      </p:sp>
      <p:sp>
        <p:nvSpPr>
          <p:cNvPr id="3" name="文本占位符 2"/>
          <p:cNvSpPr>
            <a:spLocks noGrp="1"/>
          </p:cNvSpPr>
          <p:nvPr>
            <p:ph type="body" idx="1"/>
          </p:nvPr>
        </p:nvSpPr>
        <p:spPr>
          <a:xfrm>
            <a:off x="623929" y="3442227"/>
            <a:ext cx="7886849" cy="1125178"/>
          </a:xfrm>
          <a:prstGeom prst="rect">
            <a:avLst/>
          </a:prstGeom>
        </p:spPr>
        <p:txBody>
          <a:bodyPr lIns="55657" tIns="27827" rIns="55657" bIns="27827"/>
          <a:lstStyle>
            <a:lvl1pPr marL="0" indent="0">
              <a:buNone/>
              <a:defRPr sz="2000">
                <a:solidFill>
                  <a:schemeClr val="tx1">
                    <a:tint val="75000"/>
                  </a:schemeClr>
                </a:solidFill>
              </a:defRPr>
            </a:lvl1pPr>
            <a:lvl2pPr marL="383037" indent="0">
              <a:buNone/>
              <a:defRPr sz="1700">
                <a:solidFill>
                  <a:schemeClr val="tx1">
                    <a:tint val="75000"/>
                  </a:schemeClr>
                </a:solidFill>
              </a:defRPr>
            </a:lvl2pPr>
            <a:lvl3pPr marL="766071" indent="0">
              <a:buNone/>
              <a:defRPr sz="1500">
                <a:solidFill>
                  <a:schemeClr val="tx1">
                    <a:tint val="75000"/>
                  </a:schemeClr>
                </a:solidFill>
              </a:defRPr>
            </a:lvl3pPr>
            <a:lvl4pPr marL="1149116" indent="0">
              <a:buNone/>
              <a:defRPr sz="1300">
                <a:solidFill>
                  <a:schemeClr val="tx1">
                    <a:tint val="75000"/>
                  </a:schemeClr>
                </a:solidFill>
              </a:defRPr>
            </a:lvl4pPr>
            <a:lvl5pPr marL="1531764" indent="0">
              <a:buNone/>
              <a:defRPr sz="1300">
                <a:solidFill>
                  <a:schemeClr val="tx1">
                    <a:tint val="75000"/>
                  </a:schemeClr>
                </a:solidFill>
              </a:defRPr>
            </a:lvl5pPr>
            <a:lvl6pPr marL="1914805" indent="0">
              <a:buNone/>
              <a:defRPr sz="1300">
                <a:solidFill>
                  <a:schemeClr val="tx1">
                    <a:tint val="75000"/>
                  </a:schemeClr>
                </a:solidFill>
              </a:defRPr>
            </a:lvl6pPr>
            <a:lvl7pPr marL="2297836" indent="0">
              <a:buNone/>
              <a:defRPr sz="1300">
                <a:solidFill>
                  <a:schemeClr val="tx1">
                    <a:tint val="75000"/>
                  </a:schemeClr>
                </a:solidFill>
              </a:defRPr>
            </a:lvl7pPr>
            <a:lvl8pPr marL="2680877" indent="0">
              <a:buNone/>
              <a:defRPr sz="1300">
                <a:solidFill>
                  <a:schemeClr val="tx1">
                    <a:tint val="75000"/>
                  </a:schemeClr>
                </a:solidFill>
              </a:defRPr>
            </a:lvl8pPr>
            <a:lvl9pPr marL="3063907" indent="0">
              <a:buNone/>
              <a:defRPr sz="1300">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1057535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lIns="55657" tIns="27827" rIns="55657" bIns="27827"/>
          <a:lstStyle/>
          <a:p>
            <a:r>
              <a:rPr lang="zh-CN" altLang="en-US"/>
              <a:t>单击此处编辑母版标题样式</a:t>
            </a:r>
          </a:p>
        </p:txBody>
      </p:sp>
      <p:sp>
        <p:nvSpPr>
          <p:cNvPr id="3" name="内容占位符 2"/>
          <p:cNvSpPr>
            <a:spLocks noGrp="1"/>
          </p:cNvSpPr>
          <p:nvPr>
            <p:ph sz="half" idx="1"/>
          </p:nvPr>
        </p:nvSpPr>
        <p:spPr>
          <a:xfrm>
            <a:off x="628662" y="1369265"/>
            <a:ext cx="3886273" cy="3263613"/>
          </a:xfrm>
          <a:prstGeom prst="rect">
            <a:avLst/>
          </a:prstGeom>
        </p:spPr>
        <p:txBody>
          <a:bodyPr lIns="55657" tIns="27827" rIns="55657" bIns="27827"/>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42" y="1369265"/>
            <a:ext cx="3886273" cy="3263613"/>
          </a:xfrm>
          <a:prstGeom prst="rect">
            <a:avLst/>
          </a:prstGeom>
        </p:spPr>
        <p:txBody>
          <a:bodyPr lIns="55657" tIns="27827" rIns="55657" bIns="27827"/>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538441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83" y="273856"/>
            <a:ext cx="7886849" cy="994205"/>
          </a:xfrm>
          <a:prstGeom prst="rect">
            <a:avLst/>
          </a:prstGeom>
        </p:spPr>
        <p:txBody>
          <a:bodyPr lIns="55657" tIns="27827" rIns="55657" bIns="27827"/>
          <a:lstStyle/>
          <a:p>
            <a:r>
              <a:rPr lang="zh-CN" altLang="en-US"/>
              <a:t>单击此处编辑母版标题样式</a:t>
            </a:r>
          </a:p>
        </p:txBody>
      </p:sp>
      <p:sp>
        <p:nvSpPr>
          <p:cNvPr id="3" name="文本占位符 2"/>
          <p:cNvSpPr>
            <a:spLocks noGrp="1"/>
          </p:cNvSpPr>
          <p:nvPr>
            <p:ph type="body" idx="1"/>
          </p:nvPr>
        </p:nvSpPr>
        <p:spPr>
          <a:xfrm>
            <a:off x="890128" y="1333884"/>
            <a:ext cx="3655249" cy="617955"/>
          </a:xfrm>
          <a:prstGeom prst="rect">
            <a:avLst/>
          </a:prstGeom>
        </p:spPr>
        <p:txBody>
          <a:bodyPr lIns="55657" tIns="27827" rIns="55657" bIns="27827" anchor="ctr" anchorCtr="0"/>
          <a:lstStyle>
            <a:lvl1pPr marL="0" indent="0">
              <a:buNone/>
              <a:defRPr sz="2300"/>
            </a:lvl1pPr>
            <a:lvl2pPr marL="383037" indent="0">
              <a:buNone/>
              <a:defRPr sz="2000"/>
            </a:lvl2pPr>
            <a:lvl3pPr marL="766071" indent="0">
              <a:buNone/>
              <a:defRPr sz="1700"/>
            </a:lvl3pPr>
            <a:lvl4pPr marL="1149116" indent="0">
              <a:buNone/>
              <a:defRPr sz="1500"/>
            </a:lvl4pPr>
            <a:lvl5pPr marL="1531764" indent="0">
              <a:buNone/>
              <a:defRPr sz="1500"/>
            </a:lvl5pPr>
            <a:lvl6pPr marL="1914805" indent="0">
              <a:buNone/>
              <a:defRPr sz="1500"/>
            </a:lvl6pPr>
            <a:lvl7pPr marL="2297836" indent="0">
              <a:buNone/>
              <a:defRPr sz="1500"/>
            </a:lvl7pPr>
            <a:lvl8pPr marL="2680877" indent="0">
              <a:buNone/>
              <a:defRPr sz="1500"/>
            </a:lvl8pPr>
            <a:lvl9pPr marL="3063907" indent="0">
              <a:buNone/>
              <a:defRPr sz="1500"/>
            </a:lvl9pPr>
          </a:lstStyle>
          <a:p>
            <a:pPr lvl="0"/>
            <a:r>
              <a:rPr lang="zh-CN" altLang="en-US"/>
              <a:t>单击此处编辑母版文本样式</a:t>
            </a:r>
          </a:p>
        </p:txBody>
      </p:sp>
      <p:sp>
        <p:nvSpPr>
          <p:cNvPr id="4" name="内容占位符 3"/>
          <p:cNvSpPr>
            <a:spLocks noGrp="1"/>
          </p:cNvSpPr>
          <p:nvPr>
            <p:ph sz="half" idx="2"/>
          </p:nvPr>
        </p:nvSpPr>
        <p:spPr>
          <a:xfrm>
            <a:off x="890128" y="1999101"/>
            <a:ext cx="3655249" cy="2643302"/>
          </a:xfrm>
          <a:prstGeom prst="rect">
            <a:avLst/>
          </a:prstGeom>
        </p:spPr>
        <p:txBody>
          <a:bodyPr lIns="55657" tIns="27827" rIns="55657" bIns="27827"/>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822" y="1333884"/>
            <a:ext cx="3673251" cy="617955"/>
          </a:xfrm>
          <a:prstGeom prst="rect">
            <a:avLst/>
          </a:prstGeom>
        </p:spPr>
        <p:txBody>
          <a:bodyPr lIns="55657" tIns="27827" rIns="55657" bIns="27827" anchor="ctr" anchorCtr="0"/>
          <a:lstStyle>
            <a:lvl1pPr marL="0" indent="0">
              <a:buNone/>
              <a:defRPr sz="2300"/>
            </a:lvl1pPr>
            <a:lvl2pPr marL="383037" indent="0">
              <a:buNone/>
              <a:defRPr sz="2000"/>
            </a:lvl2pPr>
            <a:lvl3pPr marL="766071" indent="0">
              <a:buNone/>
              <a:defRPr sz="1700"/>
            </a:lvl3pPr>
            <a:lvl4pPr marL="1149116" indent="0">
              <a:buNone/>
              <a:defRPr sz="1500"/>
            </a:lvl4pPr>
            <a:lvl5pPr marL="1531764" indent="0">
              <a:buNone/>
              <a:defRPr sz="1500"/>
            </a:lvl5pPr>
            <a:lvl6pPr marL="1914805" indent="0">
              <a:buNone/>
              <a:defRPr sz="1500"/>
            </a:lvl6pPr>
            <a:lvl7pPr marL="2297836" indent="0">
              <a:buNone/>
              <a:defRPr sz="1500"/>
            </a:lvl7pPr>
            <a:lvl8pPr marL="2680877" indent="0">
              <a:buNone/>
              <a:defRPr sz="1500"/>
            </a:lvl8pPr>
            <a:lvl9pPr marL="3063907" indent="0">
              <a:buNone/>
              <a:defRPr sz="1500"/>
            </a:lvl9pPr>
          </a:lstStyle>
          <a:p>
            <a:pPr lvl="0"/>
            <a:r>
              <a:rPr lang="zh-CN" altLang="en-US"/>
              <a:t>单击此处编辑母版文本样式</a:t>
            </a:r>
          </a:p>
        </p:txBody>
      </p:sp>
      <p:sp>
        <p:nvSpPr>
          <p:cNvPr id="6" name="内容占位符 5"/>
          <p:cNvSpPr>
            <a:spLocks noGrp="1"/>
          </p:cNvSpPr>
          <p:nvPr>
            <p:ph sz="quarter" idx="4"/>
          </p:nvPr>
        </p:nvSpPr>
        <p:spPr>
          <a:xfrm>
            <a:off x="4692822" y="1999101"/>
            <a:ext cx="3673251" cy="2643302"/>
          </a:xfrm>
          <a:prstGeom prst="rect">
            <a:avLst/>
          </a:prstGeom>
        </p:spPr>
        <p:txBody>
          <a:bodyPr lIns="55657" tIns="27827" rIns="55657" bIns="27827"/>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195652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lIns="55657" tIns="27827" rIns="55657" bIns="27827"/>
          <a:lstStyle/>
          <a:p>
            <a:r>
              <a:rPr lang="zh-CN" altLang="en-US"/>
              <a:t>单击此处编辑母版标题样式</a:t>
            </a:r>
          </a:p>
        </p:txBody>
      </p:sp>
    </p:spTree>
    <p:extLst>
      <p:ext uri="{BB962C8B-B14F-4D97-AF65-F5344CB8AC3E}">
        <p14:creationId xmlns:p14="http://schemas.microsoft.com/office/powerpoint/2010/main" val="1123491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9327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342912"/>
            <a:ext cx="2949233" cy="1200190"/>
          </a:xfrm>
          <a:prstGeom prst="rect">
            <a:avLst/>
          </a:prstGeom>
        </p:spPr>
        <p:txBody>
          <a:bodyPr lIns="55657" tIns="27827" rIns="55657" bIns="27827" anchor="b"/>
          <a:lstStyle>
            <a:lvl1pPr>
              <a:defRPr sz="2700"/>
            </a:lvl1pPr>
          </a:lstStyle>
          <a:p>
            <a:r>
              <a:rPr lang="zh-CN" altLang="en-US"/>
              <a:t>单击此处编辑母版标题样式</a:t>
            </a:r>
          </a:p>
        </p:txBody>
      </p:sp>
      <p:sp>
        <p:nvSpPr>
          <p:cNvPr id="3" name="内容占位符 2"/>
          <p:cNvSpPr>
            <a:spLocks noGrp="1"/>
          </p:cNvSpPr>
          <p:nvPr>
            <p:ph idx="1"/>
          </p:nvPr>
        </p:nvSpPr>
        <p:spPr>
          <a:xfrm>
            <a:off x="3887465" y="740595"/>
            <a:ext cx="4629238" cy="3655341"/>
          </a:xfrm>
          <a:prstGeom prst="rect">
            <a:avLst/>
          </a:prstGeom>
        </p:spPr>
        <p:txBody>
          <a:bodyPr lIns="55657" tIns="27827" rIns="55657" bIns="27827"/>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4" y="1543105"/>
            <a:ext cx="2949233" cy="2858787"/>
          </a:xfrm>
          <a:prstGeom prst="rect">
            <a:avLst/>
          </a:prstGeom>
        </p:spPr>
        <p:txBody>
          <a:bodyPr lIns="55657" tIns="27827" rIns="55657" bIns="27827"/>
          <a:lstStyle>
            <a:lvl1pPr marL="0" indent="0">
              <a:buNone/>
              <a:defRPr sz="1300"/>
            </a:lvl1pPr>
            <a:lvl2pPr marL="383037" indent="0">
              <a:buNone/>
              <a:defRPr sz="1200"/>
            </a:lvl2pPr>
            <a:lvl3pPr marL="766071" indent="0">
              <a:buNone/>
              <a:defRPr sz="1000"/>
            </a:lvl3pPr>
            <a:lvl4pPr marL="1149116" indent="0">
              <a:buNone/>
              <a:defRPr sz="800"/>
            </a:lvl4pPr>
            <a:lvl5pPr marL="1531764" indent="0">
              <a:buNone/>
              <a:defRPr sz="800"/>
            </a:lvl5pPr>
            <a:lvl6pPr marL="1914805" indent="0">
              <a:buNone/>
              <a:defRPr sz="800"/>
            </a:lvl6pPr>
            <a:lvl7pPr marL="2297836" indent="0">
              <a:buNone/>
              <a:defRPr sz="800"/>
            </a:lvl7pPr>
            <a:lvl8pPr marL="2680877" indent="0">
              <a:buNone/>
              <a:defRPr sz="800"/>
            </a:lvl8pPr>
            <a:lvl9pPr marL="3063907" indent="0">
              <a:buNone/>
              <a:defRPr sz="800"/>
            </a:lvl9pPr>
          </a:lstStyle>
          <a:p>
            <a:pPr lvl="0"/>
            <a:r>
              <a:rPr lang="zh-CN" altLang="en-US"/>
              <a:t>单击此处编辑母版文本样式</a:t>
            </a:r>
          </a:p>
        </p:txBody>
      </p:sp>
    </p:spTree>
    <p:extLst>
      <p:ext uri="{BB962C8B-B14F-4D97-AF65-F5344CB8AC3E}">
        <p14:creationId xmlns:p14="http://schemas.microsoft.com/office/powerpoint/2010/main" val="1931373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83" y="342912"/>
            <a:ext cx="3124071" cy="1200190"/>
          </a:xfrm>
          <a:prstGeom prst="rect">
            <a:avLst/>
          </a:prstGeom>
        </p:spPr>
        <p:txBody>
          <a:bodyPr lIns="55657" tIns="27827" rIns="55657" bIns="27827" anchor="b"/>
          <a:lstStyle>
            <a:lvl1pPr>
              <a:defRPr sz="2700"/>
            </a:lvl1pPr>
          </a:lstStyle>
          <a:p>
            <a:r>
              <a:rPr lang="zh-CN" altLang="en-US"/>
              <a:t>单击此处编辑母版标题样式</a:t>
            </a:r>
          </a:p>
        </p:txBody>
      </p:sp>
      <p:sp>
        <p:nvSpPr>
          <p:cNvPr id="3" name="图片占位符 2"/>
          <p:cNvSpPr>
            <a:spLocks noGrp="1"/>
          </p:cNvSpPr>
          <p:nvPr>
            <p:ph type="pic" idx="1"/>
          </p:nvPr>
        </p:nvSpPr>
        <p:spPr>
          <a:xfrm>
            <a:off x="3887465" y="342916"/>
            <a:ext cx="4629238" cy="4053023"/>
          </a:xfrm>
          <a:prstGeom prst="rect">
            <a:avLst/>
          </a:prstGeom>
        </p:spPr>
        <p:txBody>
          <a:bodyPr lIns="55657" tIns="27827" rIns="55657" bIns="27827"/>
          <a:lstStyle>
            <a:lvl1pPr marL="0" indent="0">
              <a:buNone/>
              <a:defRPr sz="2700"/>
            </a:lvl1pPr>
            <a:lvl2pPr marL="383037" indent="0">
              <a:buNone/>
              <a:defRPr sz="2300"/>
            </a:lvl2pPr>
            <a:lvl3pPr marL="766071" indent="0">
              <a:buNone/>
              <a:defRPr sz="2000"/>
            </a:lvl3pPr>
            <a:lvl4pPr marL="1149116" indent="0">
              <a:buNone/>
              <a:defRPr sz="1700"/>
            </a:lvl4pPr>
            <a:lvl5pPr marL="1531764" indent="0">
              <a:buNone/>
              <a:defRPr sz="1700"/>
            </a:lvl5pPr>
            <a:lvl6pPr marL="1914805" indent="0">
              <a:buNone/>
              <a:defRPr sz="1700"/>
            </a:lvl6pPr>
            <a:lvl7pPr marL="2297836" indent="0">
              <a:buNone/>
              <a:defRPr sz="1700"/>
            </a:lvl7pPr>
            <a:lvl8pPr marL="2680877" indent="0">
              <a:buNone/>
              <a:defRPr sz="1700"/>
            </a:lvl8pPr>
            <a:lvl9pPr marL="3063907" indent="0">
              <a:buNone/>
              <a:defRPr sz="1700"/>
            </a:lvl9pPr>
          </a:lstStyle>
          <a:p>
            <a:pPr lvl="0"/>
            <a:endParaRPr lang="zh-CN" altLang="en-US" noProof="0"/>
          </a:p>
        </p:txBody>
      </p:sp>
      <p:sp>
        <p:nvSpPr>
          <p:cNvPr id="4" name="文本占位符 3"/>
          <p:cNvSpPr>
            <a:spLocks noGrp="1"/>
          </p:cNvSpPr>
          <p:nvPr>
            <p:ph type="body" sz="half" idx="2"/>
          </p:nvPr>
        </p:nvSpPr>
        <p:spPr>
          <a:xfrm>
            <a:off x="629883" y="1543105"/>
            <a:ext cx="3124071" cy="2858787"/>
          </a:xfrm>
          <a:prstGeom prst="rect">
            <a:avLst/>
          </a:prstGeom>
        </p:spPr>
        <p:txBody>
          <a:bodyPr lIns="55657" tIns="27827" rIns="55657" bIns="27827"/>
          <a:lstStyle>
            <a:lvl1pPr marL="0" indent="0">
              <a:buNone/>
              <a:defRPr sz="1700"/>
            </a:lvl1pPr>
            <a:lvl2pPr marL="383037" indent="0">
              <a:buNone/>
              <a:defRPr sz="1500"/>
            </a:lvl2pPr>
            <a:lvl3pPr marL="766071" indent="0">
              <a:buNone/>
              <a:defRPr sz="1300"/>
            </a:lvl3pPr>
            <a:lvl4pPr marL="1149116" indent="0">
              <a:buNone/>
              <a:defRPr sz="1200"/>
            </a:lvl4pPr>
            <a:lvl5pPr marL="1531764" indent="0">
              <a:buNone/>
              <a:defRPr sz="1200"/>
            </a:lvl5pPr>
            <a:lvl6pPr marL="1914805" indent="0">
              <a:buNone/>
              <a:defRPr sz="1200"/>
            </a:lvl6pPr>
            <a:lvl7pPr marL="2297836" indent="0">
              <a:buNone/>
              <a:defRPr sz="1200"/>
            </a:lvl7pPr>
            <a:lvl8pPr marL="2680877" indent="0">
              <a:buNone/>
              <a:defRPr sz="1200"/>
            </a:lvl8pPr>
            <a:lvl9pPr marL="3063907"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86763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lIns="55657" tIns="27827" rIns="55657" bIns="27827"/>
          <a:lstStyle/>
          <a:p>
            <a:r>
              <a:rPr lang="zh-CN" altLang="en-US"/>
              <a:t>单击此处编辑母版标题样式</a:t>
            </a:r>
          </a:p>
        </p:txBody>
      </p:sp>
      <p:sp>
        <p:nvSpPr>
          <p:cNvPr id="3" name="竖排文字占位符 2"/>
          <p:cNvSpPr>
            <a:spLocks noGrp="1"/>
          </p:cNvSpPr>
          <p:nvPr>
            <p:ph type="body" orient="vert" idx="1"/>
          </p:nvPr>
        </p:nvSpPr>
        <p:spPr>
          <a:xfrm>
            <a:off x="249170" y="868609"/>
            <a:ext cx="4485050" cy="2456885"/>
          </a:xfrm>
          <a:prstGeom prst="rect">
            <a:avLst/>
          </a:prstGeom>
        </p:spPr>
        <p:txBody>
          <a:bodyPr vert="eaVert" lIns="55657" tIns="27827" rIns="55657" bIns="27827"/>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08560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AFA7CB-6F9E-43F0-8883-AF8E4038EC54}" type="datetimeFigureOut">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7C51A6-04D5-4C8F-B736-CB51EDB0900A}" type="slidenum">
              <a:rPr lang="en-US" smtClean="0"/>
              <a:t>‹#›</a:t>
            </a:fld>
            <a:endParaRPr lang="en-US"/>
          </a:p>
        </p:txBody>
      </p:sp>
    </p:spTree>
    <p:extLst>
      <p:ext uri="{BB962C8B-B14F-4D97-AF65-F5344CB8AC3E}">
        <p14:creationId xmlns:p14="http://schemas.microsoft.com/office/powerpoint/2010/main" val="92833856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273854"/>
            <a:ext cx="1971712" cy="4359024"/>
          </a:xfrm>
          <a:prstGeom prst="rect">
            <a:avLst/>
          </a:prstGeom>
        </p:spPr>
        <p:txBody>
          <a:bodyPr vert="eaVert" lIns="55657" tIns="27827" rIns="55657" bIns="27827"/>
          <a:lstStyle/>
          <a:p>
            <a:r>
              <a:rPr lang="zh-CN" altLang="en-US"/>
              <a:t>单击此处编辑母版标题样式</a:t>
            </a:r>
          </a:p>
        </p:txBody>
      </p:sp>
      <p:sp>
        <p:nvSpPr>
          <p:cNvPr id="3" name="竖排文字占位符 2"/>
          <p:cNvSpPr>
            <a:spLocks noGrp="1"/>
          </p:cNvSpPr>
          <p:nvPr>
            <p:ph type="body" orient="vert" idx="1"/>
          </p:nvPr>
        </p:nvSpPr>
        <p:spPr>
          <a:xfrm>
            <a:off x="628663" y="273854"/>
            <a:ext cx="5800835" cy="4359024"/>
          </a:xfrm>
          <a:prstGeom prst="rect">
            <a:avLst/>
          </a:prstGeom>
        </p:spPr>
        <p:txBody>
          <a:bodyPr vert="eaVert" lIns="55657" tIns="27827" rIns="55657" bIns="27827"/>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99301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lIns="55657" tIns="27827" rIns="55657" bIns="27827"/>
          <a:lstStyle/>
          <a:p>
            <a:r>
              <a:rPr lang="zh-CN" altLang="en-US"/>
              <a:t>单击此处编辑母版标题样式</a:t>
            </a:r>
          </a:p>
        </p:txBody>
      </p:sp>
      <p:sp>
        <p:nvSpPr>
          <p:cNvPr id="3" name="内容占位符 2"/>
          <p:cNvSpPr>
            <a:spLocks noGrp="1"/>
          </p:cNvSpPr>
          <p:nvPr>
            <p:ph sz="half" idx="1"/>
          </p:nvPr>
        </p:nvSpPr>
        <p:spPr>
          <a:xfrm>
            <a:off x="628662" y="1369265"/>
            <a:ext cx="3886273" cy="3263613"/>
          </a:xfrm>
        </p:spPr>
        <p:txBody>
          <a:bodyPr lIns="55657" tIns="27827" rIns="55657" bIns="27827"/>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42" y="1369281"/>
            <a:ext cx="3886273" cy="1574059"/>
          </a:xfrm>
        </p:spPr>
        <p:txBody>
          <a:bodyPr lIns="55657" tIns="27827" rIns="55657" bIns="27827"/>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42" y="3057642"/>
            <a:ext cx="3886273" cy="1575250"/>
          </a:xfrm>
        </p:spPr>
        <p:txBody>
          <a:bodyPr lIns="55657" tIns="27827" rIns="55657" bIns="27827"/>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223525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841800"/>
            <a:ext cx="6858130" cy="1790760"/>
          </a:xfrm>
          <a:prstGeom prst="rect">
            <a:avLst/>
          </a:prstGeom>
        </p:spPr>
        <p:txBody>
          <a:bodyPr lIns="49762" tIns="24881" rIns="49762" bIns="24881"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22" y="2701619"/>
            <a:ext cx="6858130" cy="1241863"/>
          </a:xfrm>
          <a:prstGeom prst="rect">
            <a:avLst/>
          </a:prstGeom>
        </p:spPr>
        <p:txBody>
          <a:bodyPr lIns="49762" tIns="24881" rIns="49762" bIns="24881"/>
          <a:lstStyle>
            <a:lvl1pPr marL="0" indent="0" algn="ctr">
              <a:buNone/>
              <a:defRPr sz="1800"/>
            </a:lvl1pPr>
            <a:lvl2pPr marL="342457" indent="0" algn="ctr">
              <a:buNone/>
              <a:defRPr sz="1500"/>
            </a:lvl2pPr>
            <a:lvl3pPr marL="684914" indent="0" algn="ctr">
              <a:buNone/>
              <a:defRPr sz="1300"/>
            </a:lvl3pPr>
            <a:lvl4pPr marL="1027371" indent="0" algn="ctr">
              <a:buNone/>
              <a:defRPr sz="1200"/>
            </a:lvl4pPr>
            <a:lvl5pPr marL="1369482" indent="0" algn="ctr">
              <a:buNone/>
              <a:defRPr sz="1200"/>
            </a:lvl5pPr>
            <a:lvl6pPr marL="1711939" indent="0" algn="ctr">
              <a:buNone/>
              <a:defRPr sz="1200"/>
            </a:lvl6pPr>
            <a:lvl7pPr marL="2054396" indent="0" algn="ctr">
              <a:buNone/>
              <a:defRPr sz="1200"/>
            </a:lvl7pPr>
            <a:lvl8pPr marL="2396853" indent="0" algn="ctr">
              <a:buNone/>
              <a:defRPr sz="1200"/>
            </a:lvl8pPr>
            <a:lvl9pPr marL="2739310" indent="0" algn="ctr">
              <a:buNone/>
              <a:defRPr sz="1200"/>
            </a:lvl9pPr>
          </a:lstStyle>
          <a:p>
            <a:r>
              <a:rPr lang="zh-CN" altLang="en-US"/>
              <a:t>单击此处编辑母版副标题样式</a:t>
            </a:r>
          </a:p>
        </p:txBody>
      </p:sp>
    </p:spTree>
    <p:extLst>
      <p:ext uri="{BB962C8B-B14F-4D97-AF65-F5344CB8AC3E}">
        <p14:creationId xmlns:p14="http://schemas.microsoft.com/office/powerpoint/2010/main" val="1870144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5"/>
          </a:xfrm>
          <a:prstGeom prst="rect">
            <a:avLst/>
          </a:prstGeom>
        </p:spPr>
        <p:txBody>
          <a:bodyPr lIns="49762" tIns="24881" rIns="49762" bIns="24881"/>
          <a:lstStyle/>
          <a:p>
            <a:r>
              <a:rPr lang="zh-CN" altLang="en-US"/>
              <a:t>单击此处编辑母版标题样式</a:t>
            </a:r>
          </a:p>
        </p:txBody>
      </p:sp>
      <p:sp>
        <p:nvSpPr>
          <p:cNvPr id="3" name="内容占位符 2"/>
          <p:cNvSpPr>
            <a:spLocks noGrp="1"/>
          </p:cNvSpPr>
          <p:nvPr>
            <p:ph idx="1"/>
          </p:nvPr>
        </p:nvSpPr>
        <p:spPr>
          <a:xfrm>
            <a:off x="249170" y="868596"/>
            <a:ext cx="4485050" cy="2456885"/>
          </a:xfrm>
          <a:prstGeom prst="rect">
            <a:avLst/>
          </a:prstGeom>
        </p:spPr>
        <p:txBody>
          <a:bodyPr lIns="49762" tIns="24881" rIns="49762" bIns="248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6920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9" y="1282346"/>
            <a:ext cx="7886849" cy="2139624"/>
          </a:xfrm>
          <a:prstGeom prst="rect">
            <a:avLst/>
          </a:prstGeom>
        </p:spPr>
        <p:txBody>
          <a:bodyPr lIns="49762" tIns="24881" rIns="49762" bIns="24881"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99" y="3442213"/>
            <a:ext cx="7886849" cy="1125178"/>
          </a:xfrm>
          <a:prstGeom prst="rect">
            <a:avLst/>
          </a:prstGeom>
        </p:spPr>
        <p:txBody>
          <a:bodyPr lIns="49762" tIns="24881" rIns="49762" bIns="24881"/>
          <a:lstStyle>
            <a:lvl1pPr marL="0" indent="0">
              <a:buNone/>
              <a:defRPr sz="1800">
                <a:solidFill>
                  <a:schemeClr val="tx1">
                    <a:tint val="75000"/>
                  </a:schemeClr>
                </a:solidFill>
              </a:defRPr>
            </a:lvl1pPr>
            <a:lvl2pPr marL="342457" indent="0">
              <a:buNone/>
              <a:defRPr sz="1500">
                <a:solidFill>
                  <a:schemeClr val="tx1">
                    <a:tint val="75000"/>
                  </a:schemeClr>
                </a:solidFill>
              </a:defRPr>
            </a:lvl2pPr>
            <a:lvl3pPr marL="684914" indent="0">
              <a:buNone/>
              <a:defRPr sz="1300">
                <a:solidFill>
                  <a:schemeClr val="tx1">
                    <a:tint val="75000"/>
                  </a:schemeClr>
                </a:solidFill>
              </a:defRPr>
            </a:lvl3pPr>
            <a:lvl4pPr marL="1027371" indent="0">
              <a:buNone/>
              <a:defRPr sz="1200">
                <a:solidFill>
                  <a:schemeClr val="tx1">
                    <a:tint val="75000"/>
                  </a:schemeClr>
                </a:solidFill>
              </a:defRPr>
            </a:lvl4pPr>
            <a:lvl5pPr marL="1369482" indent="0">
              <a:buNone/>
              <a:defRPr sz="1200">
                <a:solidFill>
                  <a:schemeClr val="tx1">
                    <a:tint val="75000"/>
                  </a:schemeClr>
                </a:solidFill>
              </a:defRPr>
            </a:lvl5pPr>
            <a:lvl6pPr marL="1711939" indent="0">
              <a:buNone/>
              <a:defRPr sz="1200">
                <a:solidFill>
                  <a:schemeClr val="tx1">
                    <a:tint val="75000"/>
                  </a:schemeClr>
                </a:solidFill>
              </a:defRPr>
            </a:lvl6pPr>
            <a:lvl7pPr marL="2054396" indent="0">
              <a:buNone/>
              <a:defRPr sz="1200">
                <a:solidFill>
                  <a:schemeClr val="tx1">
                    <a:tint val="75000"/>
                  </a:schemeClr>
                </a:solidFill>
              </a:defRPr>
            </a:lvl7pPr>
            <a:lvl8pPr marL="2396853" indent="0">
              <a:buNone/>
              <a:defRPr sz="1200">
                <a:solidFill>
                  <a:schemeClr val="tx1">
                    <a:tint val="75000"/>
                  </a:schemeClr>
                </a:solidFill>
              </a:defRPr>
            </a:lvl8pPr>
            <a:lvl9pPr marL="2739310" indent="0">
              <a:buNone/>
              <a:defRPr sz="1200">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444706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5"/>
          </a:xfrm>
          <a:prstGeom prst="rect">
            <a:avLst/>
          </a:prstGeom>
        </p:spPr>
        <p:txBody>
          <a:bodyPr lIns="49762" tIns="24881" rIns="49762" bIns="24881"/>
          <a:lstStyle/>
          <a:p>
            <a:r>
              <a:rPr lang="zh-CN" altLang="en-US"/>
              <a:t>单击此处编辑母版标题样式</a:t>
            </a:r>
          </a:p>
        </p:txBody>
      </p:sp>
      <p:sp>
        <p:nvSpPr>
          <p:cNvPr id="3" name="内容占位符 2"/>
          <p:cNvSpPr>
            <a:spLocks noGrp="1"/>
          </p:cNvSpPr>
          <p:nvPr>
            <p:ph sz="half" idx="1"/>
          </p:nvPr>
        </p:nvSpPr>
        <p:spPr>
          <a:xfrm>
            <a:off x="628662" y="1369264"/>
            <a:ext cx="3886273" cy="3263613"/>
          </a:xfrm>
          <a:prstGeom prst="rect">
            <a:avLst/>
          </a:prstGeom>
        </p:spPr>
        <p:txBody>
          <a:bodyPr lIns="49762" tIns="24881" rIns="49762" bIns="248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8" y="1369264"/>
            <a:ext cx="3886273" cy="3263613"/>
          </a:xfrm>
          <a:prstGeom prst="rect">
            <a:avLst/>
          </a:prstGeom>
        </p:spPr>
        <p:txBody>
          <a:bodyPr lIns="49762" tIns="24881" rIns="49762" bIns="248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244003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3" y="273853"/>
            <a:ext cx="7886849" cy="994206"/>
          </a:xfrm>
          <a:prstGeom prst="rect">
            <a:avLst/>
          </a:prstGeom>
        </p:spPr>
        <p:txBody>
          <a:bodyPr lIns="49762" tIns="24881" rIns="49762" bIns="24881"/>
          <a:lstStyle/>
          <a:p>
            <a:r>
              <a:rPr lang="zh-CN" altLang="en-US"/>
              <a:t>单击此处编辑母版标题样式</a:t>
            </a:r>
          </a:p>
        </p:txBody>
      </p:sp>
      <p:sp>
        <p:nvSpPr>
          <p:cNvPr id="3" name="文本占位符 2"/>
          <p:cNvSpPr>
            <a:spLocks noGrp="1"/>
          </p:cNvSpPr>
          <p:nvPr>
            <p:ph type="body" idx="1"/>
          </p:nvPr>
        </p:nvSpPr>
        <p:spPr>
          <a:xfrm>
            <a:off x="890098" y="1333873"/>
            <a:ext cx="3655249" cy="617955"/>
          </a:xfrm>
          <a:prstGeom prst="rect">
            <a:avLst/>
          </a:prstGeom>
        </p:spPr>
        <p:txBody>
          <a:bodyPr lIns="49762" tIns="24881" rIns="49762" bIns="24881" anchor="ctr" anchorCtr="0"/>
          <a:lstStyle>
            <a:lvl1pPr marL="0" indent="0">
              <a:buNone/>
              <a:defRPr sz="2100"/>
            </a:lvl1pPr>
            <a:lvl2pPr marL="342457" indent="0">
              <a:buNone/>
              <a:defRPr sz="1800"/>
            </a:lvl2pPr>
            <a:lvl3pPr marL="684914" indent="0">
              <a:buNone/>
              <a:defRPr sz="1500"/>
            </a:lvl3pPr>
            <a:lvl4pPr marL="1027371" indent="0">
              <a:buNone/>
              <a:defRPr sz="1300"/>
            </a:lvl4pPr>
            <a:lvl5pPr marL="1369482" indent="0">
              <a:buNone/>
              <a:defRPr sz="1300"/>
            </a:lvl5pPr>
            <a:lvl6pPr marL="1711939" indent="0">
              <a:buNone/>
              <a:defRPr sz="1300"/>
            </a:lvl6pPr>
            <a:lvl7pPr marL="2054396" indent="0">
              <a:buNone/>
              <a:defRPr sz="1300"/>
            </a:lvl7pPr>
            <a:lvl8pPr marL="2396853" indent="0">
              <a:buNone/>
              <a:defRPr sz="1300"/>
            </a:lvl8pPr>
            <a:lvl9pPr marL="2739310" indent="0">
              <a:buNone/>
              <a:defRPr sz="1300"/>
            </a:lvl9pPr>
          </a:lstStyle>
          <a:p>
            <a:pPr lvl="0"/>
            <a:r>
              <a:rPr lang="zh-CN" altLang="en-US"/>
              <a:t>单击此处编辑母版文本样式</a:t>
            </a:r>
          </a:p>
        </p:txBody>
      </p:sp>
      <p:sp>
        <p:nvSpPr>
          <p:cNvPr id="4" name="内容占位符 3"/>
          <p:cNvSpPr>
            <a:spLocks noGrp="1"/>
          </p:cNvSpPr>
          <p:nvPr>
            <p:ph sz="half" idx="2"/>
          </p:nvPr>
        </p:nvSpPr>
        <p:spPr>
          <a:xfrm>
            <a:off x="890098" y="1999101"/>
            <a:ext cx="3655249" cy="2643301"/>
          </a:xfrm>
          <a:prstGeom prst="rect">
            <a:avLst/>
          </a:prstGeom>
        </p:spPr>
        <p:txBody>
          <a:bodyPr lIns="49762" tIns="24881" rIns="49762" bIns="248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2" y="1333873"/>
            <a:ext cx="3673251" cy="617955"/>
          </a:xfrm>
          <a:prstGeom prst="rect">
            <a:avLst/>
          </a:prstGeom>
        </p:spPr>
        <p:txBody>
          <a:bodyPr lIns="49762" tIns="24881" rIns="49762" bIns="24881" anchor="ctr" anchorCtr="0"/>
          <a:lstStyle>
            <a:lvl1pPr marL="0" indent="0">
              <a:buNone/>
              <a:defRPr sz="2100"/>
            </a:lvl1pPr>
            <a:lvl2pPr marL="342457" indent="0">
              <a:buNone/>
              <a:defRPr sz="1800"/>
            </a:lvl2pPr>
            <a:lvl3pPr marL="684914" indent="0">
              <a:buNone/>
              <a:defRPr sz="1500"/>
            </a:lvl3pPr>
            <a:lvl4pPr marL="1027371" indent="0">
              <a:buNone/>
              <a:defRPr sz="1300"/>
            </a:lvl4pPr>
            <a:lvl5pPr marL="1369482" indent="0">
              <a:buNone/>
              <a:defRPr sz="1300"/>
            </a:lvl5pPr>
            <a:lvl6pPr marL="1711939" indent="0">
              <a:buNone/>
              <a:defRPr sz="1300"/>
            </a:lvl6pPr>
            <a:lvl7pPr marL="2054396" indent="0">
              <a:buNone/>
              <a:defRPr sz="1300"/>
            </a:lvl7pPr>
            <a:lvl8pPr marL="2396853" indent="0">
              <a:buNone/>
              <a:defRPr sz="1300"/>
            </a:lvl8pPr>
            <a:lvl9pPr marL="2739310" indent="0">
              <a:buNone/>
              <a:defRPr sz="1300"/>
            </a:lvl9pPr>
          </a:lstStyle>
          <a:p>
            <a:pPr lvl="0"/>
            <a:r>
              <a:rPr lang="zh-CN" altLang="en-US"/>
              <a:t>单击此处编辑母版文本样式</a:t>
            </a:r>
          </a:p>
        </p:txBody>
      </p:sp>
      <p:sp>
        <p:nvSpPr>
          <p:cNvPr id="6" name="内容占位符 5"/>
          <p:cNvSpPr>
            <a:spLocks noGrp="1"/>
          </p:cNvSpPr>
          <p:nvPr>
            <p:ph sz="quarter" idx="4"/>
          </p:nvPr>
        </p:nvSpPr>
        <p:spPr>
          <a:xfrm>
            <a:off x="4692792" y="1999101"/>
            <a:ext cx="3673251" cy="2643301"/>
          </a:xfrm>
          <a:prstGeom prst="rect">
            <a:avLst/>
          </a:prstGeom>
        </p:spPr>
        <p:txBody>
          <a:bodyPr lIns="49762" tIns="24881" rIns="49762" bIns="248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63196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5"/>
          </a:xfrm>
          <a:prstGeom prst="rect">
            <a:avLst/>
          </a:prstGeom>
        </p:spPr>
        <p:txBody>
          <a:bodyPr lIns="49762" tIns="24881" rIns="49762" bIns="24881"/>
          <a:lstStyle/>
          <a:p>
            <a:r>
              <a:rPr lang="zh-CN" altLang="en-US"/>
              <a:t>单击此处编辑母版标题样式</a:t>
            </a:r>
          </a:p>
        </p:txBody>
      </p:sp>
    </p:spTree>
    <p:extLst>
      <p:ext uri="{BB962C8B-B14F-4D97-AF65-F5344CB8AC3E}">
        <p14:creationId xmlns:p14="http://schemas.microsoft.com/office/powerpoint/2010/main" val="359546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2241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342912"/>
            <a:ext cx="2949233" cy="1200190"/>
          </a:xfrm>
          <a:prstGeom prst="rect">
            <a:avLst/>
          </a:prstGeom>
        </p:spPr>
        <p:txBody>
          <a:bodyPr lIns="49762" tIns="24881" rIns="49762" bIns="24881"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465" y="740594"/>
            <a:ext cx="4629238" cy="3655341"/>
          </a:xfrm>
          <a:prstGeom prst="rect">
            <a:avLst/>
          </a:prstGeom>
        </p:spPr>
        <p:txBody>
          <a:bodyPr lIns="49762" tIns="24881" rIns="49762" bIns="24881"/>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3" y="1543102"/>
            <a:ext cx="2949233" cy="2858787"/>
          </a:xfrm>
          <a:prstGeom prst="rect">
            <a:avLst/>
          </a:prstGeom>
        </p:spPr>
        <p:txBody>
          <a:bodyPr lIns="49762" tIns="24881" rIns="49762" bIns="24881"/>
          <a:lstStyle>
            <a:lvl1pPr marL="0" indent="0">
              <a:buNone/>
              <a:defRPr sz="1200"/>
            </a:lvl1pPr>
            <a:lvl2pPr marL="342457" indent="0">
              <a:buNone/>
              <a:defRPr sz="1000"/>
            </a:lvl2pPr>
            <a:lvl3pPr marL="684914" indent="0">
              <a:buNone/>
              <a:defRPr sz="900"/>
            </a:lvl3pPr>
            <a:lvl4pPr marL="1027371" indent="0">
              <a:buNone/>
              <a:defRPr sz="700"/>
            </a:lvl4pPr>
            <a:lvl5pPr marL="1369482" indent="0">
              <a:buNone/>
              <a:defRPr sz="700"/>
            </a:lvl5pPr>
            <a:lvl6pPr marL="1711939" indent="0">
              <a:buNone/>
              <a:defRPr sz="700"/>
            </a:lvl6pPr>
            <a:lvl7pPr marL="2054396" indent="0">
              <a:buNone/>
              <a:defRPr sz="700"/>
            </a:lvl7pPr>
            <a:lvl8pPr marL="2396853" indent="0">
              <a:buNone/>
              <a:defRPr sz="700"/>
            </a:lvl8pPr>
            <a:lvl9pPr marL="2739310" indent="0">
              <a:buNone/>
              <a:defRPr sz="700"/>
            </a:lvl9pPr>
          </a:lstStyle>
          <a:p>
            <a:pPr lvl="0"/>
            <a:r>
              <a:rPr lang="zh-CN" altLang="en-US"/>
              <a:t>单击此处编辑母版文本样式</a:t>
            </a:r>
          </a:p>
        </p:txBody>
      </p:sp>
    </p:spTree>
    <p:extLst>
      <p:ext uri="{BB962C8B-B14F-4D97-AF65-F5344CB8AC3E}">
        <p14:creationId xmlns:p14="http://schemas.microsoft.com/office/powerpoint/2010/main" val="2852893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ags" Target="../tags/tag2.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theme" Target="../theme/theme10.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ags" Target="../tags/tag1.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8.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AAFA7CB-6F9E-43F0-8883-AF8E4038EC54}" type="datetimeFigureOut">
              <a:rPr lang="en-US" smtClean="0"/>
              <a:t>5/3/2022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D7C51A6-04D5-4C8F-B736-CB51EDB0900A}" type="slidenum">
              <a:rPr lang="en-US" smtClean="0"/>
              <a:t>‹#›</a:t>
            </a:fld>
            <a:endParaRPr lang="en-US"/>
          </a:p>
        </p:txBody>
      </p:sp>
    </p:spTree>
    <p:extLst>
      <p:ext uri="{BB962C8B-B14F-4D97-AF65-F5344CB8AC3E}">
        <p14:creationId xmlns:p14="http://schemas.microsoft.com/office/powerpoint/2010/main" val="3327919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528"/>
            <a:endParaRPr lang="zh-CN" altLang="en-US" sz="1400">
              <a:solidFill>
                <a:srgbClr val="FFFFFF"/>
              </a:solidFill>
            </a:endParaRPr>
          </a:p>
        </p:txBody>
      </p:sp>
      <p:sp>
        <p:nvSpPr>
          <p:cNvPr id="3" name="矩形: 圆角 1"/>
          <p:cNvSpPr/>
          <p:nvPr userDrawn="1"/>
        </p:nvSpPr>
        <p:spPr>
          <a:xfrm>
            <a:off x="265176" y="203264"/>
            <a:ext cx="8613648" cy="4736592"/>
          </a:xfrm>
          <a:prstGeom prst="roundRect">
            <a:avLst>
              <a:gd name="adj" fmla="val 6906"/>
            </a:avLst>
          </a:prstGeom>
          <a:solidFill>
            <a:schemeClr val="bg1"/>
          </a:solidFill>
          <a:ln w="41275">
            <a:solidFill>
              <a:srgbClr val="89FFD8"/>
            </a:solidFill>
          </a:ln>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528"/>
            <a:endParaRPr lang="zh-CN" altLang="en-US" sz="1400">
              <a:solidFill>
                <a:srgbClr val="FFFFFF"/>
              </a:solidFill>
            </a:endParaRPr>
          </a:p>
        </p:txBody>
      </p:sp>
      <p:sp>
        <p:nvSpPr>
          <p:cNvPr id="12" name="文本框 11"/>
          <p:cNvSpPr txBox="1"/>
          <p:nvPr userDrawn="1"/>
        </p:nvSpPr>
        <p:spPr>
          <a:xfrm>
            <a:off x="2973229" y="1764522"/>
            <a:ext cx="3547586" cy="1165703"/>
          </a:xfrm>
          <a:prstGeom prst="rect">
            <a:avLst/>
          </a:prstGeom>
          <a:noFill/>
        </p:spPr>
        <p:txBody>
          <a:bodyPr wrap="square" lIns="68556" tIns="34289" rIns="68556" bIns="34289" rtlCol="0" anchor="t">
            <a:spAutoFit/>
          </a:bodyPr>
          <a:lstStyle/>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感谢您下载包图网平台上提供的</a:t>
            </a:r>
            <a:r>
              <a:rPr lang="en-US" altLang="zh-CN" sz="1400" dirty="0">
                <a:solidFill>
                  <a:srgbClr val="000000">
                    <a:lumMod val="75000"/>
                    <a:lumOff val="25000"/>
                    <a:alpha val="0"/>
                  </a:srgbClr>
                </a:solidFill>
                <a:latin typeface="宋体" panose="02010600030101010101" pitchFamily="2" charset="-122"/>
                <a:ea typeface="宋体" panose="02010600030101010101" pitchFamily="2" charset="-122"/>
                <a:sym typeface="+mn-ea"/>
              </a:rPr>
              <a:t>PPT</a:t>
            </a:r>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作品，</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为了您和包图网以及原创作者的利益，请</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勿复制、传播、销售，否则将承担法律责</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任！包图网将对作品进行维权，按照传播</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下载次数进行十倍的索取赔偿！</a:t>
            </a:r>
          </a:p>
        </p:txBody>
      </p:sp>
      <p:sp>
        <p:nvSpPr>
          <p:cNvPr id="5" name="TextBox 4"/>
          <p:cNvSpPr txBox="1"/>
          <p:nvPr userDrawn="1"/>
        </p:nvSpPr>
        <p:spPr>
          <a:xfrm>
            <a:off x="8839200" y="4993274"/>
            <a:ext cx="457200" cy="173121"/>
          </a:xfrm>
          <a:prstGeom prst="rect">
            <a:avLst/>
          </a:prstGeom>
          <a:noFill/>
        </p:spPr>
        <p:txBody>
          <a:bodyPr wrap="square" lIns="91414" tIns="45707" rIns="91414" bIns="45707" rtlCol="0">
            <a:spAutoFit/>
          </a:bodyPr>
          <a:lstStyle/>
          <a:p>
            <a:pPr algn="ctr" defTabSz="914063"/>
            <a:r>
              <a:rPr lang="en-US" sz="5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V.H</a:t>
            </a:r>
          </a:p>
        </p:txBody>
      </p:sp>
    </p:spTree>
    <p:extLst>
      <p:ext uri="{BB962C8B-B14F-4D97-AF65-F5344CB8AC3E}">
        <p14:creationId xmlns:p14="http://schemas.microsoft.com/office/powerpoint/2010/main" val="971895595"/>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68552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86" indent="-171386" algn="l" defTabSz="685528"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157" indent="-171386" algn="l" defTabSz="68552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6913"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199670"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28"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98"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62"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726"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97"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528" rtl="0" eaLnBrk="1" latinLnBrk="0" hangingPunct="1">
        <a:defRPr sz="1400" kern="1200">
          <a:solidFill>
            <a:schemeClr val="tx1"/>
          </a:solidFill>
          <a:latin typeface="+mn-lt"/>
          <a:ea typeface="+mn-ea"/>
          <a:cs typeface="+mn-cs"/>
        </a:defRPr>
      </a:lvl1pPr>
      <a:lvl2pPr marL="342758" algn="l" defTabSz="685528" rtl="0" eaLnBrk="1" latinLnBrk="0" hangingPunct="1">
        <a:defRPr sz="1400" kern="1200">
          <a:solidFill>
            <a:schemeClr val="tx1"/>
          </a:solidFill>
          <a:latin typeface="+mn-lt"/>
          <a:ea typeface="+mn-ea"/>
          <a:cs typeface="+mn-cs"/>
        </a:defRPr>
      </a:lvl2pPr>
      <a:lvl3pPr marL="685528" algn="l" defTabSz="685528" rtl="0" eaLnBrk="1" latinLnBrk="0" hangingPunct="1">
        <a:defRPr sz="1400" kern="1200">
          <a:solidFill>
            <a:schemeClr val="tx1"/>
          </a:solidFill>
          <a:latin typeface="+mn-lt"/>
          <a:ea typeface="+mn-ea"/>
          <a:cs typeface="+mn-cs"/>
        </a:defRPr>
      </a:lvl3pPr>
      <a:lvl4pPr marL="1028292" algn="l" defTabSz="685528" rtl="0" eaLnBrk="1" latinLnBrk="0" hangingPunct="1">
        <a:defRPr sz="1400" kern="1200">
          <a:solidFill>
            <a:schemeClr val="tx1"/>
          </a:solidFill>
          <a:latin typeface="+mn-lt"/>
          <a:ea typeface="+mn-ea"/>
          <a:cs typeface="+mn-cs"/>
        </a:defRPr>
      </a:lvl4pPr>
      <a:lvl5pPr marL="1371056" algn="l" defTabSz="685528" rtl="0" eaLnBrk="1" latinLnBrk="0" hangingPunct="1">
        <a:defRPr sz="1400" kern="1200">
          <a:solidFill>
            <a:schemeClr val="tx1"/>
          </a:solidFill>
          <a:latin typeface="+mn-lt"/>
          <a:ea typeface="+mn-ea"/>
          <a:cs typeface="+mn-cs"/>
        </a:defRPr>
      </a:lvl5pPr>
      <a:lvl6pPr marL="1713827" algn="l" defTabSz="685528" rtl="0" eaLnBrk="1" latinLnBrk="0" hangingPunct="1">
        <a:defRPr sz="1400" kern="1200">
          <a:solidFill>
            <a:schemeClr val="tx1"/>
          </a:solidFill>
          <a:latin typeface="+mn-lt"/>
          <a:ea typeface="+mn-ea"/>
          <a:cs typeface="+mn-cs"/>
        </a:defRPr>
      </a:lvl6pPr>
      <a:lvl7pPr marL="2056583" algn="l" defTabSz="685528" rtl="0" eaLnBrk="1" latinLnBrk="0" hangingPunct="1">
        <a:defRPr sz="1400" kern="1200">
          <a:solidFill>
            <a:schemeClr val="tx1"/>
          </a:solidFill>
          <a:latin typeface="+mn-lt"/>
          <a:ea typeface="+mn-ea"/>
          <a:cs typeface="+mn-cs"/>
        </a:defRPr>
      </a:lvl7pPr>
      <a:lvl8pPr marL="2399340" algn="l" defTabSz="685528" rtl="0" eaLnBrk="1" latinLnBrk="0" hangingPunct="1">
        <a:defRPr sz="1400" kern="1200">
          <a:solidFill>
            <a:schemeClr val="tx1"/>
          </a:solidFill>
          <a:latin typeface="+mn-lt"/>
          <a:ea typeface="+mn-ea"/>
          <a:cs typeface="+mn-cs"/>
        </a:defRPr>
      </a:lvl8pPr>
      <a:lvl9pPr marL="2742098" algn="l" defTabSz="685528" rtl="0" eaLnBrk="1" latinLnBrk="0" hangingPunct="1">
        <a:defRPr sz="1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79"/>
            <a:ext cx="8229600" cy="857250"/>
          </a:xfrm>
          <a:prstGeom prst="rect">
            <a:avLst/>
          </a:prstGeom>
        </p:spPr>
        <p:txBody>
          <a:bodyPr vert="horz" lIns="91407" tIns="45705" rIns="91407" bIns="4570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1" y="1200151"/>
            <a:ext cx="8229600" cy="3394472"/>
          </a:xfrm>
          <a:prstGeom prst="rect">
            <a:avLst/>
          </a:prstGeom>
        </p:spPr>
        <p:txBody>
          <a:bodyPr vert="horz" lIns="91407" tIns="45705" rIns="91407" bIns="4570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07" tIns="45705" rIns="91407" bIns="45705" rtlCol="0" anchor="ctr"/>
          <a:lstStyle>
            <a:lvl1pPr algn="l">
              <a:defRPr sz="1200">
                <a:solidFill>
                  <a:schemeClr val="tx1">
                    <a:tint val="75000"/>
                  </a:schemeClr>
                </a:solidFill>
              </a:defRPr>
            </a:lvl1pPr>
          </a:lstStyle>
          <a:p>
            <a:pPr marL="0" marR="0" lvl="0" indent="0" algn="l" defTabSz="914072" rtl="0" eaLnBrk="1" fontAlgn="auto" latinLnBrk="0" hangingPunct="1">
              <a:lnSpc>
                <a:spcPct val="100000"/>
              </a:lnSpc>
              <a:spcBef>
                <a:spcPts val="0"/>
              </a:spcBef>
              <a:spcAft>
                <a:spcPts val="0"/>
              </a:spcAft>
              <a:buClrTx/>
              <a:buSzTx/>
              <a:buFontTx/>
              <a:buNone/>
              <a:tabLst/>
              <a:defRPr/>
            </a:pPr>
            <a:fld id="{54DBF65B-4746-40C1-B906-C5A84C1A520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072" rtl="0" eaLnBrk="1" fontAlgn="auto" latinLnBrk="0" hangingPunct="1">
                <a:lnSpc>
                  <a:spcPct val="100000"/>
                </a:lnSpc>
                <a:spcBef>
                  <a:spcPts val="0"/>
                </a:spcBef>
                <a:spcAft>
                  <a:spcPts val="0"/>
                </a:spcAft>
                <a:buClrTx/>
                <a:buSzTx/>
                <a:buFontTx/>
                <a:buNone/>
                <a:tabLst/>
                <a:defRPr/>
              </a:pPr>
              <a:t>5/3/2022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1" y="4767263"/>
            <a:ext cx="2895600" cy="273844"/>
          </a:xfrm>
          <a:prstGeom prst="rect">
            <a:avLst/>
          </a:prstGeom>
        </p:spPr>
        <p:txBody>
          <a:bodyPr vert="horz" lIns="91407" tIns="45705" rIns="91407" bIns="45705" rtlCol="0" anchor="ctr"/>
          <a:lstStyle>
            <a:lvl1pPr algn="ctr">
              <a:defRPr sz="1200">
                <a:solidFill>
                  <a:schemeClr val="tx1">
                    <a:tint val="75000"/>
                  </a:schemeClr>
                </a:solidFill>
              </a:defRPr>
            </a:lvl1pPr>
          </a:lstStyle>
          <a:p>
            <a:pPr marL="0" marR="0" lvl="0" indent="0" algn="ctr" defTabSz="91407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07" tIns="45705" rIns="91407" bIns="45705" rtlCol="0" anchor="ctr"/>
          <a:lstStyle>
            <a:lvl1pPr algn="r">
              <a:defRPr sz="1200">
                <a:solidFill>
                  <a:schemeClr val="tx1">
                    <a:tint val="75000"/>
                  </a:schemeClr>
                </a:solidFill>
              </a:defRPr>
            </a:lvl1pPr>
          </a:lstStyle>
          <a:p>
            <a:pPr marL="0" marR="0" lvl="0" indent="0" algn="r" defTabSz="914072" rtl="0" eaLnBrk="1" fontAlgn="auto" latinLnBrk="0" hangingPunct="1">
              <a:lnSpc>
                <a:spcPct val="100000"/>
              </a:lnSpc>
              <a:spcBef>
                <a:spcPts val="0"/>
              </a:spcBef>
              <a:spcAft>
                <a:spcPts val="0"/>
              </a:spcAft>
              <a:buClrTx/>
              <a:buSzTx/>
              <a:buFontTx/>
              <a:buNone/>
              <a:tabLst/>
              <a:defRPr/>
            </a:pPr>
            <a:fld id="{BDB899E5-0EEC-49FE-AB3C-89FE6C3855A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072"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61597036"/>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072" rtl="0" eaLnBrk="1" latinLnBrk="0" hangingPunct="1">
        <a:spcBef>
          <a:spcPct val="0"/>
        </a:spcBef>
        <a:buNone/>
        <a:defRPr sz="4400" kern="1200">
          <a:solidFill>
            <a:schemeClr val="tx1"/>
          </a:solidFill>
          <a:latin typeface="+mj-lt"/>
          <a:ea typeface="+mj-ea"/>
          <a:cs typeface="+mj-cs"/>
        </a:defRPr>
      </a:lvl1pPr>
    </p:titleStyle>
    <p:bodyStyle>
      <a:lvl1pPr marL="342779" indent="-342779" algn="l" defTabSz="91407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86" indent="-285649" algn="l" defTabSz="91407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93" indent="-228520" algn="l" defTabSz="91407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628" indent="-228520" algn="l" defTabSz="9140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663" indent="-228520" algn="l" defTabSz="9140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700" indent="-228520" algn="l" defTabSz="9140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737" indent="-228520" algn="l" defTabSz="9140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79" indent="-228520" algn="l" defTabSz="9140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812" indent="-228520" algn="l" defTabSz="9140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072" rtl="0" eaLnBrk="1" latinLnBrk="0" hangingPunct="1">
        <a:defRPr sz="1800" kern="1200">
          <a:solidFill>
            <a:schemeClr val="tx1"/>
          </a:solidFill>
          <a:latin typeface="+mn-lt"/>
          <a:ea typeface="+mn-ea"/>
          <a:cs typeface="+mn-cs"/>
        </a:defRPr>
      </a:lvl1pPr>
      <a:lvl2pPr marL="457035" algn="l" defTabSz="914072" rtl="0" eaLnBrk="1" latinLnBrk="0" hangingPunct="1">
        <a:defRPr sz="1800" kern="1200">
          <a:solidFill>
            <a:schemeClr val="tx1"/>
          </a:solidFill>
          <a:latin typeface="+mn-lt"/>
          <a:ea typeface="+mn-ea"/>
          <a:cs typeface="+mn-cs"/>
        </a:defRPr>
      </a:lvl2pPr>
      <a:lvl3pPr marL="914072" algn="l" defTabSz="914072" rtl="0" eaLnBrk="1" latinLnBrk="0" hangingPunct="1">
        <a:defRPr sz="1800" kern="1200">
          <a:solidFill>
            <a:schemeClr val="tx1"/>
          </a:solidFill>
          <a:latin typeface="+mn-lt"/>
          <a:ea typeface="+mn-ea"/>
          <a:cs typeface="+mn-cs"/>
        </a:defRPr>
      </a:lvl3pPr>
      <a:lvl4pPr marL="1371110" algn="l" defTabSz="914072" rtl="0" eaLnBrk="1" latinLnBrk="0" hangingPunct="1">
        <a:defRPr sz="1800" kern="1200">
          <a:solidFill>
            <a:schemeClr val="tx1"/>
          </a:solidFill>
          <a:latin typeface="+mn-lt"/>
          <a:ea typeface="+mn-ea"/>
          <a:cs typeface="+mn-cs"/>
        </a:defRPr>
      </a:lvl4pPr>
      <a:lvl5pPr marL="1828148" algn="l" defTabSz="914072" rtl="0" eaLnBrk="1" latinLnBrk="0" hangingPunct="1">
        <a:defRPr sz="1800" kern="1200">
          <a:solidFill>
            <a:schemeClr val="tx1"/>
          </a:solidFill>
          <a:latin typeface="+mn-lt"/>
          <a:ea typeface="+mn-ea"/>
          <a:cs typeface="+mn-cs"/>
        </a:defRPr>
      </a:lvl5pPr>
      <a:lvl6pPr marL="2285186" algn="l" defTabSz="914072" rtl="0" eaLnBrk="1" latinLnBrk="0" hangingPunct="1">
        <a:defRPr sz="1800" kern="1200">
          <a:solidFill>
            <a:schemeClr val="tx1"/>
          </a:solidFill>
          <a:latin typeface="+mn-lt"/>
          <a:ea typeface="+mn-ea"/>
          <a:cs typeface="+mn-cs"/>
        </a:defRPr>
      </a:lvl6pPr>
      <a:lvl7pPr marL="2742221" algn="l" defTabSz="914072" rtl="0" eaLnBrk="1" latinLnBrk="0" hangingPunct="1">
        <a:defRPr sz="1800" kern="1200">
          <a:solidFill>
            <a:schemeClr val="tx1"/>
          </a:solidFill>
          <a:latin typeface="+mn-lt"/>
          <a:ea typeface="+mn-ea"/>
          <a:cs typeface="+mn-cs"/>
        </a:defRPr>
      </a:lvl7pPr>
      <a:lvl8pPr marL="3199256" algn="l" defTabSz="914072" rtl="0" eaLnBrk="1" latinLnBrk="0" hangingPunct="1">
        <a:defRPr sz="1800" kern="1200">
          <a:solidFill>
            <a:schemeClr val="tx1"/>
          </a:solidFill>
          <a:latin typeface="+mn-lt"/>
          <a:ea typeface="+mn-ea"/>
          <a:cs typeface="+mn-cs"/>
        </a:defRPr>
      </a:lvl8pPr>
      <a:lvl9pPr marL="3656291" algn="l" defTabSz="91407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26" name="图片 1033" descr="PPT素材-0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591" y="1599"/>
            <a:ext cx="9140825"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56049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mc:Choice>
    <mc:Fallback xmlns="">
      <p:transition/>
    </mc:Fallback>
  </mc:AlternateContent>
  <p:hf sldNum="0" hdr="0"/>
  <p:txStyles>
    <p:titleStyle>
      <a:lvl1pPr algn="ctr" defTabSz="912485" rtl="0" eaLnBrk="0" fontAlgn="base" hangingPunct="0">
        <a:spcBef>
          <a:spcPct val="0"/>
        </a:spcBef>
        <a:spcAft>
          <a:spcPct val="0"/>
        </a:spcAft>
        <a:buClr>
          <a:srgbClr val="000000"/>
        </a:buClr>
        <a:defRPr sz="4400" kern="1200">
          <a:solidFill>
            <a:schemeClr val="tx2"/>
          </a:solidFill>
          <a:latin typeface="+mj-lt"/>
          <a:ea typeface="SimSun" pitchFamily="2" charset="-122"/>
          <a:cs typeface="+mj-cs"/>
        </a:defRPr>
      </a:lvl1pPr>
      <a:lvl2pPr algn="ctr" defTabSz="912485" rtl="0" eaLnBrk="0" fontAlgn="base" hangingPunct="0">
        <a:spcBef>
          <a:spcPct val="0"/>
        </a:spcBef>
        <a:spcAft>
          <a:spcPct val="0"/>
        </a:spcAft>
        <a:buClr>
          <a:srgbClr val="000000"/>
        </a:buClr>
        <a:defRPr sz="4400">
          <a:solidFill>
            <a:schemeClr val="tx2"/>
          </a:solidFill>
          <a:latin typeface="Arial" pitchFamily="34" charset="0"/>
          <a:ea typeface="SimSun" pitchFamily="2" charset="-122"/>
        </a:defRPr>
      </a:lvl2pPr>
      <a:lvl3pPr algn="ctr" defTabSz="912485" rtl="0" eaLnBrk="0" fontAlgn="base" hangingPunct="0">
        <a:spcBef>
          <a:spcPct val="0"/>
        </a:spcBef>
        <a:spcAft>
          <a:spcPct val="0"/>
        </a:spcAft>
        <a:buClr>
          <a:srgbClr val="000000"/>
        </a:buClr>
        <a:defRPr sz="4400">
          <a:solidFill>
            <a:schemeClr val="tx2"/>
          </a:solidFill>
          <a:latin typeface="Arial" pitchFamily="34" charset="0"/>
          <a:ea typeface="SimSun" pitchFamily="2" charset="-122"/>
        </a:defRPr>
      </a:lvl3pPr>
      <a:lvl4pPr algn="ctr" defTabSz="912485" rtl="0" eaLnBrk="0" fontAlgn="base" hangingPunct="0">
        <a:spcBef>
          <a:spcPct val="0"/>
        </a:spcBef>
        <a:spcAft>
          <a:spcPct val="0"/>
        </a:spcAft>
        <a:buClr>
          <a:srgbClr val="000000"/>
        </a:buClr>
        <a:defRPr sz="4400">
          <a:solidFill>
            <a:schemeClr val="tx2"/>
          </a:solidFill>
          <a:latin typeface="Arial" pitchFamily="34" charset="0"/>
          <a:ea typeface="SimSun" pitchFamily="2" charset="-122"/>
        </a:defRPr>
      </a:lvl4pPr>
      <a:lvl5pPr algn="ctr" defTabSz="912485" rtl="0" eaLnBrk="0" fontAlgn="base" hangingPunct="0">
        <a:spcBef>
          <a:spcPct val="0"/>
        </a:spcBef>
        <a:spcAft>
          <a:spcPct val="0"/>
        </a:spcAft>
        <a:buClr>
          <a:srgbClr val="000000"/>
        </a:buClr>
        <a:defRPr sz="4400">
          <a:solidFill>
            <a:schemeClr val="tx2"/>
          </a:solidFill>
          <a:latin typeface="Arial" pitchFamily="34" charset="0"/>
          <a:ea typeface="SimSun" pitchFamily="2" charset="-122"/>
        </a:defRPr>
      </a:lvl5pPr>
      <a:lvl6pPr marL="457035" algn="ctr" defTabSz="912485" rtl="0" fontAlgn="base">
        <a:spcBef>
          <a:spcPct val="0"/>
        </a:spcBef>
        <a:spcAft>
          <a:spcPct val="0"/>
        </a:spcAft>
        <a:buClr>
          <a:srgbClr val="000000"/>
        </a:buClr>
        <a:defRPr sz="4400">
          <a:solidFill>
            <a:schemeClr val="tx2"/>
          </a:solidFill>
          <a:latin typeface="Arial" pitchFamily="34" charset="0"/>
          <a:ea typeface="SimSun" pitchFamily="2" charset="-122"/>
        </a:defRPr>
      </a:lvl6pPr>
      <a:lvl7pPr marL="914072" algn="ctr" defTabSz="912485" rtl="0" fontAlgn="base">
        <a:spcBef>
          <a:spcPct val="0"/>
        </a:spcBef>
        <a:spcAft>
          <a:spcPct val="0"/>
        </a:spcAft>
        <a:buClr>
          <a:srgbClr val="000000"/>
        </a:buClr>
        <a:defRPr sz="4400">
          <a:solidFill>
            <a:schemeClr val="tx2"/>
          </a:solidFill>
          <a:latin typeface="Arial" pitchFamily="34" charset="0"/>
          <a:ea typeface="SimSun" pitchFamily="2" charset="-122"/>
        </a:defRPr>
      </a:lvl7pPr>
      <a:lvl8pPr marL="1371110" algn="ctr" defTabSz="912485" rtl="0" fontAlgn="base">
        <a:spcBef>
          <a:spcPct val="0"/>
        </a:spcBef>
        <a:spcAft>
          <a:spcPct val="0"/>
        </a:spcAft>
        <a:buClr>
          <a:srgbClr val="000000"/>
        </a:buClr>
        <a:defRPr sz="4400">
          <a:solidFill>
            <a:schemeClr val="tx2"/>
          </a:solidFill>
          <a:latin typeface="Arial" pitchFamily="34" charset="0"/>
          <a:ea typeface="SimSun" pitchFamily="2" charset="-122"/>
        </a:defRPr>
      </a:lvl8pPr>
      <a:lvl9pPr marL="1828148" algn="ctr" defTabSz="912485" rtl="0" fontAlgn="base">
        <a:spcBef>
          <a:spcPct val="0"/>
        </a:spcBef>
        <a:spcAft>
          <a:spcPct val="0"/>
        </a:spcAft>
        <a:buClr>
          <a:srgbClr val="000000"/>
        </a:buClr>
        <a:defRPr sz="4400">
          <a:solidFill>
            <a:schemeClr val="tx2"/>
          </a:solidFill>
          <a:latin typeface="Arial" pitchFamily="34" charset="0"/>
          <a:ea typeface="SimSun" pitchFamily="2" charset="-122"/>
        </a:defRPr>
      </a:lvl9pPr>
    </p:titleStyle>
    <p:bodyStyle>
      <a:lvl1pPr marL="341192" indent="-341192" algn="l" defTabSz="912485" rtl="0" eaLnBrk="0" fontAlgn="base" hangingPunct="0">
        <a:spcBef>
          <a:spcPct val="20000"/>
        </a:spcBef>
        <a:spcAft>
          <a:spcPct val="0"/>
        </a:spcAft>
        <a:buChar char="•"/>
        <a:defRPr sz="3200" kern="1200">
          <a:solidFill>
            <a:schemeClr val="tx1"/>
          </a:solidFill>
          <a:latin typeface="+mn-lt"/>
          <a:ea typeface="SimSun" pitchFamily="2" charset="-122"/>
          <a:cs typeface="+mn-cs"/>
        </a:defRPr>
      </a:lvl1pPr>
      <a:lvl2pPr marL="741099" lvl="1" indent="-285649" algn="l" defTabSz="912485" rtl="0" eaLnBrk="0" fontAlgn="base" hangingPunct="0">
        <a:spcBef>
          <a:spcPct val="20000"/>
        </a:spcBef>
        <a:spcAft>
          <a:spcPct val="0"/>
        </a:spcAft>
        <a:buChar char="–"/>
        <a:defRPr sz="2800" kern="1200">
          <a:solidFill>
            <a:schemeClr val="tx1"/>
          </a:solidFill>
          <a:latin typeface="+mn-lt"/>
          <a:ea typeface="SimSun" pitchFamily="2" charset="-122"/>
          <a:cs typeface="+mn-cs"/>
        </a:defRPr>
      </a:lvl2pPr>
      <a:lvl3pPr marL="1141006" lvl="2" indent="-226934" algn="l" defTabSz="912485" rtl="0" eaLnBrk="0" fontAlgn="base" hangingPunct="0">
        <a:spcBef>
          <a:spcPct val="20000"/>
        </a:spcBef>
        <a:spcAft>
          <a:spcPct val="0"/>
        </a:spcAft>
        <a:buChar char="•"/>
        <a:defRPr sz="2400" kern="1200">
          <a:solidFill>
            <a:schemeClr val="tx1"/>
          </a:solidFill>
          <a:latin typeface="+mn-lt"/>
          <a:ea typeface="SimSun" pitchFamily="2" charset="-122"/>
          <a:cs typeface="+mn-cs"/>
        </a:defRPr>
      </a:lvl3pPr>
      <a:lvl4pPr marL="1598041" lvl="3" indent="-228520" algn="l" defTabSz="912485" rtl="0" eaLnBrk="0" fontAlgn="base" hangingPunct="0">
        <a:spcBef>
          <a:spcPct val="20000"/>
        </a:spcBef>
        <a:spcAft>
          <a:spcPct val="0"/>
        </a:spcAft>
        <a:buChar char="–"/>
        <a:defRPr sz="2000" kern="1200">
          <a:solidFill>
            <a:schemeClr val="tx1"/>
          </a:solidFill>
          <a:latin typeface="+mn-lt"/>
          <a:ea typeface="SimSun" pitchFamily="2" charset="-122"/>
          <a:cs typeface="+mn-cs"/>
        </a:defRPr>
      </a:lvl4pPr>
      <a:lvl5pPr marL="2053489" lvl="4" indent="-226934" algn="l" defTabSz="912485" rtl="0" eaLnBrk="0" fontAlgn="base" hangingPunct="0">
        <a:spcBef>
          <a:spcPct val="20000"/>
        </a:spcBef>
        <a:spcAft>
          <a:spcPct val="0"/>
        </a:spcAft>
        <a:buChar char="»"/>
        <a:defRPr sz="2000" kern="1200">
          <a:solidFill>
            <a:schemeClr val="tx1"/>
          </a:solidFill>
          <a:latin typeface="+mn-lt"/>
          <a:ea typeface="SimSun" pitchFamily="2" charset="-122"/>
          <a:cs typeface="+mn-cs"/>
        </a:defRPr>
      </a:lvl5pPr>
      <a:lvl6pPr marL="1530688" lvl="5" indent="-139148" algn="l" defTabSz="91338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1808992" lvl="6" indent="-139148" algn="l" defTabSz="91338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2087295" lvl="7" indent="-139148" algn="l" defTabSz="91338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2365615" lvl="8" indent="-139148" algn="l" defTabSz="91338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556618" eaLnBrk="1" fontAlgn="base" latinLnBrk="0" hangingPunct="1">
        <a:lnSpc>
          <a:spcPct val="100000"/>
        </a:lnSpc>
        <a:spcBef>
          <a:spcPct val="0"/>
        </a:spcBef>
        <a:spcAft>
          <a:spcPct val="0"/>
        </a:spcAft>
        <a:buNone/>
        <a:defRPr sz="1100" b="0" i="0" u="none" kern="1200" baseline="0">
          <a:solidFill>
            <a:schemeClr val="tx1"/>
          </a:solidFill>
          <a:latin typeface="+mn-lt"/>
          <a:ea typeface="+mn-ea"/>
          <a:cs typeface="+mn-cs"/>
        </a:defRPr>
      </a:lvl1pPr>
      <a:lvl2pPr marL="278309" lvl="1" indent="0" algn="l" defTabSz="55661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556618" lvl="2" indent="0" algn="l" defTabSz="55661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834923" lvl="3" indent="0" algn="l" defTabSz="55661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113228" lvl="4" indent="0" algn="l" defTabSz="55661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1391540" lvl="5" indent="0" algn="l" defTabSz="55661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1669842" lvl="6" indent="0" algn="l" defTabSz="55661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1948147" lvl="7" indent="0" algn="l" defTabSz="55661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2226456" lvl="8" indent="0" algn="l" defTabSz="55661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528"/>
            <a:endParaRPr lang="zh-CN" altLang="en-US" sz="1400">
              <a:solidFill>
                <a:srgbClr val="FFFFFF"/>
              </a:solidFill>
            </a:endParaRPr>
          </a:p>
        </p:txBody>
      </p:sp>
      <p:sp>
        <p:nvSpPr>
          <p:cNvPr id="3" name="矩形: 圆角 1"/>
          <p:cNvSpPr/>
          <p:nvPr userDrawn="1"/>
        </p:nvSpPr>
        <p:spPr>
          <a:xfrm>
            <a:off x="265176" y="203264"/>
            <a:ext cx="8613648" cy="4736592"/>
          </a:xfrm>
          <a:prstGeom prst="roundRect">
            <a:avLst>
              <a:gd name="adj" fmla="val 6906"/>
            </a:avLst>
          </a:prstGeom>
          <a:solidFill>
            <a:schemeClr val="bg1"/>
          </a:solidFill>
          <a:ln w="41275">
            <a:solidFill>
              <a:srgbClr val="89FFD8"/>
            </a:solidFill>
          </a:ln>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528"/>
            <a:endParaRPr lang="zh-CN" altLang="en-US" sz="1400">
              <a:solidFill>
                <a:srgbClr val="FFFFFF"/>
              </a:solidFill>
            </a:endParaRPr>
          </a:p>
        </p:txBody>
      </p:sp>
      <p:sp>
        <p:nvSpPr>
          <p:cNvPr id="12" name="文本框 11"/>
          <p:cNvSpPr txBox="1"/>
          <p:nvPr userDrawn="1"/>
        </p:nvSpPr>
        <p:spPr>
          <a:xfrm>
            <a:off x="2973229" y="1764522"/>
            <a:ext cx="3547586" cy="1165703"/>
          </a:xfrm>
          <a:prstGeom prst="rect">
            <a:avLst/>
          </a:prstGeom>
          <a:noFill/>
        </p:spPr>
        <p:txBody>
          <a:bodyPr wrap="square" lIns="68556" tIns="34289" rIns="68556" bIns="34289" rtlCol="0" anchor="t">
            <a:spAutoFit/>
          </a:bodyPr>
          <a:lstStyle/>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感谢您下载包图网平台上提供的</a:t>
            </a:r>
            <a:r>
              <a:rPr lang="en-US" altLang="zh-CN" sz="1400" dirty="0">
                <a:solidFill>
                  <a:srgbClr val="000000">
                    <a:lumMod val="75000"/>
                    <a:lumOff val="25000"/>
                    <a:alpha val="0"/>
                  </a:srgbClr>
                </a:solidFill>
                <a:latin typeface="宋体" panose="02010600030101010101" pitchFamily="2" charset="-122"/>
                <a:ea typeface="宋体" panose="02010600030101010101" pitchFamily="2" charset="-122"/>
                <a:sym typeface="+mn-ea"/>
              </a:rPr>
              <a:t>PPT</a:t>
            </a:r>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作品，</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为了您和包图网以及原创作者的利益，请</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勿复制、传播、销售，否则将承担法律责</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任！包图网将对作品进行维权，按照传播</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下载次数进行十倍的索取赔偿！</a:t>
            </a:r>
          </a:p>
        </p:txBody>
      </p:sp>
      <p:sp>
        <p:nvSpPr>
          <p:cNvPr id="5" name="TextBox 4"/>
          <p:cNvSpPr txBox="1"/>
          <p:nvPr userDrawn="1"/>
        </p:nvSpPr>
        <p:spPr>
          <a:xfrm>
            <a:off x="8839200" y="4993274"/>
            <a:ext cx="457200" cy="173121"/>
          </a:xfrm>
          <a:prstGeom prst="rect">
            <a:avLst/>
          </a:prstGeom>
          <a:noFill/>
        </p:spPr>
        <p:txBody>
          <a:bodyPr wrap="square" lIns="91414" tIns="45707" rIns="91414" bIns="45707" rtlCol="0">
            <a:spAutoFit/>
          </a:bodyPr>
          <a:lstStyle/>
          <a:p>
            <a:pPr algn="ctr" defTabSz="914063"/>
            <a:r>
              <a:rPr lang="en-US" sz="5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V.H</a:t>
            </a:r>
          </a:p>
        </p:txBody>
      </p:sp>
    </p:spTree>
    <p:extLst>
      <p:ext uri="{BB962C8B-B14F-4D97-AF65-F5344CB8AC3E}">
        <p14:creationId xmlns:p14="http://schemas.microsoft.com/office/powerpoint/2010/main" val="417242592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68552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86" indent="-171386" algn="l" defTabSz="685528"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157" indent="-171386" algn="l" defTabSz="68552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6913"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199670"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28"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98"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62"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726"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97"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528" rtl="0" eaLnBrk="1" latinLnBrk="0" hangingPunct="1">
        <a:defRPr sz="1400" kern="1200">
          <a:solidFill>
            <a:schemeClr val="tx1"/>
          </a:solidFill>
          <a:latin typeface="+mn-lt"/>
          <a:ea typeface="+mn-ea"/>
          <a:cs typeface="+mn-cs"/>
        </a:defRPr>
      </a:lvl1pPr>
      <a:lvl2pPr marL="342758" algn="l" defTabSz="685528" rtl="0" eaLnBrk="1" latinLnBrk="0" hangingPunct="1">
        <a:defRPr sz="1400" kern="1200">
          <a:solidFill>
            <a:schemeClr val="tx1"/>
          </a:solidFill>
          <a:latin typeface="+mn-lt"/>
          <a:ea typeface="+mn-ea"/>
          <a:cs typeface="+mn-cs"/>
        </a:defRPr>
      </a:lvl2pPr>
      <a:lvl3pPr marL="685528" algn="l" defTabSz="685528" rtl="0" eaLnBrk="1" latinLnBrk="0" hangingPunct="1">
        <a:defRPr sz="1400" kern="1200">
          <a:solidFill>
            <a:schemeClr val="tx1"/>
          </a:solidFill>
          <a:latin typeface="+mn-lt"/>
          <a:ea typeface="+mn-ea"/>
          <a:cs typeface="+mn-cs"/>
        </a:defRPr>
      </a:lvl3pPr>
      <a:lvl4pPr marL="1028292" algn="l" defTabSz="685528" rtl="0" eaLnBrk="1" latinLnBrk="0" hangingPunct="1">
        <a:defRPr sz="1400" kern="1200">
          <a:solidFill>
            <a:schemeClr val="tx1"/>
          </a:solidFill>
          <a:latin typeface="+mn-lt"/>
          <a:ea typeface="+mn-ea"/>
          <a:cs typeface="+mn-cs"/>
        </a:defRPr>
      </a:lvl4pPr>
      <a:lvl5pPr marL="1371056" algn="l" defTabSz="685528" rtl="0" eaLnBrk="1" latinLnBrk="0" hangingPunct="1">
        <a:defRPr sz="1400" kern="1200">
          <a:solidFill>
            <a:schemeClr val="tx1"/>
          </a:solidFill>
          <a:latin typeface="+mn-lt"/>
          <a:ea typeface="+mn-ea"/>
          <a:cs typeface="+mn-cs"/>
        </a:defRPr>
      </a:lvl5pPr>
      <a:lvl6pPr marL="1713827" algn="l" defTabSz="685528" rtl="0" eaLnBrk="1" latinLnBrk="0" hangingPunct="1">
        <a:defRPr sz="1400" kern="1200">
          <a:solidFill>
            <a:schemeClr val="tx1"/>
          </a:solidFill>
          <a:latin typeface="+mn-lt"/>
          <a:ea typeface="+mn-ea"/>
          <a:cs typeface="+mn-cs"/>
        </a:defRPr>
      </a:lvl6pPr>
      <a:lvl7pPr marL="2056583" algn="l" defTabSz="685528" rtl="0" eaLnBrk="1" latinLnBrk="0" hangingPunct="1">
        <a:defRPr sz="1400" kern="1200">
          <a:solidFill>
            <a:schemeClr val="tx1"/>
          </a:solidFill>
          <a:latin typeface="+mn-lt"/>
          <a:ea typeface="+mn-ea"/>
          <a:cs typeface="+mn-cs"/>
        </a:defRPr>
      </a:lvl7pPr>
      <a:lvl8pPr marL="2399340" algn="l" defTabSz="685528" rtl="0" eaLnBrk="1" latinLnBrk="0" hangingPunct="1">
        <a:defRPr sz="1400" kern="1200">
          <a:solidFill>
            <a:schemeClr val="tx1"/>
          </a:solidFill>
          <a:latin typeface="+mn-lt"/>
          <a:ea typeface="+mn-ea"/>
          <a:cs typeface="+mn-cs"/>
        </a:defRPr>
      </a:lvl8pPr>
      <a:lvl9pPr marL="2742098" algn="l" defTabSz="685528"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050" name="图片 1033" descr="PPT素材-0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591" y="1599"/>
            <a:ext cx="9140825"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27409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mc:AlternateContent xmlns:mc="http://schemas.openxmlformats.org/markup-compatibility/2006" xmlns:p14="http://schemas.microsoft.com/office/powerpoint/2010/main">
    <mc:Choice Requires="p14">
      <p:transition p14:dur="0"/>
    </mc:Choice>
    <mc:Fallback xmlns="">
      <p:transition/>
    </mc:Fallback>
  </mc:AlternateContent>
  <p:hf sldNum="0" hdr="0"/>
  <p:txStyles>
    <p:titleStyle>
      <a:lvl1pPr algn="ctr" defTabSz="912485" rtl="0" eaLnBrk="0" fontAlgn="base" hangingPunct="0">
        <a:spcBef>
          <a:spcPct val="0"/>
        </a:spcBef>
        <a:spcAft>
          <a:spcPct val="0"/>
        </a:spcAft>
        <a:buClr>
          <a:srgbClr val="000000"/>
        </a:buClr>
        <a:defRPr sz="4400" kern="1200">
          <a:solidFill>
            <a:schemeClr val="tx2"/>
          </a:solidFill>
          <a:latin typeface="+mj-lt"/>
          <a:ea typeface="SimSun" pitchFamily="2" charset="-122"/>
          <a:cs typeface="+mj-cs"/>
        </a:defRPr>
      </a:lvl1pPr>
      <a:lvl2pPr algn="ctr" defTabSz="912485" rtl="0" eaLnBrk="0" fontAlgn="base" hangingPunct="0">
        <a:spcBef>
          <a:spcPct val="0"/>
        </a:spcBef>
        <a:spcAft>
          <a:spcPct val="0"/>
        </a:spcAft>
        <a:buClr>
          <a:srgbClr val="000000"/>
        </a:buClr>
        <a:defRPr sz="4400">
          <a:solidFill>
            <a:schemeClr val="tx2"/>
          </a:solidFill>
          <a:latin typeface="Arial" pitchFamily="34" charset="0"/>
          <a:ea typeface="SimSun" pitchFamily="2" charset="-122"/>
        </a:defRPr>
      </a:lvl2pPr>
      <a:lvl3pPr algn="ctr" defTabSz="912485" rtl="0" eaLnBrk="0" fontAlgn="base" hangingPunct="0">
        <a:spcBef>
          <a:spcPct val="0"/>
        </a:spcBef>
        <a:spcAft>
          <a:spcPct val="0"/>
        </a:spcAft>
        <a:buClr>
          <a:srgbClr val="000000"/>
        </a:buClr>
        <a:defRPr sz="4400">
          <a:solidFill>
            <a:schemeClr val="tx2"/>
          </a:solidFill>
          <a:latin typeface="Arial" pitchFamily="34" charset="0"/>
          <a:ea typeface="SimSun" pitchFamily="2" charset="-122"/>
        </a:defRPr>
      </a:lvl3pPr>
      <a:lvl4pPr algn="ctr" defTabSz="912485" rtl="0" eaLnBrk="0" fontAlgn="base" hangingPunct="0">
        <a:spcBef>
          <a:spcPct val="0"/>
        </a:spcBef>
        <a:spcAft>
          <a:spcPct val="0"/>
        </a:spcAft>
        <a:buClr>
          <a:srgbClr val="000000"/>
        </a:buClr>
        <a:defRPr sz="4400">
          <a:solidFill>
            <a:schemeClr val="tx2"/>
          </a:solidFill>
          <a:latin typeface="Arial" pitchFamily="34" charset="0"/>
          <a:ea typeface="SimSun" pitchFamily="2" charset="-122"/>
        </a:defRPr>
      </a:lvl4pPr>
      <a:lvl5pPr algn="ctr" defTabSz="912485" rtl="0" eaLnBrk="0" fontAlgn="base" hangingPunct="0">
        <a:spcBef>
          <a:spcPct val="0"/>
        </a:spcBef>
        <a:spcAft>
          <a:spcPct val="0"/>
        </a:spcAft>
        <a:buClr>
          <a:srgbClr val="000000"/>
        </a:buClr>
        <a:defRPr sz="4400">
          <a:solidFill>
            <a:schemeClr val="tx2"/>
          </a:solidFill>
          <a:latin typeface="Arial" pitchFamily="34" charset="0"/>
          <a:ea typeface="SimSun" pitchFamily="2" charset="-122"/>
        </a:defRPr>
      </a:lvl5pPr>
      <a:lvl6pPr marL="457035" algn="ctr" defTabSz="912485" rtl="0" fontAlgn="base">
        <a:spcBef>
          <a:spcPct val="0"/>
        </a:spcBef>
        <a:spcAft>
          <a:spcPct val="0"/>
        </a:spcAft>
        <a:buClr>
          <a:srgbClr val="000000"/>
        </a:buClr>
        <a:defRPr sz="4400">
          <a:solidFill>
            <a:schemeClr val="tx2"/>
          </a:solidFill>
          <a:latin typeface="Arial" pitchFamily="34" charset="0"/>
          <a:ea typeface="SimSun" pitchFamily="2" charset="-122"/>
        </a:defRPr>
      </a:lvl6pPr>
      <a:lvl7pPr marL="914072" algn="ctr" defTabSz="912485" rtl="0" fontAlgn="base">
        <a:spcBef>
          <a:spcPct val="0"/>
        </a:spcBef>
        <a:spcAft>
          <a:spcPct val="0"/>
        </a:spcAft>
        <a:buClr>
          <a:srgbClr val="000000"/>
        </a:buClr>
        <a:defRPr sz="4400">
          <a:solidFill>
            <a:schemeClr val="tx2"/>
          </a:solidFill>
          <a:latin typeface="Arial" pitchFamily="34" charset="0"/>
          <a:ea typeface="SimSun" pitchFamily="2" charset="-122"/>
        </a:defRPr>
      </a:lvl7pPr>
      <a:lvl8pPr marL="1371110" algn="ctr" defTabSz="912485" rtl="0" fontAlgn="base">
        <a:spcBef>
          <a:spcPct val="0"/>
        </a:spcBef>
        <a:spcAft>
          <a:spcPct val="0"/>
        </a:spcAft>
        <a:buClr>
          <a:srgbClr val="000000"/>
        </a:buClr>
        <a:defRPr sz="4400">
          <a:solidFill>
            <a:schemeClr val="tx2"/>
          </a:solidFill>
          <a:latin typeface="Arial" pitchFamily="34" charset="0"/>
          <a:ea typeface="SimSun" pitchFamily="2" charset="-122"/>
        </a:defRPr>
      </a:lvl8pPr>
      <a:lvl9pPr marL="1828148" algn="ctr" defTabSz="912485" rtl="0" fontAlgn="base">
        <a:spcBef>
          <a:spcPct val="0"/>
        </a:spcBef>
        <a:spcAft>
          <a:spcPct val="0"/>
        </a:spcAft>
        <a:buClr>
          <a:srgbClr val="000000"/>
        </a:buClr>
        <a:defRPr sz="4400">
          <a:solidFill>
            <a:schemeClr val="tx2"/>
          </a:solidFill>
          <a:latin typeface="Arial" pitchFamily="34" charset="0"/>
          <a:ea typeface="SimSun" pitchFamily="2" charset="-122"/>
        </a:defRPr>
      </a:lvl9pPr>
    </p:titleStyle>
    <p:bodyStyle>
      <a:lvl1pPr marL="341192" indent="-341192" algn="l" defTabSz="912485" rtl="0" eaLnBrk="0" fontAlgn="base" hangingPunct="0">
        <a:spcBef>
          <a:spcPct val="20000"/>
        </a:spcBef>
        <a:spcAft>
          <a:spcPct val="0"/>
        </a:spcAft>
        <a:buChar char="•"/>
        <a:defRPr sz="3200" kern="1200">
          <a:solidFill>
            <a:schemeClr val="tx1"/>
          </a:solidFill>
          <a:latin typeface="+mn-lt"/>
          <a:ea typeface="SimSun" pitchFamily="2" charset="-122"/>
          <a:cs typeface="+mn-cs"/>
        </a:defRPr>
      </a:lvl1pPr>
      <a:lvl2pPr marL="741099" lvl="1" indent="-285649" algn="l" defTabSz="912485" rtl="0" eaLnBrk="0" fontAlgn="base" hangingPunct="0">
        <a:spcBef>
          <a:spcPct val="20000"/>
        </a:spcBef>
        <a:spcAft>
          <a:spcPct val="0"/>
        </a:spcAft>
        <a:buChar char="–"/>
        <a:defRPr sz="2800" kern="1200">
          <a:solidFill>
            <a:schemeClr val="tx1"/>
          </a:solidFill>
          <a:latin typeface="+mn-lt"/>
          <a:ea typeface="SimSun" pitchFamily="2" charset="-122"/>
          <a:cs typeface="+mn-cs"/>
        </a:defRPr>
      </a:lvl2pPr>
      <a:lvl3pPr marL="1141006" lvl="2" indent="-226934" algn="l" defTabSz="912485" rtl="0" eaLnBrk="0" fontAlgn="base" hangingPunct="0">
        <a:spcBef>
          <a:spcPct val="20000"/>
        </a:spcBef>
        <a:spcAft>
          <a:spcPct val="0"/>
        </a:spcAft>
        <a:buChar char="•"/>
        <a:defRPr sz="2400" kern="1200">
          <a:solidFill>
            <a:schemeClr val="tx1"/>
          </a:solidFill>
          <a:latin typeface="+mn-lt"/>
          <a:ea typeface="SimSun" pitchFamily="2" charset="-122"/>
          <a:cs typeface="+mn-cs"/>
        </a:defRPr>
      </a:lvl3pPr>
      <a:lvl4pPr marL="1598041" lvl="3" indent="-228520" algn="l" defTabSz="912485" rtl="0" eaLnBrk="0" fontAlgn="base" hangingPunct="0">
        <a:spcBef>
          <a:spcPct val="20000"/>
        </a:spcBef>
        <a:spcAft>
          <a:spcPct val="0"/>
        </a:spcAft>
        <a:buChar char="–"/>
        <a:defRPr sz="2000" kern="1200">
          <a:solidFill>
            <a:schemeClr val="tx1"/>
          </a:solidFill>
          <a:latin typeface="+mn-lt"/>
          <a:ea typeface="SimSun" pitchFamily="2" charset="-122"/>
          <a:cs typeface="+mn-cs"/>
        </a:defRPr>
      </a:lvl4pPr>
      <a:lvl5pPr marL="2053489" lvl="4" indent="-226934" algn="l" defTabSz="912485" rtl="0" eaLnBrk="0" fontAlgn="base" hangingPunct="0">
        <a:spcBef>
          <a:spcPct val="20000"/>
        </a:spcBef>
        <a:spcAft>
          <a:spcPct val="0"/>
        </a:spcAft>
        <a:buChar char="»"/>
        <a:defRPr sz="2000" kern="1200">
          <a:solidFill>
            <a:schemeClr val="tx1"/>
          </a:solidFill>
          <a:latin typeface="+mn-lt"/>
          <a:ea typeface="SimSun" pitchFamily="2" charset="-122"/>
          <a:cs typeface="+mn-cs"/>
        </a:defRPr>
      </a:lvl5pPr>
      <a:lvl6pPr marL="1530937" lvl="5" indent="-139172" algn="l" defTabSz="913531"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1809286" lvl="6" indent="-139172" algn="l" defTabSz="913531"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2087635" lvl="7" indent="-139172" algn="l" defTabSz="913531"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2365999" lvl="8" indent="-139172" algn="l" defTabSz="913531"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556708" eaLnBrk="1" fontAlgn="base" latinLnBrk="0" hangingPunct="1">
        <a:lnSpc>
          <a:spcPct val="100000"/>
        </a:lnSpc>
        <a:spcBef>
          <a:spcPct val="0"/>
        </a:spcBef>
        <a:spcAft>
          <a:spcPct val="0"/>
        </a:spcAft>
        <a:buNone/>
        <a:defRPr sz="1100" b="0" i="0" u="none" kern="1200" baseline="0">
          <a:solidFill>
            <a:schemeClr val="tx1"/>
          </a:solidFill>
          <a:latin typeface="+mn-lt"/>
          <a:ea typeface="+mn-ea"/>
          <a:cs typeface="+mn-cs"/>
        </a:defRPr>
      </a:lvl1pPr>
      <a:lvl2pPr marL="278354" lvl="1" indent="0" algn="l" defTabSz="55670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556708" lvl="2" indent="0" algn="l" defTabSz="55670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835059" lvl="3" indent="0" algn="l" defTabSz="55670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113410" lvl="4" indent="0" algn="l" defTabSz="55670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1391765" lvl="5" indent="0" algn="l" defTabSz="55670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1670114" lvl="6" indent="0" algn="l" defTabSz="55670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1948465" lvl="7" indent="0" algn="l" defTabSz="55670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2226819" lvl="8" indent="0" algn="l" defTabSz="55670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F54A232-E3A6-49F1-8394-84778C592AD1}" type="datetimeFigureOut">
              <a:rPr lang="en-US" smtClean="0">
                <a:solidFill>
                  <a:prstClr val="black">
                    <a:tint val="75000"/>
                  </a:prstClr>
                </a:solidFill>
              </a:rPr>
              <a:pPr/>
              <a:t>5/3/2022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11961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p:nvPicPr>
        <p:blipFill>
          <a:blip r:embed="rId14"/>
          <a:stretch>
            <a:fillRect/>
          </a:stretch>
        </p:blipFill>
        <p:spPr>
          <a:xfrm>
            <a:off x="869" y="862"/>
            <a:ext cx="9142269" cy="5141776"/>
          </a:xfrm>
          <a:prstGeom prst="rect">
            <a:avLst/>
          </a:prstGeom>
          <a:noFill/>
          <a:ln w="9525">
            <a:noFill/>
          </a:ln>
        </p:spPr>
      </p:pic>
    </p:spTree>
    <p:extLst>
      <p:ext uri="{BB962C8B-B14F-4D97-AF65-F5344CB8AC3E}">
        <p14:creationId xmlns:p14="http://schemas.microsoft.com/office/powerpoint/2010/main" val="178172053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mc:AlternateContent xmlns:mc="http://schemas.openxmlformats.org/markup-compatibility/2006" xmlns:p14="http://schemas.microsoft.com/office/powerpoint/2010/main">
    <mc:Choice Requires="p14">
      <p:transition p14:dur="0"/>
    </mc:Choice>
    <mc:Fallback xmlns="">
      <p:transition/>
    </mc:Fallback>
  </mc:AlternateContent>
  <p:hf sldNum="0" hdr="0"/>
  <p:txStyles>
    <p:titleStyle>
      <a:lvl1pPr marL="0" lvl="0" indent="0" algn="ctr" defTabSz="816416" eaLnBrk="1" fontAlgn="base" latinLnBrk="0" hangingPunct="1">
        <a:lnSpc>
          <a:spcPct val="100000"/>
        </a:lnSpc>
        <a:spcBef>
          <a:spcPct val="0"/>
        </a:spcBef>
        <a:spcAft>
          <a:spcPct val="0"/>
        </a:spcAft>
        <a:buClr>
          <a:srgbClr val="000000"/>
        </a:buClr>
        <a:buNone/>
        <a:defRPr sz="3900" b="0" i="0" u="none" kern="1200" baseline="0">
          <a:solidFill>
            <a:schemeClr val="tx2"/>
          </a:solidFill>
          <a:latin typeface="+mj-lt"/>
          <a:ea typeface="+mj-ea"/>
          <a:cs typeface="+mj-cs"/>
        </a:defRPr>
      </a:lvl1pPr>
    </p:titleStyle>
    <p:bodyStyle>
      <a:lvl1pPr marL="305767" lvl="0" indent="-305767" algn="l" defTabSz="816416"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1pPr>
      <a:lvl2pPr marL="663360" lvl="1" indent="-255671" algn="l" defTabSz="816416" eaLnBrk="1" fontAlgn="base" latinLnBrk="0" hangingPunct="1">
        <a:lnSpc>
          <a:spcPct val="100000"/>
        </a:lnSpc>
        <a:spcBef>
          <a:spcPct val="20000"/>
        </a:spcBef>
        <a:spcAft>
          <a:spcPct val="0"/>
        </a:spcAft>
        <a:buChar char="–"/>
        <a:defRPr sz="2500" b="0" i="0" u="none" kern="1200" baseline="0">
          <a:solidFill>
            <a:schemeClr val="tx1"/>
          </a:solidFill>
          <a:latin typeface="+mn-lt"/>
          <a:ea typeface="+mn-ea"/>
          <a:cs typeface="+mn-cs"/>
        </a:defRPr>
      </a:lvl2pPr>
      <a:lvl3pPr marL="1020261" lvl="2" indent="-203849" algn="l" defTabSz="816416" eaLnBrk="1" fontAlgn="base" latinLnBrk="0" hangingPunct="1">
        <a:lnSpc>
          <a:spcPct val="100000"/>
        </a:lnSpc>
        <a:spcBef>
          <a:spcPct val="20000"/>
        </a:spcBef>
        <a:spcAft>
          <a:spcPct val="0"/>
        </a:spcAft>
        <a:buChar char="•"/>
        <a:defRPr sz="2100" b="0" i="0" u="none" kern="1200" baseline="0">
          <a:solidFill>
            <a:schemeClr val="tx1"/>
          </a:solidFill>
          <a:latin typeface="+mn-lt"/>
          <a:ea typeface="+mn-ea"/>
          <a:cs typeface="+mn-cs"/>
        </a:defRPr>
      </a:lvl3pPr>
      <a:lvl4pPr marL="1428643" lvl="3" indent="-204538" algn="l" defTabSz="81641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4pPr>
      <a:lvl5pPr marL="1836331" lvl="4" indent="-203849" algn="l" defTabSz="81641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5pPr>
      <a:lvl6pPr marL="1368179" lvl="5" indent="-124380" algn="l" defTabSz="81641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6pPr>
      <a:lvl7pPr marL="1616938" lvl="6" indent="-124380" algn="l" defTabSz="81641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7pPr>
      <a:lvl8pPr marL="1865697" lvl="7" indent="-124380" algn="l" defTabSz="81641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8pPr>
      <a:lvl9pPr marL="2114456" lvl="8" indent="-124380" algn="l" defTabSz="81641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9pPr>
    </p:bodyStyle>
    <p:otherStyle>
      <a:lvl1pPr marL="0" lvl="0" indent="0" algn="l" defTabSz="497520" eaLnBrk="1" fontAlgn="base" latinLnBrk="0" hangingPunct="1">
        <a:lnSpc>
          <a:spcPct val="100000"/>
        </a:lnSpc>
        <a:spcBef>
          <a:spcPct val="0"/>
        </a:spcBef>
        <a:spcAft>
          <a:spcPct val="0"/>
        </a:spcAft>
        <a:buNone/>
        <a:defRPr sz="1000" b="0" i="0" u="none" kern="1200" baseline="0">
          <a:solidFill>
            <a:schemeClr val="tx1"/>
          </a:solidFill>
          <a:latin typeface="+mn-lt"/>
          <a:ea typeface="+mn-ea"/>
          <a:cs typeface="+mn-cs"/>
        </a:defRPr>
      </a:lvl1pPr>
      <a:lvl2pPr marL="248760" lvl="1" indent="0" algn="l" defTabSz="497520"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2pPr>
      <a:lvl3pPr marL="497520" lvl="2" indent="0" algn="l" defTabSz="497520"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3pPr>
      <a:lvl4pPr marL="746281" lvl="3" indent="0" algn="l" defTabSz="497520"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4pPr>
      <a:lvl5pPr marL="995040" lvl="4" indent="0" algn="l" defTabSz="497520"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5pPr>
      <a:lvl6pPr marL="1243800" lvl="5" indent="0" algn="l" defTabSz="497520"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6pPr>
      <a:lvl7pPr marL="1492558" lvl="6" indent="0" algn="l" defTabSz="497520"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7pPr>
      <a:lvl8pPr marL="1741319" lvl="7" indent="0" algn="l" defTabSz="497520"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8pPr>
      <a:lvl9pPr marL="1990077" lvl="8" indent="0" algn="l" defTabSz="497520"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79"/>
            <a:ext cx="8229600" cy="857250"/>
          </a:xfrm>
          <a:prstGeom prst="rect">
            <a:avLst/>
          </a:prstGeom>
        </p:spPr>
        <p:txBody>
          <a:bodyPr vert="horz" lIns="91397" tIns="45700" rIns="91397" bIns="4570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1" y="1200151"/>
            <a:ext cx="8229600" cy="3394472"/>
          </a:xfrm>
          <a:prstGeom prst="rect">
            <a:avLst/>
          </a:prstGeom>
        </p:spPr>
        <p:txBody>
          <a:bodyPr vert="horz" lIns="91397" tIns="45700" rIns="91397" bIns="4570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397" tIns="45700" rIns="91397" bIns="45700" rtlCol="0" anchor="ctr"/>
          <a:lstStyle>
            <a:lvl1pPr algn="l">
              <a:defRPr sz="1200">
                <a:solidFill>
                  <a:schemeClr val="tx1">
                    <a:tint val="75000"/>
                  </a:schemeClr>
                </a:solidFill>
              </a:defRPr>
            </a:lvl1pPr>
          </a:lstStyle>
          <a:p>
            <a:pPr defTabSz="913959"/>
            <a:fld id="{54DBF65B-4746-40C1-B906-C5A84C1A5207}" type="datetimeFigureOut">
              <a:rPr lang="en-US" smtClean="0">
                <a:solidFill>
                  <a:prstClr val="black">
                    <a:tint val="75000"/>
                  </a:prstClr>
                </a:solidFill>
              </a:rPr>
              <a:pPr defTabSz="913959"/>
              <a:t>5/3/2022</a:t>
            </a:fld>
            <a:endParaRPr lang="en-US">
              <a:solidFill>
                <a:prstClr val="black">
                  <a:tint val="75000"/>
                </a:prstClr>
              </a:solidFill>
            </a:endParaRPr>
          </a:p>
        </p:txBody>
      </p:sp>
      <p:sp>
        <p:nvSpPr>
          <p:cNvPr id="5" name="Footer Placeholder 4"/>
          <p:cNvSpPr>
            <a:spLocks noGrp="1"/>
          </p:cNvSpPr>
          <p:nvPr>
            <p:ph type="ftr" sz="quarter" idx="3"/>
          </p:nvPr>
        </p:nvSpPr>
        <p:spPr>
          <a:xfrm>
            <a:off x="3124201" y="4767264"/>
            <a:ext cx="2895600" cy="273844"/>
          </a:xfrm>
          <a:prstGeom prst="rect">
            <a:avLst/>
          </a:prstGeom>
        </p:spPr>
        <p:txBody>
          <a:bodyPr vert="horz" lIns="91397" tIns="45700" rIns="91397" bIns="45700" rtlCol="0" anchor="ctr"/>
          <a:lstStyle>
            <a:lvl1pPr algn="ctr">
              <a:defRPr sz="1200">
                <a:solidFill>
                  <a:schemeClr val="tx1">
                    <a:tint val="75000"/>
                  </a:schemeClr>
                </a:solidFill>
              </a:defRPr>
            </a:lvl1pPr>
          </a:lstStyle>
          <a:p>
            <a:pPr defTabSz="913959"/>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397" tIns="45700" rIns="91397" bIns="45700" rtlCol="0" anchor="ctr"/>
          <a:lstStyle>
            <a:lvl1pPr algn="r">
              <a:defRPr sz="1200">
                <a:solidFill>
                  <a:schemeClr val="tx1">
                    <a:tint val="75000"/>
                  </a:schemeClr>
                </a:solidFill>
              </a:defRPr>
            </a:lvl1pPr>
          </a:lstStyle>
          <a:p>
            <a:pPr defTabSz="913959"/>
            <a:fld id="{BDB899E5-0EEC-49FE-AB3C-89FE6C3855AC}" type="slidenum">
              <a:rPr lang="en-US" smtClean="0">
                <a:solidFill>
                  <a:prstClr val="black">
                    <a:tint val="75000"/>
                  </a:prstClr>
                </a:solidFill>
              </a:rPr>
              <a:pPr defTabSz="913959"/>
              <a:t>‹#›</a:t>
            </a:fld>
            <a:endParaRPr lang="en-US">
              <a:solidFill>
                <a:prstClr val="black">
                  <a:tint val="75000"/>
                </a:prstClr>
              </a:solidFill>
            </a:endParaRPr>
          </a:p>
        </p:txBody>
      </p:sp>
    </p:spTree>
    <p:extLst>
      <p:ext uri="{BB962C8B-B14F-4D97-AF65-F5344CB8AC3E}">
        <p14:creationId xmlns:p14="http://schemas.microsoft.com/office/powerpoint/2010/main" val="93439570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3959" rtl="0" eaLnBrk="1" latinLnBrk="0" hangingPunct="1">
        <a:spcBef>
          <a:spcPct val="0"/>
        </a:spcBef>
        <a:buNone/>
        <a:defRPr sz="4400" kern="1200">
          <a:solidFill>
            <a:schemeClr val="tx1"/>
          </a:solidFill>
          <a:latin typeface="+mj-lt"/>
          <a:ea typeface="+mj-ea"/>
          <a:cs typeface="+mj-cs"/>
        </a:defRPr>
      </a:lvl1pPr>
    </p:titleStyle>
    <p:bodyStyle>
      <a:lvl1pPr marL="342734" indent="-342734" algn="l" defTabSz="91395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595" indent="-285614" algn="l" defTabSz="91395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450" indent="-228491" algn="l" defTabSz="91395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428"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408"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85"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367"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352"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327"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959" rtl="0" eaLnBrk="1" latinLnBrk="0" hangingPunct="1">
        <a:defRPr sz="1800" kern="1200">
          <a:solidFill>
            <a:schemeClr val="tx1"/>
          </a:solidFill>
          <a:latin typeface="+mn-lt"/>
          <a:ea typeface="+mn-ea"/>
          <a:cs typeface="+mn-cs"/>
        </a:defRPr>
      </a:lvl1pPr>
      <a:lvl2pPr marL="456977" algn="l" defTabSz="913959" rtl="0" eaLnBrk="1" latinLnBrk="0" hangingPunct="1">
        <a:defRPr sz="1800" kern="1200">
          <a:solidFill>
            <a:schemeClr val="tx1"/>
          </a:solidFill>
          <a:latin typeface="+mn-lt"/>
          <a:ea typeface="+mn-ea"/>
          <a:cs typeface="+mn-cs"/>
        </a:defRPr>
      </a:lvl2pPr>
      <a:lvl3pPr marL="913959" algn="l" defTabSz="913959" rtl="0" eaLnBrk="1" latinLnBrk="0" hangingPunct="1">
        <a:defRPr sz="1800" kern="1200">
          <a:solidFill>
            <a:schemeClr val="tx1"/>
          </a:solidFill>
          <a:latin typeface="+mn-lt"/>
          <a:ea typeface="+mn-ea"/>
          <a:cs typeface="+mn-cs"/>
        </a:defRPr>
      </a:lvl3pPr>
      <a:lvl4pPr marL="1370940" algn="l" defTabSz="913959" rtl="0" eaLnBrk="1" latinLnBrk="0" hangingPunct="1">
        <a:defRPr sz="1800" kern="1200">
          <a:solidFill>
            <a:schemeClr val="tx1"/>
          </a:solidFill>
          <a:latin typeface="+mn-lt"/>
          <a:ea typeface="+mn-ea"/>
          <a:cs typeface="+mn-cs"/>
        </a:defRPr>
      </a:lvl4pPr>
      <a:lvl5pPr marL="1827923" algn="l" defTabSz="913959" rtl="0" eaLnBrk="1" latinLnBrk="0" hangingPunct="1">
        <a:defRPr sz="1800" kern="1200">
          <a:solidFill>
            <a:schemeClr val="tx1"/>
          </a:solidFill>
          <a:latin typeface="+mn-lt"/>
          <a:ea typeface="+mn-ea"/>
          <a:cs typeface="+mn-cs"/>
        </a:defRPr>
      </a:lvl5pPr>
      <a:lvl6pPr marL="2284901" algn="l" defTabSz="913959" rtl="0" eaLnBrk="1" latinLnBrk="0" hangingPunct="1">
        <a:defRPr sz="1800" kern="1200">
          <a:solidFill>
            <a:schemeClr val="tx1"/>
          </a:solidFill>
          <a:latin typeface="+mn-lt"/>
          <a:ea typeface="+mn-ea"/>
          <a:cs typeface="+mn-cs"/>
        </a:defRPr>
      </a:lvl6pPr>
      <a:lvl7pPr marL="2741876" algn="l" defTabSz="913959" rtl="0" eaLnBrk="1" latinLnBrk="0" hangingPunct="1">
        <a:defRPr sz="1800" kern="1200">
          <a:solidFill>
            <a:schemeClr val="tx1"/>
          </a:solidFill>
          <a:latin typeface="+mn-lt"/>
          <a:ea typeface="+mn-ea"/>
          <a:cs typeface="+mn-cs"/>
        </a:defRPr>
      </a:lvl7pPr>
      <a:lvl8pPr marL="3198856" algn="l" defTabSz="913959" rtl="0" eaLnBrk="1" latinLnBrk="0" hangingPunct="1">
        <a:defRPr sz="1800" kern="1200">
          <a:solidFill>
            <a:schemeClr val="tx1"/>
          </a:solidFill>
          <a:latin typeface="+mn-lt"/>
          <a:ea typeface="+mn-ea"/>
          <a:cs typeface="+mn-cs"/>
        </a:defRPr>
      </a:lvl8pPr>
      <a:lvl9pPr marL="3655834" algn="l" defTabSz="913959"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6146" name="图片 1033" descr="PPT素材-0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591" y="1599"/>
            <a:ext cx="9140825"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543832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Lst>
  <mc:AlternateContent xmlns:mc="http://schemas.openxmlformats.org/markup-compatibility/2006" xmlns:p14="http://schemas.microsoft.com/office/powerpoint/2010/main">
    <mc:Choice Requires="p14">
      <p:transition p14:dur="0"/>
    </mc:Choice>
    <mc:Fallback xmlns="">
      <p:transition/>
    </mc:Fallback>
  </mc:AlternateContent>
  <p:hf sldNum="0" hdr="0"/>
  <p:txStyles>
    <p:titleStyle>
      <a:lvl1pPr algn="ctr" defTabSz="912485" rtl="0" eaLnBrk="0" fontAlgn="base" hangingPunct="0">
        <a:spcBef>
          <a:spcPct val="0"/>
        </a:spcBef>
        <a:spcAft>
          <a:spcPct val="0"/>
        </a:spcAft>
        <a:buClr>
          <a:srgbClr val="000000"/>
        </a:buClr>
        <a:defRPr sz="4400" kern="1200">
          <a:solidFill>
            <a:schemeClr val="tx2"/>
          </a:solidFill>
          <a:latin typeface="+mj-lt"/>
          <a:ea typeface="SimSun" pitchFamily="2" charset="-122"/>
          <a:cs typeface="+mj-cs"/>
        </a:defRPr>
      </a:lvl1pPr>
      <a:lvl2pPr algn="ctr" defTabSz="912485" rtl="0" eaLnBrk="0" fontAlgn="base" hangingPunct="0">
        <a:spcBef>
          <a:spcPct val="0"/>
        </a:spcBef>
        <a:spcAft>
          <a:spcPct val="0"/>
        </a:spcAft>
        <a:buClr>
          <a:srgbClr val="000000"/>
        </a:buClr>
        <a:defRPr sz="4400">
          <a:solidFill>
            <a:schemeClr val="tx2"/>
          </a:solidFill>
          <a:latin typeface="Arial" pitchFamily="34" charset="0"/>
          <a:ea typeface="SimSun" pitchFamily="2" charset="-122"/>
        </a:defRPr>
      </a:lvl2pPr>
      <a:lvl3pPr algn="ctr" defTabSz="912485" rtl="0" eaLnBrk="0" fontAlgn="base" hangingPunct="0">
        <a:spcBef>
          <a:spcPct val="0"/>
        </a:spcBef>
        <a:spcAft>
          <a:spcPct val="0"/>
        </a:spcAft>
        <a:buClr>
          <a:srgbClr val="000000"/>
        </a:buClr>
        <a:defRPr sz="4400">
          <a:solidFill>
            <a:schemeClr val="tx2"/>
          </a:solidFill>
          <a:latin typeface="Arial" pitchFamily="34" charset="0"/>
          <a:ea typeface="SimSun" pitchFamily="2" charset="-122"/>
        </a:defRPr>
      </a:lvl3pPr>
      <a:lvl4pPr algn="ctr" defTabSz="912485" rtl="0" eaLnBrk="0" fontAlgn="base" hangingPunct="0">
        <a:spcBef>
          <a:spcPct val="0"/>
        </a:spcBef>
        <a:spcAft>
          <a:spcPct val="0"/>
        </a:spcAft>
        <a:buClr>
          <a:srgbClr val="000000"/>
        </a:buClr>
        <a:defRPr sz="4400">
          <a:solidFill>
            <a:schemeClr val="tx2"/>
          </a:solidFill>
          <a:latin typeface="Arial" pitchFamily="34" charset="0"/>
          <a:ea typeface="SimSun" pitchFamily="2" charset="-122"/>
        </a:defRPr>
      </a:lvl4pPr>
      <a:lvl5pPr algn="ctr" defTabSz="912485" rtl="0" eaLnBrk="0" fontAlgn="base" hangingPunct="0">
        <a:spcBef>
          <a:spcPct val="0"/>
        </a:spcBef>
        <a:spcAft>
          <a:spcPct val="0"/>
        </a:spcAft>
        <a:buClr>
          <a:srgbClr val="000000"/>
        </a:buClr>
        <a:defRPr sz="4400">
          <a:solidFill>
            <a:schemeClr val="tx2"/>
          </a:solidFill>
          <a:latin typeface="Arial" pitchFamily="34" charset="0"/>
          <a:ea typeface="SimSun" pitchFamily="2" charset="-122"/>
        </a:defRPr>
      </a:lvl5pPr>
      <a:lvl6pPr marL="457035" algn="ctr" defTabSz="912485" rtl="0" fontAlgn="base">
        <a:spcBef>
          <a:spcPct val="0"/>
        </a:spcBef>
        <a:spcAft>
          <a:spcPct val="0"/>
        </a:spcAft>
        <a:buClr>
          <a:srgbClr val="000000"/>
        </a:buClr>
        <a:defRPr sz="4400">
          <a:solidFill>
            <a:schemeClr val="tx2"/>
          </a:solidFill>
          <a:latin typeface="Arial" pitchFamily="34" charset="0"/>
          <a:ea typeface="SimSun" pitchFamily="2" charset="-122"/>
        </a:defRPr>
      </a:lvl6pPr>
      <a:lvl7pPr marL="914072" algn="ctr" defTabSz="912485" rtl="0" fontAlgn="base">
        <a:spcBef>
          <a:spcPct val="0"/>
        </a:spcBef>
        <a:spcAft>
          <a:spcPct val="0"/>
        </a:spcAft>
        <a:buClr>
          <a:srgbClr val="000000"/>
        </a:buClr>
        <a:defRPr sz="4400">
          <a:solidFill>
            <a:schemeClr val="tx2"/>
          </a:solidFill>
          <a:latin typeface="Arial" pitchFamily="34" charset="0"/>
          <a:ea typeface="SimSun" pitchFamily="2" charset="-122"/>
        </a:defRPr>
      </a:lvl7pPr>
      <a:lvl8pPr marL="1371110" algn="ctr" defTabSz="912485" rtl="0" fontAlgn="base">
        <a:spcBef>
          <a:spcPct val="0"/>
        </a:spcBef>
        <a:spcAft>
          <a:spcPct val="0"/>
        </a:spcAft>
        <a:buClr>
          <a:srgbClr val="000000"/>
        </a:buClr>
        <a:defRPr sz="4400">
          <a:solidFill>
            <a:schemeClr val="tx2"/>
          </a:solidFill>
          <a:latin typeface="Arial" pitchFamily="34" charset="0"/>
          <a:ea typeface="SimSun" pitchFamily="2" charset="-122"/>
        </a:defRPr>
      </a:lvl8pPr>
      <a:lvl9pPr marL="1828148" algn="ctr" defTabSz="912485" rtl="0" fontAlgn="base">
        <a:spcBef>
          <a:spcPct val="0"/>
        </a:spcBef>
        <a:spcAft>
          <a:spcPct val="0"/>
        </a:spcAft>
        <a:buClr>
          <a:srgbClr val="000000"/>
        </a:buClr>
        <a:defRPr sz="4400">
          <a:solidFill>
            <a:schemeClr val="tx2"/>
          </a:solidFill>
          <a:latin typeface="Arial" pitchFamily="34" charset="0"/>
          <a:ea typeface="SimSun" pitchFamily="2" charset="-122"/>
        </a:defRPr>
      </a:lvl9pPr>
    </p:titleStyle>
    <p:bodyStyle>
      <a:lvl1pPr marL="341192" indent="-341192" algn="l" defTabSz="912485" rtl="0" eaLnBrk="0" fontAlgn="base" hangingPunct="0">
        <a:spcBef>
          <a:spcPct val="20000"/>
        </a:spcBef>
        <a:spcAft>
          <a:spcPct val="0"/>
        </a:spcAft>
        <a:buChar char="•"/>
        <a:defRPr sz="3200" kern="1200">
          <a:solidFill>
            <a:schemeClr val="tx1"/>
          </a:solidFill>
          <a:latin typeface="+mn-lt"/>
          <a:ea typeface="SimSun" pitchFamily="2" charset="-122"/>
          <a:cs typeface="+mn-cs"/>
        </a:defRPr>
      </a:lvl1pPr>
      <a:lvl2pPr marL="741099" lvl="1" indent="-285649" algn="l" defTabSz="912485" rtl="0" eaLnBrk="0" fontAlgn="base" hangingPunct="0">
        <a:spcBef>
          <a:spcPct val="20000"/>
        </a:spcBef>
        <a:spcAft>
          <a:spcPct val="0"/>
        </a:spcAft>
        <a:buChar char="–"/>
        <a:defRPr sz="2800" kern="1200">
          <a:solidFill>
            <a:schemeClr val="tx1"/>
          </a:solidFill>
          <a:latin typeface="+mn-lt"/>
          <a:ea typeface="SimSun" pitchFamily="2" charset="-122"/>
          <a:cs typeface="+mn-cs"/>
        </a:defRPr>
      </a:lvl2pPr>
      <a:lvl3pPr marL="1141006" lvl="2" indent="-226934" algn="l" defTabSz="912485" rtl="0" eaLnBrk="0" fontAlgn="base" hangingPunct="0">
        <a:spcBef>
          <a:spcPct val="20000"/>
        </a:spcBef>
        <a:spcAft>
          <a:spcPct val="0"/>
        </a:spcAft>
        <a:buChar char="•"/>
        <a:defRPr sz="2400" kern="1200">
          <a:solidFill>
            <a:schemeClr val="tx1"/>
          </a:solidFill>
          <a:latin typeface="+mn-lt"/>
          <a:ea typeface="SimSun" pitchFamily="2" charset="-122"/>
          <a:cs typeface="+mn-cs"/>
        </a:defRPr>
      </a:lvl3pPr>
      <a:lvl4pPr marL="1598041" lvl="3" indent="-228520" algn="l" defTabSz="912485" rtl="0" eaLnBrk="0" fontAlgn="base" hangingPunct="0">
        <a:spcBef>
          <a:spcPct val="20000"/>
        </a:spcBef>
        <a:spcAft>
          <a:spcPct val="0"/>
        </a:spcAft>
        <a:buChar char="–"/>
        <a:defRPr sz="2000" kern="1200">
          <a:solidFill>
            <a:schemeClr val="tx1"/>
          </a:solidFill>
          <a:latin typeface="+mn-lt"/>
          <a:ea typeface="SimSun" pitchFamily="2" charset="-122"/>
          <a:cs typeface="+mn-cs"/>
        </a:defRPr>
      </a:lvl4pPr>
      <a:lvl5pPr marL="2053489" lvl="4" indent="-226934" algn="l" defTabSz="912485" rtl="0" eaLnBrk="0" fontAlgn="base" hangingPunct="0">
        <a:spcBef>
          <a:spcPct val="20000"/>
        </a:spcBef>
        <a:spcAft>
          <a:spcPct val="0"/>
        </a:spcAft>
        <a:buChar char="»"/>
        <a:defRPr sz="2000" kern="1200">
          <a:solidFill>
            <a:schemeClr val="tx1"/>
          </a:solidFill>
          <a:latin typeface="+mn-lt"/>
          <a:ea typeface="SimSun" pitchFamily="2" charset="-122"/>
          <a:cs typeface="+mn-cs"/>
        </a:defRPr>
      </a:lvl5pPr>
      <a:lvl6pPr marL="1530605" lvl="5" indent="-139142" algn="l" defTabSz="91333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1808894" lvl="6" indent="-139142" algn="l" defTabSz="91333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2087181" lvl="7" indent="-139142" algn="l" defTabSz="91333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2365487" lvl="8" indent="-139142" algn="l" defTabSz="91333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556588" eaLnBrk="1" fontAlgn="base" latinLnBrk="0" hangingPunct="1">
        <a:lnSpc>
          <a:spcPct val="100000"/>
        </a:lnSpc>
        <a:spcBef>
          <a:spcPct val="0"/>
        </a:spcBef>
        <a:spcAft>
          <a:spcPct val="0"/>
        </a:spcAft>
        <a:buNone/>
        <a:defRPr sz="1100" b="0" i="0" u="none" kern="1200" baseline="0">
          <a:solidFill>
            <a:schemeClr val="tx1"/>
          </a:solidFill>
          <a:latin typeface="+mn-lt"/>
          <a:ea typeface="+mn-ea"/>
          <a:cs typeface="+mn-cs"/>
        </a:defRPr>
      </a:lvl1pPr>
      <a:lvl2pPr marL="278294" lvl="1" indent="0" algn="l" defTabSz="55658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556588" lvl="2" indent="0" algn="l" defTabSz="55658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834878" lvl="3" indent="0" algn="l" defTabSz="55658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113168" lvl="4" indent="0" algn="l" defTabSz="55658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1391465" lvl="5" indent="0" algn="l" defTabSz="55658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1669751" lvl="6" indent="0" algn="l" defTabSz="55658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1948041" lvl="7" indent="0" algn="l" defTabSz="55658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2226335" lvl="8" indent="0" algn="l" defTabSz="55658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p:nvPicPr>
        <p:blipFill>
          <a:blip r:embed="rId14"/>
          <a:stretch>
            <a:fillRect/>
          </a:stretch>
        </p:blipFill>
        <p:spPr>
          <a:xfrm>
            <a:off x="866" y="862"/>
            <a:ext cx="9142269" cy="5141776"/>
          </a:xfrm>
          <a:prstGeom prst="rect">
            <a:avLst/>
          </a:prstGeom>
          <a:noFill/>
          <a:ln w="9525">
            <a:noFill/>
          </a:ln>
        </p:spPr>
      </p:pic>
    </p:spTree>
    <p:extLst>
      <p:ext uri="{BB962C8B-B14F-4D97-AF65-F5344CB8AC3E}">
        <p14:creationId xmlns:p14="http://schemas.microsoft.com/office/powerpoint/2010/main" val="1055039242"/>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Lst>
  <mc:AlternateContent xmlns:mc="http://schemas.openxmlformats.org/markup-compatibility/2006" xmlns:p14="http://schemas.microsoft.com/office/powerpoint/2010/main">
    <mc:Choice Requires="p14">
      <p:transition p14:dur="0"/>
    </mc:Choice>
    <mc:Fallback xmlns="">
      <p:transition/>
    </mc:Fallback>
  </mc:AlternateContent>
  <p:hf sldNum="0" hdr="0"/>
  <p:txStyles>
    <p:titleStyle>
      <a:lvl1pPr marL="0" lvl="0" indent="0" algn="ctr" defTabSz="816575" eaLnBrk="1" fontAlgn="base" latinLnBrk="0" hangingPunct="1">
        <a:lnSpc>
          <a:spcPct val="100000"/>
        </a:lnSpc>
        <a:spcBef>
          <a:spcPct val="0"/>
        </a:spcBef>
        <a:spcAft>
          <a:spcPct val="0"/>
        </a:spcAft>
        <a:buClr>
          <a:srgbClr val="000000"/>
        </a:buClr>
        <a:buNone/>
        <a:defRPr sz="3900" b="0" i="0" u="none" kern="1200" baseline="0">
          <a:solidFill>
            <a:schemeClr val="tx2"/>
          </a:solidFill>
          <a:latin typeface="+mj-lt"/>
          <a:ea typeface="+mj-ea"/>
          <a:cs typeface="+mj-cs"/>
        </a:defRPr>
      </a:lvl1pPr>
    </p:titleStyle>
    <p:bodyStyle>
      <a:lvl1pPr marL="305827" lvl="0" indent="-305827" algn="l" defTabSz="816575"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1pPr>
      <a:lvl2pPr marL="663489" lvl="1" indent="-255720" algn="l" defTabSz="816575" eaLnBrk="1" fontAlgn="base" latinLnBrk="0" hangingPunct="1">
        <a:lnSpc>
          <a:spcPct val="100000"/>
        </a:lnSpc>
        <a:spcBef>
          <a:spcPct val="20000"/>
        </a:spcBef>
        <a:spcAft>
          <a:spcPct val="0"/>
        </a:spcAft>
        <a:buChar char="–"/>
        <a:defRPr sz="2500" b="0" i="0" u="none" kern="1200" baseline="0">
          <a:solidFill>
            <a:schemeClr val="tx1"/>
          </a:solidFill>
          <a:latin typeface="+mn-lt"/>
          <a:ea typeface="+mn-ea"/>
          <a:cs typeface="+mn-cs"/>
        </a:defRPr>
      </a:lvl2pPr>
      <a:lvl3pPr marL="1020459" lvl="2" indent="-203885" algn="l" defTabSz="816575" eaLnBrk="1" fontAlgn="base" latinLnBrk="0" hangingPunct="1">
        <a:lnSpc>
          <a:spcPct val="100000"/>
        </a:lnSpc>
        <a:spcBef>
          <a:spcPct val="20000"/>
        </a:spcBef>
        <a:spcAft>
          <a:spcPct val="0"/>
        </a:spcAft>
        <a:buChar char="•"/>
        <a:defRPr sz="2100" b="0" i="0" u="none" kern="1200" baseline="0">
          <a:solidFill>
            <a:schemeClr val="tx1"/>
          </a:solidFill>
          <a:latin typeface="+mn-lt"/>
          <a:ea typeface="+mn-ea"/>
          <a:cs typeface="+mn-cs"/>
        </a:defRPr>
      </a:lvl3pPr>
      <a:lvl4pPr marL="1428920" lvl="3" indent="-204576" algn="l" defTabSz="816575"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4pPr>
      <a:lvl5pPr marL="1836689" lvl="4" indent="-203885" algn="l" defTabSz="816575"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5pPr>
      <a:lvl6pPr marL="1368445" lvl="5" indent="-124404" algn="l" defTabSz="816575"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6pPr>
      <a:lvl7pPr marL="1617254" lvl="6" indent="-124404" algn="l" defTabSz="816575"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7pPr>
      <a:lvl8pPr marL="1866062" lvl="7" indent="-124404" algn="l" defTabSz="816575"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8pPr>
      <a:lvl9pPr marL="2114870" lvl="8" indent="-124404" algn="l" defTabSz="816575"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9pPr>
    </p:bodyStyle>
    <p:otherStyle>
      <a:lvl1pPr marL="0" lvl="0" indent="0" algn="l" defTabSz="497616" eaLnBrk="1" fontAlgn="base" latinLnBrk="0" hangingPunct="1">
        <a:lnSpc>
          <a:spcPct val="100000"/>
        </a:lnSpc>
        <a:spcBef>
          <a:spcPct val="0"/>
        </a:spcBef>
        <a:spcAft>
          <a:spcPct val="0"/>
        </a:spcAft>
        <a:buNone/>
        <a:defRPr sz="1000" b="0" i="0" u="none" kern="1200" baseline="0">
          <a:solidFill>
            <a:schemeClr val="tx1"/>
          </a:solidFill>
          <a:latin typeface="+mn-lt"/>
          <a:ea typeface="+mn-ea"/>
          <a:cs typeface="+mn-cs"/>
        </a:defRPr>
      </a:lvl1pPr>
      <a:lvl2pPr marL="248808" lvl="1" indent="0" algn="l" defTabSz="497616"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2pPr>
      <a:lvl3pPr marL="497616" lvl="2" indent="0" algn="l" defTabSz="497616"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3pPr>
      <a:lvl4pPr marL="746425" lvl="3" indent="0" algn="l" defTabSz="497616"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4pPr>
      <a:lvl5pPr marL="995233" lvl="4" indent="0" algn="l" defTabSz="497616"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5pPr>
      <a:lvl6pPr marL="1244041" lvl="5" indent="0" algn="l" defTabSz="497616"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6pPr>
      <a:lvl7pPr marL="1492849" lvl="6" indent="0" algn="l" defTabSz="497616"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7pPr>
      <a:lvl8pPr marL="1741658" lvl="7" indent="0" algn="l" defTabSz="497616"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8pPr>
      <a:lvl9pPr marL="1990466" lvl="8" indent="0" algn="l" defTabSz="497616"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81.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9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6.xml"/><Relationship Id="rId5" Type="http://schemas.openxmlformats.org/officeDocument/2006/relationships/image" Target="../media/image8.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7.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8.xml"/><Relationship Id="rId6" Type="http://schemas.microsoft.com/office/2007/relationships/hdphoto" Target="../media/hdphoto3.wdp"/><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图片 11268" descr="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86199" y="23813"/>
            <a:ext cx="5170487"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图片 11269" descr="2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728915"/>
            <a:ext cx="3786188"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76"/>
          <p:cNvSpPr txBox="1">
            <a:spLocks noChangeArrowheads="1"/>
          </p:cNvSpPr>
          <p:nvPr/>
        </p:nvSpPr>
        <p:spPr bwMode="auto">
          <a:xfrm>
            <a:off x="4373574" y="2584450"/>
            <a:ext cx="399573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3" tIns="45702" rIns="91323" bIns="45702">
            <a:spAutoFit/>
          </a:bodyPr>
          <a:lstStyle>
            <a:lvl1pPr defTabSz="912813">
              <a:defRPr sz="7200">
                <a:solidFill>
                  <a:schemeClr val="tx1"/>
                </a:solidFill>
                <a:latin typeface=".VnAvant" pitchFamily="34" charset="0"/>
                <a:ea typeface="SimSun" pitchFamily="2" charset="-122"/>
              </a:defRPr>
            </a:lvl1pPr>
            <a:lvl2pPr marL="742950" indent="-285750" defTabSz="912813">
              <a:defRPr sz="7200">
                <a:solidFill>
                  <a:schemeClr val="tx1"/>
                </a:solidFill>
                <a:latin typeface=".VnAvant" pitchFamily="34" charset="0"/>
                <a:ea typeface="SimSun" pitchFamily="2" charset="-122"/>
              </a:defRPr>
            </a:lvl2pPr>
            <a:lvl3pPr marL="1143000" indent="-228600" defTabSz="912813">
              <a:defRPr sz="7200">
                <a:solidFill>
                  <a:schemeClr val="tx1"/>
                </a:solidFill>
                <a:latin typeface=".VnAvant" pitchFamily="34" charset="0"/>
                <a:ea typeface="SimSun" pitchFamily="2" charset="-122"/>
              </a:defRPr>
            </a:lvl3pPr>
            <a:lvl4pPr marL="1600200" indent="-228600" defTabSz="912813">
              <a:defRPr sz="7200">
                <a:solidFill>
                  <a:schemeClr val="tx1"/>
                </a:solidFill>
                <a:latin typeface=".VnAvant" pitchFamily="34" charset="0"/>
                <a:ea typeface="SimSun" pitchFamily="2" charset="-122"/>
              </a:defRPr>
            </a:lvl4pPr>
            <a:lvl5pPr marL="2057400" indent="-228600" defTabSz="912813">
              <a:defRPr sz="7200">
                <a:solidFill>
                  <a:schemeClr val="tx1"/>
                </a:solidFill>
                <a:latin typeface=".VnAvant" pitchFamily="34" charset="0"/>
                <a:ea typeface="SimSun" pitchFamily="2" charset="-122"/>
              </a:defRPr>
            </a:lvl5pPr>
            <a:lvl6pPr marL="2514600" indent="-228600" defTabSz="912813" eaLnBrk="0" fontAlgn="base" hangingPunct="0">
              <a:spcBef>
                <a:spcPct val="0"/>
              </a:spcBef>
              <a:spcAft>
                <a:spcPct val="0"/>
              </a:spcAft>
              <a:defRPr sz="7200">
                <a:solidFill>
                  <a:schemeClr val="tx1"/>
                </a:solidFill>
                <a:latin typeface=".VnAvant" pitchFamily="34" charset="0"/>
                <a:ea typeface="SimSun" pitchFamily="2" charset="-122"/>
              </a:defRPr>
            </a:lvl6pPr>
            <a:lvl7pPr marL="2971800" indent="-228600" defTabSz="912813" eaLnBrk="0" fontAlgn="base" hangingPunct="0">
              <a:spcBef>
                <a:spcPct val="0"/>
              </a:spcBef>
              <a:spcAft>
                <a:spcPct val="0"/>
              </a:spcAft>
              <a:defRPr sz="7200">
                <a:solidFill>
                  <a:schemeClr val="tx1"/>
                </a:solidFill>
                <a:latin typeface=".VnAvant" pitchFamily="34" charset="0"/>
                <a:ea typeface="SimSun" pitchFamily="2" charset="-122"/>
              </a:defRPr>
            </a:lvl7pPr>
            <a:lvl8pPr marL="3429000" indent="-228600" defTabSz="912813" eaLnBrk="0" fontAlgn="base" hangingPunct="0">
              <a:spcBef>
                <a:spcPct val="0"/>
              </a:spcBef>
              <a:spcAft>
                <a:spcPct val="0"/>
              </a:spcAft>
              <a:defRPr sz="7200">
                <a:solidFill>
                  <a:schemeClr val="tx1"/>
                </a:solidFill>
                <a:latin typeface=".VnAvant" pitchFamily="34" charset="0"/>
                <a:ea typeface="SimSun" pitchFamily="2" charset="-122"/>
              </a:defRPr>
            </a:lvl8pPr>
            <a:lvl9pPr marL="3886200" indent="-228600" defTabSz="912813" eaLnBrk="0" fontAlgn="base" hangingPunct="0">
              <a:spcBef>
                <a:spcPct val="0"/>
              </a:spcBef>
              <a:spcAft>
                <a:spcPct val="0"/>
              </a:spcAft>
              <a:defRPr sz="7200">
                <a:solidFill>
                  <a:schemeClr val="tx1"/>
                </a:solidFill>
                <a:latin typeface=".VnAvant" pitchFamily="34" charset="0"/>
                <a:ea typeface="SimSun" pitchFamily="2" charset="-122"/>
              </a:defRPr>
            </a:lvl9pPr>
          </a:lstStyle>
          <a:p>
            <a:pPr algn="ctr" fontAlgn="base">
              <a:spcBef>
                <a:spcPct val="0"/>
              </a:spcBef>
              <a:spcAft>
                <a:spcPct val="0"/>
              </a:spcAft>
            </a:pPr>
            <a:r>
              <a:rPr lang="en-US" altLang="en-US" sz="4000" b="1">
                <a:solidFill>
                  <a:srgbClr val="000000"/>
                </a:solidFill>
                <a:latin typeface="HP001 4 hàng" pitchFamily="34" charset="0"/>
                <a:ea typeface="字魂59号-创粗黑"/>
                <a:cs typeface="字魂59号-创粗黑"/>
              </a:rPr>
              <a:t>Chào mừng các con đến với tiết học Tiếng Việt</a:t>
            </a:r>
            <a:endParaRPr lang="zh-CN" altLang="en-US" sz="4000" b="1">
              <a:solidFill>
                <a:srgbClr val="000000"/>
              </a:solidFill>
              <a:latin typeface="经典趣体简"/>
            </a:endParaRPr>
          </a:p>
        </p:txBody>
      </p:sp>
    </p:spTree>
    <p:extLst>
      <p:ext uri="{BB962C8B-B14F-4D97-AF65-F5344CB8AC3E}">
        <p14:creationId xmlns:p14="http://schemas.microsoft.com/office/powerpoint/2010/main" val="2461700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decel="48000"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250" fill="hold"/>
                                        <p:tgtEl>
                                          <p:spTgt spid="11270"/>
                                        </p:tgtEl>
                                        <p:attrNameLst>
                                          <p:attrName>ppt_x</p:attrName>
                                        </p:attrNameLst>
                                      </p:cBhvr>
                                      <p:tavLst>
                                        <p:tav tm="0">
                                          <p:val>
                                            <p:strVal val="1+#ppt_w/2"/>
                                          </p:val>
                                        </p:tav>
                                        <p:tav tm="100000">
                                          <p:val>
                                            <p:strVal val="#ppt_x"/>
                                          </p:val>
                                        </p:tav>
                                      </p:tavLst>
                                    </p:anim>
                                    <p:anim calcmode="lin" valueType="num">
                                      <p:cBhvr additive="base">
                                        <p:cTn id="8" dur="1250" fill="hold"/>
                                        <p:tgtEl>
                                          <p:spTgt spid="1127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250"/>
                            </p:stCondLst>
                            <p:childTnLst>
                              <p:par>
                                <p:cTn id="10" presetID="29" presetClass="entr" presetSubtype="0"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1000" fill="hold"/>
                                        <p:tgtEl>
                                          <p:spTgt spid="11269"/>
                                        </p:tgtEl>
                                        <p:attrNameLst>
                                          <p:attrName>ppt_x</p:attrName>
                                        </p:attrNameLst>
                                      </p:cBhvr>
                                      <p:tavLst>
                                        <p:tav tm="0">
                                          <p:val>
                                            <p:strVal val="#ppt_x-.2"/>
                                          </p:val>
                                        </p:tav>
                                        <p:tav tm="100000">
                                          <p:val>
                                            <p:strVal val="#ppt_x"/>
                                          </p:val>
                                        </p:tav>
                                      </p:tavLst>
                                    </p:anim>
                                    <p:anim calcmode="lin" valueType="num">
                                      <p:cBhvr>
                                        <p:cTn id="13"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6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6"/>
                                        </p:tgtEl>
                                        <p:attrNameLst>
                                          <p:attrName>style.visibility</p:attrName>
                                        </p:attrNameLst>
                                      </p:cBhvr>
                                      <p:to>
                                        <p:strVal val="visible"/>
                                      </p:to>
                                    </p:set>
                                    <p:anim by="(-#ppt_w*2)" calcmode="lin" valueType="num">
                                      <p:cBhvr rctx="PPT">
                                        <p:cTn id="19" dur="250" autoRev="1" fill="hold">
                                          <p:stCondLst>
                                            <p:cond delay="0"/>
                                          </p:stCondLst>
                                        </p:cTn>
                                        <p:tgtEl>
                                          <p:spTgt spid="6"/>
                                        </p:tgtEl>
                                        <p:attrNameLst>
                                          <p:attrName>ppt_w</p:attrName>
                                        </p:attrNameLst>
                                      </p:cBhvr>
                                    </p:anim>
                                    <p:anim by="(#ppt_w*0.50)" calcmode="lin" valueType="num">
                                      <p:cBhvr>
                                        <p:cTn id="20" dur="250" decel="50000" autoRev="1" fill="hold">
                                          <p:stCondLst>
                                            <p:cond delay="0"/>
                                          </p:stCondLst>
                                        </p:cTn>
                                        <p:tgtEl>
                                          <p:spTgt spid="6"/>
                                        </p:tgtEl>
                                        <p:attrNameLst>
                                          <p:attrName>ppt_x</p:attrName>
                                        </p:attrNameLst>
                                      </p:cBhvr>
                                    </p:anim>
                                    <p:anim from="(-#ppt_h/2)" to="(#ppt_y)" calcmode="lin" valueType="num">
                                      <p:cBhvr>
                                        <p:cTn id="21" dur="500" fill="hold">
                                          <p:stCondLst>
                                            <p:cond delay="0"/>
                                          </p:stCondLst>
                                        </p:cTn>
                                        <p:tgtEl>
                                          <p:spTgt spid="6"/>
                                        </p:tgtEl>
                                        <p:attrNameLst>
                                          <p:attrName>ppt_y</p:attrName>
                                        </p:attrNameLst>
                                      </p:cBhvr>
                                    </p:anim>
                                    <p:animRot by="21600000">
                                      <p:cBhvr>
                                        <p:cTn id="22" dur="5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id="{5C09F252-F7DB-494D-A868-3AA96ACEFAB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054" y="-766494"/>
            <a:ext cx="5217746" cy="3733800"/>
          </a:xfrm>
          <a:prstGeom prst="rect">
            <a:avLst/>
          </a:prstGeom>
        </p:spPr>
      </p:pic>
      <p:pic>
        <p:nvPicPr>
          <p:cNvPr id="5" name="图片 3">
            <a:extLst>
              <a:ext uri="{FF2B5EF4-FFF2-40B4-BE49-F238E27FC236}">
                <a16:creationId xmlns:a16="http://schemas.microsoft.com/office/drawing/2014/main" id="{88C024A3-7B6C-48F8-920A-ACE2F37BC2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38601" y="231014"/>
            <a:ext cx="5105400" cy="5105400"/>
          </a:xfrm>
          <a:prstGeom prst="rect">
            <a:avLst/>
          </a:prstGeom>
        </p:spPr>
      </p:pic>
      <p:sp>
        <p:nvSpPr>
          <p:cNvPr id="7" name="文本框 12">
            <a:extLst>
              <a:ext uri="{FF2B5EF4-FFF2-40B4-BE49-F238E27FC236}">
                <a16:creationId xmlns:a16="http://schemas.microsoft.com/office/drawing/2014/main" id="{280E0337-0763-4611-8687-43DD667EC7F9}"/>
              </a:ext>
            </a:extLst>
          </p:cNvPr>
          <p:cNvSpPr txBox="1"/>
          <p:nvPr/>
        </p:nvSpPr>
        <p:spPr>
          <a:xfrm rot="21333005">
            <a:off x="215540" y="1028177"/>
            <a:ext cx="4634279" cy="974181"/>
          </a:xfrm>
          <a:prstGeom prst="rect">
            <a:avLst/>
          </a:prstGeom>
          <a:noFill/>
        </p:spPr>
        <p:txBody>
          <a:bodyPr wrap="square" lIns="91420" tIns="45711" rIns="91420" bIns="45711" rtlCol="0">
            <a:spAutoFit/>
          </a:bodyPr>
          <a:lstStyle/>
          <a:p>
            <a:pPr algn="ctr" defTabSz="914072">
              <a:lnSpc>
                <a:spcPct val="120000"/>
              </a:lnSpc>
            </a:pPr>
            <a:r>
              <a:rPr lang="en-US" altLang="zh-CN" sz="48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Viết</a:t>
            </a:r>
            <a:r>
              <a:rPr lang="en-US" altLang="zh-CN" sz="4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8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bài</a:t>
            </a:r>
            <a:r>
              <a:rPr lang="en-US" altLang="zh-CN" sz="4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8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vào</a:t>
            </a:r>
            <a:r>
              <a:rPr lang="en-US" altLang="zh-CN" sz="4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8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vở</a:t>
            </a:r>
            <a:r>
              <a:rPr lang="en-US" altLang="zh-CN" sz="4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endParaRPr lang="en-US" altLang="zh-CN"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图片 5">
            <a:extLst>
              <a:ext uri="{FF2B5EF4-FFF2-40B4-BE49-F238E27FC236}">
                <a16:creationId xmlns:a16="http://schemas.microsoft.com/office/drawing/2014/main" id="{844F8271-2CB8-4342-9AB7-EA26C95D23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6084" y="3061946"/>
            <a:ext cx="1937521" cy="1860207"/>
          </a:xfrm>
          <a:prstGeom prst="rect">
            <a:avLst/>
          </a:prstGeom>
        </p:spPr>
      </p:pic>
      <p:pic>
        <p:nvPicPr>
          <p:cNvPr id="9"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4649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anim calcmode="lin" valueType="num">
                                      <p:cBhvr>
                                        <p:cTn id="19" dur="500" fill="hold"/>
                                        <p:tgtEl>
                                          <p:spTgt spid="4"/>
                                        </p:tgtEl>
                                        <p:attrNameLst>
                                          <p:attrName>ppt_x</p:attrName>
                                        </p:attrNameLst>
                                      </p:cBhvr>
                                      <p:tavLst>
                                        <p:tav tm="0">
                                          <p:val>
                                            <p:strVal val="#ppt_x"/>
                                          </p:val>
                                        </p:tav>
                                        <p:tav tm="100000">
                                          <p:val>
                                            <p:strVal val="#ppt_x"/>
                                          </p:val>
                                        </p:tav>
                                      </p:tavLst>
                                    </p:anim>
                                    <p:anim calcmode="lin" valueType="num">
                                      <p:cBhvr>
                                        <p:cTn id="20" dur="5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wipe(left)">
                                      <p:cBhvr>
                                        <p:cTn id="2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图片 14341" descr="3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71488"/>
            <a:ext cx="6135688" cy="348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图片 14340" descr="2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2876550"/>
            <a:ext cx="35560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4"/>
          <p:cNvSpPr txBox="1">
            <a:spLocks noChangeArrowheads="1"/>
          </p:cNvSpPr>
          <p:nvPr/>
        </p:nvSpPr>
        <p:spPr bwMode="auto">
          <a:xfrm>
            <a:off x="3048000" y="1428750"/>
            <a:ext cx="4953000" cy="1938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5" rIns="91407" bIns="45705">
            <a:spAutoFit/>
          </a:bodyPr>
          <a:lstStyle>
            <a:lvl1pPr>
              <a:defRPr sz="7200">
                <a:solidFill>
                  <a:schemeClr val="tx1"/>
                </a:solidFill>
                <a:latin typeface=".VnAvant" pitchFamily="34" charset="0"/>
                <a:ea typeface="SimSun" pitchFamily="2" charset="-122"/>
              </a:defRPr>
            </a:lvl1pPr>
            <a:lvl2pPr marL="742950" indent="-285750">
              <a:defRPr sz="7200">
                <a:solidFill>
                  <a:schemeClr val="tx1"/>
                </a:solidFill>
                <a:latin typeface=".VnAvant" pitchFamily="34" charset="0"/>
                <a:ea typeface="SimSun" pitchFamily="2" charset="-122"/>
              </a:defRPr>
            </a:lvl2pPr>
            <a:lvl3pPr marL="1143000" indent="-228600">
              <a:defRPr sz="7200">
                <a:solidFill>
                  <a:schemeClr val="tx1"/>
                </a:solidFill>
                <a:latin typeface=".VnAvant" pitchFamily="34" charset="0"/>
                <a:ea typeface="SimSun" pitchFamily="2" charset="-122"/>
              </a:defRPr>
            </a:lvl3pPr>
            <a:lvl4pPr marL="1600200" indent="-228600">
              <a:defRPr sz="7200">
                <a:solidFill>
                  <a:schemeClr val="tx1"/>
                </a:solidFill>
                <a:latin typeface=".VnAvant" pitchFamily="34" charset="0"/>
                <a:ea typeface="SimSun" pitchFamily="2" charset="-122"/>
              </a:defRPr>
            </a:lvl4pPr>
            <a:lvl5pPr marL="2057400" indent="-228600">
              <a:defRPr sz="7200">
                <a:solidFill>
                  <a:schemeClr val="tx1"/>
                </a:solidFill>
                <a:latin typeface=".VnAvant" pitchFamily="34" charset="0"/>
                <a:ea typeface="SimSun" pitchFamily="2" charset="-122"/>
              </a:defRPr>
            </a:lvl5pPr>
            <a:lvl6pPr marL="2514600" indent="-228600" eaLnBrk="0" fontAlgn="base" hangingPunct="0">
              <a:spcBef>
                <a:spcPct val="0"/>
              </a:spcBef>
              <a:spcAft>
                <a:spcPct val="0"/>
              </a:spcAft>
              <a:defRPr sz="7200">
                <a:solidFill>
                  <a:schemeClr val="tx1"/>
                </a:solidFill>
                <a:latin typeface=".VnAvant" pitchFamily="34" charset="0"/>
                <a:ea typeface="SimSun" pitchFamily="2" charset="-122"/>
              </a:defRPr>
            </a:lvl6pPr>
            <a:lvl7pPr marL="2971800" indent="-228600" eaLnBrk="0" fontAlgn="base" hangingPunct="0">
              <a:spcBef>
                <a:spcPct val="0"/>
              </a:spcBef>
              <a:spcAft>
                <a:spcPct val="0"/>
              </a:spcAft>
              <a:defRPr sz="7200">
                <a:solidFill>
                  <a:schemeClr val="tx1"/>
                </a:solidFill>
                <a:latin typeface=".VnAvant" pitchFamily="34" charset="0"/>
                <a:ea typeface="SimSun" pitchFamily="2" charset="-122"/>
              </a:defRPr>
            </a:lvl7pPr>
            <a:lvl8pPr marL="3429000" indent="-228600" eaLnBrk="0" fontAlgn="base" hangingPunct="0">
              <a:spcBef>
                <a:spcPct val="0"/>
              </a:spcBef>
              <a:spcAft>
                <a:spcPct val="0"/>
              </a:spcAft>
              <a:defRPr sz="7200">
                <a:solidFill>
                  <a:schemeClr val="tx1"/>
                </a:solidFill>
                <a:latin typeface=".VnAvant" pitchFamily="34" charset="0"/>
                <a:ea typeface="SimSun" pitchFamily="2" charset="-122"/>
              </a:defRPr>
            </a:lvl8pPr>
            <a:lvl9pPr marL="3886200" indent="-228600" eaLnBrk="0" fontAlgn="base" hangingPunct="0">
              <a:spcBef>
                <a:spcPct val="0"/>
              </a:spcBef>
              <a:spcAft>
                <a:spcPct val="0"/>
              </a:spcAft>
              <a:defRPr sz="7200">
                <a:solidFill>
                  <a:schemeClr val="tx1"/>
                </a:solidFill>
                <a:latin typeface=".VnAvant" pitchFamily="34" charset="0"/>
                <a:ea typeface="SimSun" pitchFamily="2" charset="-122"/>
              </a:defRPr>
            </a:lvl9pPr>
          </a:lstStyle>
          <a:p>
            <a:pPr algn="ctr" defTabSz="914072" fontAlgn="base">
              <a:spcBef>
                <a:spcPct val="0"/>
              </a:spcBef>
              <a:spcAft>
                <a:spcPct val="0"/>
              </a:spcAft>
            </a:pPr>
            <a:r>
              <a:rPr lang="en-US" altLang="zh-CN" sz="6000" dirty="0" err="1">
                <a:solidFill>
                  <a:srgbClr val="FF3399"/>
                </a:solidFill>
                <a:latin typeface="Arial-Rounded" pitchFamily="34" charset="0"/>
                <a:ea typeface="字魂59号-创粗黑"/>
                <a:cs typeface="字魂59号-创粗黑"/>
              </a:rPr>
              <a:t>Củng</a:t>
            </a:r>
            <a:r>
              <a:rPr lang="en-US" altLang="zh-CN" sz="6000" dirty="0">
                <a:solidFill>
                  <a:srgbClr val="FF3399"/>
                </a:solidFill>
                <a:latin typeface="Arial-Rounded" pitchFamily="34" charset="0"/>
                <a:ea typeface="字魂59号-创粗黑"/>
                <a:cs typeface="字魂59号-创粗黑"/>
              </a:rPr>
              <a:t> </a:t>
            </a:r>
            <a:r>
              <a:rPr lang="en-US" altLang="zh-CN" sz="6000" dirty="0" err="1">
                <a:solidFill>
                  <a:srgbClr val="FF3399"/>
                </a:solidFill>
                <a:latin typeface="Arial-Rounded" pitchFamily="34" charset="0"/>
                <a:ea typeface="字魂59号-创粗黑"/>
                <a:cs typeface="字魂59号-创粗黑"/>
              </a:rPr>
              <a:t>cố</a:t>
            </a:r>
            <a:r>
              <a:rPr lang="en-US" altLang="zh-CN" sz="6000" dirty="0">
                <a:solidFill>
                  <a:srgbClr val="FF3399"/>
                </a:solidFill>
                <a:latin typeface="Arial-Rounded" pitchFamily="34" charset="0"/>
                <a:ea typeface="字魂59号-创粗黑"/>
                <a:cs typeface="字魂59号-创粗黑"/>
              </a:rPr>
              <a:t> </a:t>
            </a:r>
            <a:r>
              <a:rPr lang="en-US" altLang="zh-CN" sz="6000" dirty="0" err="1">
                <a:solidFill>
                  <a:srgbClr val="FF3399"/>
                </a:solidFill>
                <a:latin typeface="Arial-Rounded" pitchFamily="34" charset="0"/>
                <a:ea typeface="字魂59号-创粗黑"/>
                <a:cs typeface="字魂59号-创粗黑"/>
              </a:rPr>
              <a:t>và</a:t>
            </a:r>
            <a:r>
              <a:rPr lang="en-US" altLang="zh-CN" sz="6000" dirty="0">
                <a:solidFill>
                  <a:srgbClr val="FF3399"/>
                </a:solidFill>
                <a:latin typeface="Arial-Rounded" pitchFamily="34" charset="0"/>
                <a:ea typeface="字魂59号-创粗黑"/>
                <a:cs typeface="字魂59号-创粗黑"/>
              </a:rPr>
              <a:t> </a:t>
            </a:r>
            <a:r>
              <a:rPr lang="en-US" altLang="zh-CN" sz="6000" dirty="0" err="1">
                <a:solidFill>
                  <a:srgbClr val="FF3399"/>
                </a:solidFill>
                <a:latin typeface="Arial-Rounded" pitchFamily="34" charset="0"/>
                <a:ea typeface="字魂59号-创粗黑"/>
                <a:cs typeface="字魂59号-创粗黑"/>
              </a:rPr>
              <a:t>dặn</a:t>
            </a:r>
            <a:r>
              <a:rPr lang="en-US" altLang="zh-CN" sz="6000" dirty="0">
                <a:solidFill>
                  <a:srgbClr val="FF3399"/>
                </a:solidFill>
                <a:latin typeface="Arial-Rounded" pitchFamily="34" charset="0"/>
                <a:ea typeface="字魂59号-创粗黑"/>
                <a:cs typeface="字魂59号-创粗黑"/>
              </a:rPr>
              <a:t> </a:t>
            </a:r>
            <a:r>
              <a:rPr lang="en-US" altLang="zh-CN" sz="6000" dirty="0" err="1">
                <a:solidFill>
                  <a:srgbClr val="FF3399"/>
                </a:solidFill>
                <a:latin typeface="Arial-Rounded" pitchFamily="34" charset="0"/>
                <a:ea typeface="字魂59号-创粗黑"/>
                <a:cs typeface="字魂59号-创粗黑"/>
              </a:rPr>
              <a:t>dò</a:t>
            </a:r>
            <a:endParaRPr lang="zh-CN" altLang="en-US" sz="6000" dirty="0">
              <a:solidFill>
                <a:srgbClr val="FF3399"/>
              </a:solidFill>
              <a:latin typeface="Arial-Rounded" pitchFamily="34" charset="0"/>
              <a:ea typeface="字魂59号-创粗黑"/>
              <a:cs typeface="字魂59号-创粗黑"/>
            </a:endParaRPr>
          </a:p>
        </p:txBody>
      </p:sp>
      <p:pic>
        <p:nvPicPr>
          <p:cNvPr id="33798" name="Picture 6" descr="Tết Thiếu Nhi Vui Vẻ Hình ảnh | Định dạng hình ảnh PNG 400345414|  vn.lovepik.c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7174" y="-52377"/>
            <a:ext cx="2606675"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3914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accel="50000" decel="50000" fill="hold" nodeType="afterEffect">
                                  <p:stCondLst>
                                    <p:cond delay="0"/>
                                  </p:stCondLst>
                                  <p:childTnLst>
                                    <p:animMotion origin="layout" path="M 0.00226 7.40741E-7 L -0.86944 0.02068 " pathEditMode="relative" rAng="0" ptsTypes="AA">
                                      <p:cBhvr>
                                        <p:cTn id="6" dur="2000" fill="hold"/>
                                        <p:tgtEl>
                                          <p:spTgt spid="14341"/>
                                        </p:tgtEl>
                                        <p:attrNameLst>
                                          <p:attrName>ppt_x</p:attrName>
                                          <p:attrName>ppt_y</p:attrName>
                                        </p:attrNameLst>
                                      </p:cBhvr>
                                      <p:rCtr x="-43594" y="1019"/>
                                    </p:animMotion>
                                  </p:childTnLst>
                                </p:cTn>
                              </p:par>
                            </p:childTnLst>
                          </p:cTn>
                        </p:par>
                        <p:par>
                          <p:cTn id="7" fill="hold" nodeType="afterGroup">
                            <p:stCondLst>
                              <p:cond delay="2000"/>
                            </p:stCondLst>
                            <p:childTnLst>
                              <p:par>
                                <p:cTn id="8" presetID="1" presetClass="entr" presetSubtype="0" fill="hold" nodeType="afterEffect">
                                  <p:stCondLst>
                                    <p:cond delay="0"/>
                                  </p:stCondLst>
                                  <p:childTnLst>
                                    <p:set>
                                      <p:cBhvr>
                                        <p:cTn id="9" dur="1" fill="hold">
                                          <p:stCondLst>
                                            <p:cond delay="499"/>
                                          </p:stCondLst>
                                        </p:cTn>
                                        <p:tgtEl>
                                          <p:spTgt spid="14342"/>
                                        </p:tgtEl>
                                        <p:attrNameLst>
                                          <p:attrName>style.visibility</p:attrName>
                                        </p:attrNameLst>
                                      </p:cBhvr>
                                      <p:to>
                                        <p:strVal val="visible"/>
                                      </p:to>
                                    </p:set>
                                  </p:childTnLst>
                                </p:cTn>
                              </p:par>
                            </p:childTnLst>
                          </p:cTn>
                        </p:par>
                        <p:par>
                          <p:cTn id="10" fill="hold" nodeType="withGroup">
                            <p:stCondLst>
                              <p:cond delay="2500"/>
                            </p:stCondLst>
                            <p:childTnLst>
                              <p:par>
                                <p:cTn id="11" presetID="26" presetClass="entr" presetSubtype="0" fill="hold" nodeType="afterEffect">
                                  <p:stCondLst>
                                    <p:cond delay="0"/>
                                  </p:stCondLst>
                                  <p:childTnLst>
                                    <p:set>
                                      <p:cBhvr>
                                        <p:cTn id="12" dur="1" fill="hold">
                                          <p:stCondLst>
                                            <p:cond delay="0"/>
                                          </p:stCondLst>
                                        </p:cTn>
                                        <p:tgtEl>
                                          <p:spTgt spid="33798"/>
                                        </p:tgtEl>
                                        <p:attrNameLst>
                                          <p:attrName>style.visibility</p:attrName>
                                        </p:attrNameLst>
                                      </p:cBhvr>
                                      <p:to>
                                        <p:strVal val="visible"/>
                                      </p:to>
                                    </p:set>
                                    <p:animEffect transition="in" filter="wipe(down)">
                                      <p:cBhvr>
                                        <p:cTn id="13" dur="145">
                                          <p:stCondLst>
                                            <p:cond delay="0"/>
                                          </p:stCondLst>
                                        </p:cTn>
                                        <p:tgtEl>
                                          <p:spTgt spid="33798"/>
                                        </p:tgtEl>
                                      </p:cBhvr>
                                    </p:animEffect>
                                    <p:anim calcmode="lin" valueType="num">
                                      <p:cBhvr>
                                        <p:cTn id="14" dur="455" tmFilter="0,0; 0.14,0.36; 0.43,0.73; 0.71,0.91; 1.0,1.0">
                                          <p:stCondLst>
                                            <p:cond delay="0"/>
                                          </p:stCondLst>
                                        </p:cTn>
                                        <p:tgtEl>
                                          <p:spTgt spid="33798"/>
                                        </p:tgtEl>
                                        <p:attrNameLst>
                                          <p:attrName>ppt_x</p:attrName>
                                        </p:attrNameLst>
                                      </p:cBhvr>
                                      <p:tavLst>
                                        <p:tav tm="0">
                                          <p:val>
                                            <p:strVal val="#ppt_x-0.25"/>
                                          </p:val>
                                        </p:tav>
                                        <p:tav tm="100000">
                                          <p:val>
                                            <p:strVal val="#ppt_x"/>
                                          </p:val>
                                        </p:tav>
                                      </p:tavLst>
                                    </p:anim>
                                    <p:anim calcmode="lin" valueType="num">
                                      <p:cBhvr>
                                        <p:cTn id="15" dur="166" tmFilter="0.0,0.0; 0.25,0.07; 0.50,0.2; 0.75,0.467; 1.0,1.0">
                                          <p:stCondLst>
                                            <p:cond delay="0"/>
                                          </p:stCondLst>
                                        </p:cTn>
                                        <p:tgtEl>
                                          <p:spTgt spid="33798"/>
                                        </p:tgtEl>
                                        <p:attrNameLst>
                                          <p:attrName>ppt_y</p:attrName>
                                        </p:attrNameLst>
                                      </p:cBhvr>
                                      <p:tavLst>
                                        <p:tav tm="0" fmla="#ppt_y-sin(pi*$)/3">
                                          <p:val>
                                            <p:fltVal val="0.5"/>
                                          </p:val>
                                        </p:tav>
                                        <p:tav tm="100000">
                                          <p:val>
                                            <p:fltVal val="1"/>
                                          </p:val>
                                        </p:tav>
                                      </p:tavLst>
                                    </p:anim>
                                    <p:anim calcmode="lin" valueType="num">
                                      <p:cBhvr>
                                        <p:cTn id="16" dur="166" tmFilter="0, 0; 0.125,0.2665; 0.25,0.4; 0.375,0.465; 0.5,0.5;  0.625,0.535; 0.75,0.6; 0.875,0.7335; 1,1">
                                          <p:stCondLst>
                                            <p:cond delay="166"/>
                                          </p:stCondLst>
                                        </p:cTn>
                                        <p:tgtEl>
                                          <p:spTgt spid="33798"/>
                                        </p:tgtEl>
                                        <p:attrNameLst>
                                          <p:attrName>ppt_y</p:attrName>
                                        </p:attrNameLst>
                                      </p:cBhvr>
                                      <p:tavLst>
                                        <p:tav tm="0" fmla="#ppt_y-sin(pi*$)/9">
                                          <p:val>
                                            <p:fltVal val="0"/>
                                          </p:val>
                                        </p:tav>
                                        <p:tav tm="100000">
                                          <p:val>
                                            <p:fltVal val="1"/>
                                          </p:val>
                                        </p:tav>
                                      </p:tavLst>
                                    </p:anim>
                                    <p:anim calcmode="lin" valueType="num">
                                      <p:cBhvr>
                                        <p:cTn id="17" dur="83" tmFilter="0, 0; 0.125,0.2665; 0.25,0.4; 0.375,0.465; 0.5,0.5;  0.625,0.535; 0.75,0.6; 0.875,0.7335; 1,1">
                                          <p:stCondLst>
                                            <p:cond delay="331"/>
                                          </p:stCondLst>
                                        </p:cTn>
                                        <p:tgtEl>
                                          <p:spTgt spid="33798"/>
                                        </p:tgtEl>
                                        <p:attrNameLst>
                                          <p:attrName>ppt_y</p:attrName>
                                        </p:attrNameLst>
                                      </p:cBhvr>
                                      <p:tavLst>
                                        <p:tav tm="0" fmla="#ppt_y-sin(pi*$)/27">
                                          <p:val>
                                            <p:fltVal val="0"/>
                                          </p:val>
                                        </p:tav>
                                        <p:tav tm="100000">
                                          <p:val>
                                            <p:fltVal val="1"/>
                                          </p:val>
                                        </p:tav>
                                      </p:tavLst>
                                    </p:anim>
                                    <p:anim calcmode="lin" valueType="num">
                                      <p:cBhvr>
                                        <p:cTn id="18" dur="41" tmFilter="0, 0; 0.125,0.2665; 0.25,0.4; 0.375,0.465; 0.5,0.5;  0.625,0.535; 0.75,0.6; 0.875,0.7335; 1,1">
                                          <p:stCondLst>
                                            <p:cond delay="414"/>
                                          </p:stCondLst>
                                        </p:cTn>
                                        <p:tgtEl>
                                          <p:spTgt spid="33798"/>
                                        </p:tgtEl>
                                        <p:attrNameLst>
                                          <p:attrName>ppt_y</p:attrName>
                                        </p:attrNameLst>
                                      </p:cBhvr>
                                      <p:tavLst>
                                        <p:tav tm="0" fmla="#ppt_y-sin(pi*$)/81">
                                          <p:val>
                                            <p:fltVal val="0"/>
                                          </p:val>
                                        </p:tav>
                                        <p:tav tm="100000">
                                          <p:val>
                                            <p:fltVal val="1"/>
                                          </p:val>
                                        </p:tav>
                                      </p:tavLst>
                                    </p:anim>
                                    <p:animScale>
                                      <p:cBhvr>
                                        <p:cTn id="19" dur="6">
                                          <p:stCondLst>
                                            <p:cond delay="162"/>
                                          </p:stCondLst>
                                        </p:cTn>
                                        <p:tgtEl>
                                          <p:spTgt spid="33798"/>
                                        </p:tgtEl>
                                      </p:cBhvr>
                                      <p:to x="100000" y="60000"/>
                                    </p:animScale>
                                    <p:animScale>
                                      <p:cBhvr>
                                        <p:cTn id="20" dur="41" decel="50000">
                                          <p:stCondLst>
                                            <p:cond delay="169"/>
                                          </p:stCondLst>
                                        </p:cTn>
                                        <p:tgtEl>
                                          <p:spTgt spid="33798"/>
                                        </p:tgtEl>
                                      </p:cBhvr>
                                      <p:to x="100000" y="100000"/>
                                    </p:animScale>
                                    <p:animScale>
                                      <p:cBhvr>
                                        <p:cTn id="21" dur="6">
                                          <p:stCondLst>
                                            <p:cond delay="328"/>
                                          </p:stCondLst>
                                        </p:cTn>
                                        <p:tgtEl>
                                          <p:spTgt spid="33798"/>
                                        </p:tgtEl>
                                      </p:cBhvr>
                                      <p:to x="100000" y="80000"/>
                                    </p:animScale>
                                    <p:animScale>
                                      <p:cBhvr>
                                        <p:cTn id="22" dur="41" decel="50000">
                                          <p:stCondLst>
                                            <p:cond delay="334"/>
                                          </p:stCondLst>
                                        </p:cTn>
                                        <p:tgtEl>
                                          <p:spTgt spid="33798"/>
                                        </p:tgtEl>
                                      </p:cBhvr>
                                      <p:to x="100000" y="100000"/>
                                    </p:animScale>
                                    <p:animScale>
                                      <p:cBhvr>
                                        <p:cTn id="23" dur="6">
                                          <p:stCondLst>
                                            <p:cond delay="410"/>
                                          </p:stCondLst>
                                        </p:cTn>
                                        <p:tgtEl>
                                          <p:spTgt spid="33798"/>
                                        </p:tgtEl>
                                      </p:cBhvr>
                                      <p:to x="100000" y="90000"/>
                                    </p:animScale>
                                    <p:animScale>
                                      <p:cBhvr>
                                        <p:cTn id="24" dur="41" decel="50000">
                                          <p:stCondLst>
                                            <p:cond delay="417"/>
                                          </p:stCondLst>
                                        </p:cTn>
                                        <p:tgtEl>
                                          <p:spTgt spid="33798"/>
                                        </p:tgtEl>
                                      </p:cBhvr>
                                      <p:to x="100000" y="100000"/>
                                    </p:animScale>
                                    <p:animScale>
                                      <p:cBhvr>
                                        <p:cTn id="25" dur="6">
                                          <p:stCondLst>
                                            <p:cond delay="452"/>
                                          </p:stCondLst>
                                        </p:cTn>
                                        <p:tgtEl>
                                          <p:spTgt spid="33798"/>
                                        </p:tgtEl>
                                      </p:cBhvr>
                                      <p:to x="100000" y="95000"/>
                                    </p:animScale>
                                    <p:animScale>
                                      <p:cBhvr>
                                        <p:cTn id="26" dur="41" decel="50000">
                                          <p:stCondLst>
                                            <p:cond delay="458"/>
                                          </p:stCondLst>
                                        </p:cTn>
                                        <p:tgtEl>
                                          <p:spTgt spid="33798"/>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type="lt">
                                    <p:tmAbs val="75"/>
                                  </p:iterate>
                                  <p:childTnLst>
                                    <p:set>
                                      <p:cBhvr>
                                        <p:cTn id="30" dur="1" fill="hold">
                                          <p:stCondLst>
                                            <p:cond delay="74"/>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5" name="图片 2084" descr="封面"/>
          <p:cNvPicPr>
            <a:picLocks noChangeAspect="1"/>
          </p:cNvPicPr>
          <p:nvPr/>
        </p:nvPicPr>
        <p:blipFill>
          <a:blip r:embed="rId3"/>
          <a:stretch>
            <a:fillRect/>
          </a:stretch>
        </p:blipFill>
        <p:spPr>
          <a:xfrm>
            <a:off x="6921" y="3447"/>
            <a:ext cx="9129292" cy="5135744"/>
          </a:xfrm>
          <a:prstGeom prst="rect">
            <a:avLst/>
          </a:prstGeom>
          <a:noFill/>
          <a:ln w="9525">
            <a:noFill/>
          </a:ln>
        </p:spPr>
      </p:pic>
      <p:pic>
        <p:nvPicPr>
          <p:cNvPr id="2084" name="图片 2083" descr="3"/>
          <p:cNvPicPr>
            <a:picLocks noChangeAspect="1"/>
          </p:cNvPicPr>
          <p:nvPr/>
        </p:nvPicPr>
        <p:blipFill>
          <a:blip r:embed="rId4"/>
          <a:stretch>
            <a:fillRect/>
          </a:stretch>
        </p:blipFill>
        <p:spPr>
          <a:xfrm>
            <a:off x="255227" y="610948"/>
            <a:ext cx="8712279" cy="8644595"/>
          </a:xfrm>
          <a:prstGeom prst="rect">
            <a:avLst/>
          </a:prstGeom>
          <a:noFill/>
          <a:ln w="9525">
            <a:noFill/>
          </a:ln>
        </p:spPr>
      </p:pic>
      <p:pic>
        <p:nvPicPr>
          <p:cNvPr id="2078" name="图片 2077" descr="2"/>
          <p:cNvPicPr>
            <a:picLocks noChangeAspect="1"/>
          </p:cNvPicPr>
          <p:nvPr/>
        </p:nvPicPr>
        <p:blipFill>
          <a:blip r:embed="rId5"/>
          <a:stretch>
            <a:fillRect/>
          </a:stretch>
        </p:blipFill>
        <p:spPr>
          <a:xfrm>
            <a:off x="451620" y="265405"/>
            <a:ext cx="1681894" cy="560106"/>
          </a:xfrm>
          <a:prstGeom prst="rect">
            <a:avLst/>
          </a:prstGeom>
          <a:noFill/>
          <a:ln w="9525">
            <a:noFill/>
          </a:ln>
        </p:spPr>
      </p:pic>
      <p:pic>
        <p:nvPicPr>
          <p:cNvPr id="2088" name="图片 2087" descr="1-16"/>
          <p:cNvPicPr>
            <a:picLocks noChangeAspect="1"/>
          </p:cNvPicPr>
          <p:nvPr/>
        </p:nvPicPr>
        <p:blipFill>
          <a:blip r:embed="rId6"/>
          <a:stretch>
            <a:fillRect/>
          </a:stretch>
        </p:blipFill>
        <p:spPr>
          <a:xfrm>
            <a:off x="7044228" y="226628"/>
            <a:ext cx="1884344" cy="873766"/>
          </a:xfrm>
          <a:prstGeom prst="rect">
            <a:avLst/>
          </a:prstGeom>
          <a:noFill/>
          <a:ln w="9525">
            <a:noFill/>
          </a:ln>
        </p:spPr>
      </p:pic>
      <p:sp>
        <p:nvSpPr>
          <p:cNvPr id="8" name="Title 1"/>
          <p:cNvSpPr txBox="1">
            <a:spLocks/>
          </p:cNvSpPr>
          <p:nvPr/>
        </p:nvSpPr>
        <p:spPr>
          <a:xfrm>
            <a:off x="921633" y="2984170"/>
            <a:ext cx="8045873" cy="125073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lIns="91432" tIns="45718" rIns="91432" bIns="45718" anchor="ct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defRPr/>
            </a:pPr>
            <a:r>
              <a:rPr lang="en-US" sz="4000" b="1" dirty="0">
                <a:solidFill>
                  <a:srgbClr val="FF0000"/>
                </a:solidFill>
                <a:latin typeface="Arial-Rounded" pitchFamily="34" charset="0"/>
                <a:ea typeface="Arial-Rounded" pitchFamily="34" charset="0"/>
                <a:cs typeface="Arial-Rounded" pitchFamily="34" charset="0"/>
              </a:rPr>
              <a:t>CHÀO TẠM BIỆT CÁC EM!</a:t>
            </a:r>
          </a:p>
        </p:txBody>
      </p:sp>
    </p:spTree>
    <p:extLst>
      <p:ext uri="{BB962C8B-B14F-4D97-AF65-F5344CB8AC3E}">
        <p14:creationId xmlns:p14="http://schemas.microsoft.com/office/powerpoint/2010/main" val="1499266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500" fill="hold"/>
                                        <p:tgtEl>
                                          <p:spTgt spid="2084"/>
                                        </p:tgtEl>
                                        <p:attrNameLst>
                                          <p:attrName>r</p:attrName>
                                        </p:attrNameLst>
                                      </p:cBhvr>
                                    </p:animRot>
                                  </p:childTnLst>
                                </p:cTn>
                              </p:par>
                              <p:par>
                                <p:cTn id="7" presetID="2" presetClass="entr" presetSubtype="2" fill="hold" nodeType="withEffect">
                                  <p:stCondLst>
                                    <p:cond delay="0"/>
                                  </p:stCondLst>
                                  <p:childTnLst>
                                    <p:set>
                                      <p:cBhvr>
                                        <p:cTn id="8" dur="1" fill="hold">
                                          <p:stCondLst>
                                            <p:cond delay="0"/>
                                          </p:stCondLst>
                                        </p:cTn>
                                        <p:tgtEl>
                                          <p:spTgt spid="2078"/>
                                        </p:tgtEl>
                                        <p:attrNameLst>
                                          <p:attrName>style.visibility</p:attrName>
                                        </p:attrNameLst>
                                      </p:cBhvr>
                                      <p:to>
                                        <p:strVal val="visible"/>
                                      </p:to>
                                    </p:set>
                                    <p:anim calcmode="lin" valueType="num">
                                      <p:cBhvr additive="base">
                                        <p:cTn id="9" dur="500" fill="hold"/>
                                        <p:tgtEl>
                                          <p:spTgt spid="2078"/>
                                        </p:tgtEl>
                                        <p:attrNameLst>
                                          <p:attrName>ppt_x</p:attrName>
                                        </p:attrNameLst>
                                      </p:cBhvr>
                                      <p:tavLst>
                                        <p:tav tm="0">
                                          <p:val>
                                            <p:strVal val="1+#ppt_w/2"/>
                                          </p:val>
                                        </p:tav>
                                        <p:tav tm="100000">
                                          <p:val>
                                            <p:strVal val="#ppt_x"/>
                                          </p:val>
                                        </p:tav>
                                      </p:tavLst>
                                    </p:anim>
                                    <p:anim calcmode="lin" valueType="num">
                                      <p:cBhvr additive="base">
                                        <p:cTn id="10" dur="500" fill="hold"/>
                                        <p:tgtEl>
                                          <p:spTgt spid="2078"/>
                                        </p:tgtEl>
                                        <p:attrNameLst>
                                          <p:attrName>ppt_y</p:attrName>
                                        </p:attrNameLst>
                                      </p:cBhvr>
                                      <p:tavLst>
                                        <p:tav tm="0">
                                          <p:val>
                                            <p:strVal val="#ppt_y"/>
                                          </p:val>
                                        </p:tav>
                                        <p:tav tm="100000">
                                          <p:val>
                                            <p:strVal val="#ppt_y"/>
                                          </p:val>
                                        </p:tav>
                                      </p:tavLst>
                                    </p:anim>
                                  </p:childTnLst>
                                </p:cTn>
                              </p:par>
                              <p:par>
                                <p:cTn id="11" presetID="47" presetClass="entr" presetSubtype="0" fill="hold" nodeType="withEffect">
                                  <p:stCondLst>
                                    <p:cond delay="0"/>
                                  </p:stCondLst>
                                  <p:childTnLst>
                                    <p:set>
                                      <p:cBhvr>
                                        <p:cTn id="12" dur="1" fill="hold">
                                          <p:stCondLst>
                                            <p:cond delay="0"/>
                                          </p:stCondLst>
                                        </p:cTn>
                                        <p:tgtEl>
                                          <p:spTgt spid="2088"/>
                                        </p:tgtEl>
                                        <p:attrNameLst>
                                          <p:attrName>style.visibility</p:attrName>
                                        </p:attrNameLst>
                                      </p:cBhvr>
                                      <p:to>
                                        <p:strVal val="visible"/>
                                      </p:to>
                                    </p:set>
                                    <p:animEffect transition="in" filter="fade">
                                      <p:cBhvr>
                                        <p:cTn id="13" dur="500"/>
                                        <p:tgtEl>
                                          <p:spTgt spid="2088"/>
                                        </p:tgtEl>
                                      </p:cBhvr>
                                    </p:animEffect>
                                    <p:anim calcmode="lin" valueType="num">
                                      <p:cBhvr>
                                        <p:cTn id="14" dur="500" fill="hold"/>
                                        <p:tgtEl>
                                          <p:spTgt spid="2088"/>
                                        </p:tgtEl>
                                        <p:attrNameLst>
                                          <p:attrName>ppt_x</p:attrName>
                                        </p:attrNameLst>
                                      </p:cBhvr>
                                      <p:tavLst>
                                        <p:tav tm="0">
                                          <p:val>
                                            <p:strVal val="#ppt_x"/>
                                          </p:val>
                                        </p:tav>
                                        <p:tav tm="100000">
                                          <p:val>
                                            <p:strVal val="#ppt_x"/>
                                          </p:val>
                                        </p:tav>
                                      </p:tavLst>
                                    </p:anim>
                                    <p:anim calcmode="lin" valueType="num">
                                      <p:cBhvr>
                                        <p:cTn id="15" dur="500" fill="hold"/>
                                        <p:tgtEl>
                                          <p:spTgt spid="2088"/>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31"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 calcmode="lin" valueType="num">
                                      <p:cBhvr>
                                        <p:cTn id="21" dur="500" fill="hold"/>
                                        <p:tgtEl>
                                          <p:spTgt spid="8"/>
                                        </p:tgtEl>
                                        <p:attrNameLst>
                                          <p:attrName>style.rotation</p:attrName>
                                        </p:attrNameLst>
                                      </p:cBhvr>
                                      <p:tavLst>
                                        <p:tav tm="0">
                                          <p:val>
                                            <p:fltVal val="90"/>
                                          </p:val>
                                        </p:tav>
                                        <p:tav tm="100000">
                                          <p:val>
                                            <p:fltVal val="0"/>
                                          </p:val>
                                        </p:tav>
                                      </p:tavLst>
                                    </p:anim>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图片 10244" descr="2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9722" y="3105150"/>
            <a:ext cx="2343382"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p:cNvPr>
          <p:cNvSpPr/>
          <p:nvPr/>
        </p:nvSpPr>
        <p:spPr>
          <a:xfrm>
            <a:off x="-152400" y="895350"/>
            <a:ext cx="9144000" cy="2350776"/>
          </a:xfrm>
          <a:prstGeom prst="rect">
            <a:avLst/>
          </a:prstGeom>
          <a:noFill/>
          <a:ln w="12700" cap="flat" cmpd="sng" algn="ctr">
            <a:noFill/>
            <a:prstDash val="solid"/>
            <a:miter lim="800000"/>
          </a:ln>
          <a:effectLst/>
        </p:spPr>
        <p:txBody>
          <a:bodyPr lIns="91393" tIns="45702" rIns="91393" bIns="45702" anchor="ctr"/>
          <a:lstStyle/>
          <a:p>
            <a:pPr algn="ctr" defTabSz="914072">
              <a:lnSpc>
                <a:spcPct val="130000"/>
              </a:lnSpc>
              <a:defRPr/>
            </a:pPr>
            <a:r>
              <a:rPr lang="en-US" sz="36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Luyện tập</a:t>
            </a:r>
            <a:endParaRPr lang="en-US"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a:p>
            <a:pPr algn="ctr" defTabSz="914072">
              <a:lnSpc>
                <a:spcPct val="130000"/>
              </a:lnSpc>
              <a:defRPr/>
            </a:pPr>
            <a:r>
              <a:rPr lang="en-US" sz="35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Viết đoạn văn giới thiệu</a:t>
            </a:r>
          </a:p>
          <a:p>
            <a:pPr algn="ctr" defTabSz="914072">
              <a:lnSpc>
                <a:spcPct val="130000"/>
              </a:lnSpc>
              <a:defRPr/>
            </a:pPr>
            <a:r>
              <a:rPr lang="en-US" sz="35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một sản phẩm được làm từ tre hoặc gỗ</a:t>
            </a:r>
            <a:endParaRPr lang="vi-VN" sz="3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Rectangle 3"/>
          <p:cNvSpPr/>
          <p:nvPr/>
        </p:nvSpPr>
        <p:spPr>
          <a:xfrm>
            <a:off x="2986355" y="37428"/>
            <a:ext cx="2866490" cy="1052596"/>
          </a:xfrm>
          <a:prstGeom prst="rect">
            <a:avLst/>
          </a:prstGeom>
        </p:spPr>
        <p:txBody>
          <a:bodyPr wrap="none" lIns="91407" tIns="45705" rIns="91407" bIns="45705">
            <a:spAutoFit/>
          </a:bodyPr>
          <a:lstStyle/>
          <a:p>
            <a:pPr algn="ctr" defTabSz="1218521">
              <a:lnSpc>
                <a:spcPct val="130000"/>
              </a:lnSpc>
              <a:defRPr/>
            </a:pPr>
            <a:r>
              <a:rPr lang="en-US" sz="4800" b="1" u="sng" dirty="0" err="1">
                <a:solidFill>
                  <a:srgbClr val="FFFFFF"/>
                </a:solidFill>
                <a:latin typeface="HP001 4 hàng" panose="020B0603050302020204" pitchFamily="34" charset="0"/>
                <a:ea typeface="Arial-Rounded" panose="020B0500000000000000" pitchFamily="34" charset="0"/>
                <a:cs typeface="Arial-Rounded" panose="020B0500000000000000" pitchFamily="34" charset="0"/>
              </a:rPr>
              <a:t>Tiếng</a:t>
            </a:r>
            <a:r>
              <a:rPr lang="en-US" sz="4800" b="1" u="sng" dirty="0">
                <a:solidFill>
                  <a:srgbClr val="FFFFFF"/>
                </a:solidFill>
                <a:latin typeface="HP001 4 hàng" panose="020B0603050302020204" pitchFamily="34" charset="0"/>
                <a:ea typeface="Arial-Rounded" panose="020B0500000000000000" pitchFamily="34" charset="0"/>
                <a:cs typeface="Arial-Rounded" panose="020B0500000000000000" pitchFamily="34" charset="0"/>
              </a:rPr>
              <a:t> </a:t>
            </a:r>
            <a:r>
              <a:rPr lang="en-US" sz="4800" b="1" u="sng" dirty="0" err="1">
                <a:solidFill>
                  <a:srgbClr val="FFFFFF"/>
                </a:solidFill>
                <a:latin typeface="HP001 4 hàng" panose="020B0603050302020204" pitchFamily="34" charset="0"/>
                <a:ea typeface="Arial-Rounded" panose="020B0500000000000000" pitchFamily="34" charset="0"/>
                <a:cs typeface="Arial-Rounded" panose="020B0500000000000000" pitchFamily="34" charset="0"/>
              </a:rPr>
              <a:t>việt</a:t>
            </a:r>
            <a:endParaRPr lang="en-US" sz="4800" b="1" u="sng" dirty="0">
              <a:solidFill>
                <a:srgbClr val="FFFFFF"/>
              </a:solidFill>
              <a:latin typeface="HP001 4 hàng" panose="020B06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615762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5" presetClass="entr" presetSubtype="0" fill="hold" nodeType="after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p:cTn id="7" dur="500" fill="hold"/>
                                        <p:tgtEl>
                                          <p:spTgt spid="10245"/>
                                        </p:tgtEl>
                                        <p:attrNameLst>
                                          <p:attrName>ppt_w</p:attrName>
                                        </p:attrNameLst>
                                      </p:cBhvr>
                                      <p:tavLst>
                                        <p:tav tm="0">
                                          <p:val>
                                            <p:fltVal val="0"/>
                                          </p:val>
                                        </p:tav>
                                        <p:tav tm="100000">
                                          <p:val>
                                            <p:strVal val="#ppt_w"/>
                                          </p:val>
                                        </p:tav>
                                      </p:tavLst>
                                    </p:anim>
                                    <p:anim calcmode="lin" valueType="num">
                                      <p:cBhvr>
                                        <p:cTn id="8" dur="500" fill="hold"/>
                                        <p:tgtEl>
                                          <p:spTgt spid="10245"/>
                                        </p:tgtEl>
                                        <p:attrNameLst>
                                          <p:attrName>ppt_h</p:attrName>
                                        </p:attrNameLst>
                                      </p:cBhvr>
                                      <p:tavLst>
                                        <p:tav tm="0">
                                          <p:val>
                                            <p:fltVal val="0"/>
                                          </p:val>
                                        </p:tav>
                                        <p:tav tm="100000">
                                          <p:val>
                                            <p:strVal val="#ppt_h"/>
                                          </p:val>
                                        </p:tav>
                                      </p:tavLst>
                                    </p:anim>
                                    <p:anim calcmode="lin" valueType="num">
                                      <p:cBhvr>
                                        <p:cTn id="9" dur="500" fill="hold"/>
                                        <p:tgtEl>
                                          <p:spTgt spid="10245"/>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024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图片 12293" descr="2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65" y="3714750"/>
            <a:ext cx="2663723" cy="1548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图片 12292" descr="2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2109776"/>
            <a:ext cx="1642821" cy="303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Google Shape;461;p28"/>
          <p:cNvSpPr txBox="1">
            <a:spLocks noChangeArrowheads="1"/>
          </p:cNvSpPr>
          <p:nvPr/>
        </p:nvSpPr>
        <p:spPr bwMode="auto">
          <a:xfrm>
            <a:off x="457200" y="-33798"/>
            <a:ext cx="7953376" cy="1177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41" tIns="121741" rIns="121741" bIns="121741"/>
          <a:lstStyle>
            <a:lvl1pPr defTabSz="912813">
              <a:defRPr sz="7200">
                <a:solidFill>
                  <a:schemeClr val="tx1"/>
                </a:solidFill>
                <a:latin typeface=".VnAvant" pitchFamily="34" charset="0"/>
                <a:ea typeface="SimSun" pitchFamily="2" charset="-122"/>
              </a:defRPr>
            </a:lvl1pPr>
            <a:lvl2pPr marL="914400" indent="-393700" defTabSz="912813">
              <a:defRPr sz="7200">
                <a:solidFill>
                  <a:schemeClr val="tx1"/>
                </a:solidFill>
                <a:latin typeface=".VnAvant" pitchFamily="34" charset="0"/>
                <a:ea typeface="SimSun" pitchFamily="2" charset="-122"/>
              </a:defRPr>
            </a:lvl2pPr>
            <a:lvl3pPr marL="1371600" indent="-393700" defTabSz="912813">
              <a:defRPr sz="7200">
                <a:solidFill>
                  <a:schemeClr val="tx1"/>
                </a:solidFill>
                <a:latin typeface=".VnAvant" pitchFamily="34" charset="0"/>
                <a:ea typeface="SimSun" pitchFamily="2" charset="-122"/>
              </a:defRPr>
            </a:lvl3pPr>
            <a:lvl4pPr marL="1828800" indent="-393700" defTabSz="912813">
              <a:defRPr sz="7200">
                <a:solidFill>
                  <a:schemeClr val="tx1"/>
                </a:solidFill>
                <a:latin typeface=".VnAvant" pitchFamily="34" charset="0"/>
                <a:ea typeface="SimSun" pitchFamily="2" charset="-122"/>
              </a:defRPr>
            </a:lvl4pPr>
            <a:lvl5pPr marL="2286000" indent="-393700" defTabSz="912813">
              <a:defRPr sz="7200">
                <a:solidFill>
                  <a:schemeClr val="tx1"/>
                </a:solidFill>
                <a:latin typeface=".VnAvant" pitchFamily="34" charset="0"/>
                <a:ea typeface="SimSun" pitchFamily="2" charset="-122"/>
              </a:defRPr>
            </a:lvl5pPr>
            <a:lvl6pPr marL="2743200" indent="-393700" defTabSz="912813" eaLnBrk="0" fontAlgn="base" hangingPunct="0">
              <a:spcBef>
                <a:spcPct val="0"/>
              </a:spcBef>
              <a:spcAft>
                <a:spcPct val="0"/>
              </a:spcAft>
              <a:defRPr sz="7200">
                <a:solidFill>
                  <a:schemeClr val="tx1"/>
                </a:solidFill>
                <a:latin typeface=".VnAvant" pitchFamily="34" charset="0"/>
                <a:ea typeface="SimSun" pitchFamily="2" charset="-122"/>
              </a:defRPr>
            </a:lvl6pPr>
            <a:lvl7pPr marL="3200400" indent="-393700" defTabSz="912813" eaLnBrk="0" fontAlgn="base" hangingPunct="0">
              <a:spcBef>
                <a:spcPct val="0"/>
              </a:spcBef>
              <a:spcAft>
                <a:spcPct val="0"/>
              </a:spcAft>
              <a:defRPr sz="7200">
                <a:solidFill>
                  <a:schemeClr val="tx1"/>
                </a:solidFill>
                <a:latin typeface=".VnAvant" pitchFamily="34" charset="0"/>
                <a:ea typeface="SimSun" pitchFamily="2" charset="-122"/>
              </a:defRPr>
            </a:lvl7pPr>
            <a:lvl8pPr marL="3657600" indent="-393700" defTabSz="912813" eaLnBrk="0" fontAlgn="base" hangingPunct="0">
              <a:spcBef>
                <a:spcPct val="0"/>
              </a:spcBef>
              <a:spcAft>
                <a:spcPct val="0"/>
              </a:spcAft>
              <a:defRPr sz="7200">
                <a:solidFill>
                  <a:schemeClr val="tx1"/>
                </a:solidFill>
                <a:latin typeface=".VnAvant" pitchFamily="34" charset="0"/>
                <a:ea typeface="SimSun" pitchFamily="2" charset="-122"/>
              </a:defRPr>
            </a:lvl8pPr>
            <a:lvl9pPr marL="4114800" indent="-393700" defTabSz="912813" eaLnBrk="0" fontAlgn="base" hangingPunct="0">
              <a:spcBef>
                <a:spcPct val="0"/>
              </a:spcBef>
              <a:spcAft>
                <a:spcPct val="0"/>
              </a:spcAft>
              <a:defRPr sz="7200">
                <a:solidFill>
                  <a:schemeClr val="tx1"/>
                </a:solidFill>
                <a:latin typeface=".VnAvant" pitchFamily="34" charset="0"/>
                <a:ea typeface="SimSun" pitchFamily="2" charset="-122"/>
              </a:defRPr>
            </a:lvl9pPr>
          </a:lstStyle>
          <a:p>
            <a:pPr marL="0" marR="0" lvl="0" indent="0" algn="ctr" defTabSz="912813" rtl="0" eaLnBrk="1" fontAlgn="base" latinLnBrk="0" hangingPunct="1">
              <a:lnSpc>
                <a:spcPct val="100000"/>
              </a:lnSpc>
              <a:spcBef>
                <a:spcPts val="600"/>
              </a:spcBef>
              <a:spcAft>
                <a:spcPct val="0"/>
              </a:spcAft>
              <a:buClr>
                <a:srgbClr val="4472C4"/>
              </a:buClr>
              <a:buSzPts val="2600"/>
              <a:buFontTx/>
              <a:buNone/>
              <a:tabLst/>
              <a:defRPr/>
            </a:pPr>
            <a:r>
              <a:rPr kumimoji="0" lang="en-US" altLang="en-US" sz="6000" b="0" i="0" u="none" strike="noStrike" kern="1200" cap="none" spc="0" normalizeH="0" baseline="0" noProof="0" dirty="0" smtClean="0">
                <a:ln>
                  <a:noFill/>
                </a:ln>
                <a:solidFill>
                  <a:srgbClr val="00B050"/>
                </a:solidFill>
                <a:effectLst/>
                <a:uLnTx/>
                <a:uFillTx/>
                <a:latin typeface="Times New Roman" panose="02020603050405020304" pitchFamily="18" charset="0"/>
                <a:ea typeface="字魂59号-创粗黑"/>
                <a:cs typeface="Times New Roman" panose="02020603050405020304" pitchFamily="18" charset="0"/>
                <a:sym typeface="Chivo Light"/>
              </a:rPr>
              <a:t>Yêu cầu cần đạt</a:t>
            </a:r>
            <a:endParaRPr kumimoji="0" lang="en-US" altLang="en-US" sz="6000" b="0" i="0" u="none" strike="noStrike" kern="1200" cap="none" spc="0" normalizeH="0" baseline="0" noProof="0" dirty="0">
              <a:ln>
                <a:noFill/>
              </a:ln>
              <a:solidFill>
                <a:srgbClr val="00B050"/>
              </a:solidFill>
              <a:effectLst/>
              <a:uLnTx/>
              <a:uFillTx/>
              <a:latin typeface="Times New Roman" panose="02020603050405020304" pitchFamily="18" charset="0"/>
              <a:ea typeface="字魂59号-创粗黑"/>
              <a:cs typeface="Times New Roman" panose="02020603050405020304" pitchFamily="18" charset="0"/>
              <a:sym typeface="Chivo Light"/>
            </a:endParaRPr>
          </a:p>
        </p:txBody>
      </p:sp>
      <p:sp>
        <p:nvSpPr>
          <p:cNvPr id="8" name="Hình chữ nhật: Góc Tròn 2">
            <a:extLst>
              <a:ext uri="{FF2B5EF4-FFF2-40B4-BE49-F238E27FC236}">
                <a16:creationId xmlns:a16="http://schemas.microsoft.com/office/drawing/2014/main" id="{C80951C1-5E30-47CC-806F-235746522BFF}"/>
              </a:ext>
            </a:extLst>
          </p:cNvPr>
          <p:cNvSpPr/>
          <p:nvPr/>
        </p:nvSpPr>
        <p:spPr>
          <a:xfrm>
            <a:off x="1116744" y="1231282"/>
            <a:ext cx="6198707" cy="912336"/>
          </a:xfrm>
          <a:prstGeom prst="roundRect">
            <a:avLst/>
          </a:prstGeom>
          <a:solidFill>
            <a:srgbClr val="FFFF0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685595"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1. </a:t>
            </a:r>
            <a:r>
              <a:rPr kumimoji="0" lang="en-US" sz="20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Kể</a:t>
            </a:r>
            <a:r>
              <a:rPr kumimoji="0" lang="en-US" sz="20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tên và nêu được công dụng của một số đồ vật được làm từ tre hoặc gỗ. </a:t>
            </a:r>
            <a:endParaRPr kumimoji="0" lang="en-US"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9" name="Hình chữ nhật: Góc Tròn 3">
            <a:extLst>
              <a:ext uri="{FF2B5EF4-FFF2-40B4-BE49-F238E27FC236}">
                <a16:creationId xmlns:a16="http://schemas.microsoft.com/office/drawing/2014/main" id="{B4A57ACB-AC00-44D8-A227-E199238C3085}"/>
              </a:ext>
            </a:extLst>
          </p:cNvPr>
          <p:cNvSpPr/>
          <p:nvPr/>
        </p:nvSpPr>
        <p:spPr>
          <a:xfrm>
            <a:off x="1201754" y="2624803"/>
            <a:ext cx="6129833" cy="997929"/>
          </a:xfrm>
          <a:prstGeom prst="round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595"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2. </a:t>
            </a:r>
            <a:r>
              <a:rPr kumimoji="0" lang="en-US" sz="20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Phát triển kĩ năng viết đoạn văn giới</a:t>
            </a:r>
            <a:r>
              <a:rPr kumimoji="0" lang="en-US" sz="20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mn-cs"/>
              </a:rPr>
              <a:t> thiệu về một đồ vật được làm bằng tre hoặc gỗ. </a:t>
            </a:r>
            <a:endParaRPr kumimoji="0" lang="en-US" sz="2000" b="1" i="0" u="none" strike="noStrike" kern="1200" cap="none" spc="0" normalizeH="0" baseline="0" noProof="0" dirty="0">
              <a:ln>
                <a:noFill/>
              </a:ln>
              <a:solidFill>
                <a:srgbClr val="002060"/>
              </a:solidFill>
              <a:effectLst/>
              <a:uLnTx/>
              <a:uFillTx/>
              <a:latin typeface="Arial"/>
              <a:ea typeface="+mn-ea"/>
              <a:cs typeface="+mn-cs"/>
            </a:endParaRPr>
          </a:p>
        </p:txBody>
      </p:sp>
    </p:spTree>
    <p:extLst>
      <p:ext uri="{BB962C8B-B14F-4D97-AF65-F5344CB8AC3E}">
        <p14:creationId xmlns:p14="http://schemas.microsoft.com/office/powerpoint/2010/main" val="2408798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2294"/>
                                        </p:tgtEl>
                                        <p:attrNameLst>
                                          <p:attrName>style.visibility</p:attrName>
                                        </p:attrNameLst>
                                      </p:cBhvr>
                                      <p:to>
                                        <p:strVal val="visible"/>
                                      </p:to>
                                    </p:set>
                                    <p:anim calcmode="lin" valueType="num">
                                      <p:cBhvr additive="base">
                                        <p:cTn id="7" dur="500" fill="hold"/>
                                        <p:tgtEl>
                                          <p:spTgt spid="12294"/>
                                        </p:tgtEl>
                                        <p:attrNameLst>
                                          <p:attrName>ppt_x</p:attrName>
                                        </p:attrNameLst>
                                      </p:cBhvr>
                                      <p:tavLst>
                                        <p:tav tm="0">
                                          <p:val>
                                            <p:strVal val="0-#ppt_w/2"/>
                                          </p:val>
                                        </p:tav>
                                        <p:tav tm="100000">
                                          <p:val>
                                            <p:strVal val="#ppt_x"/>
                                          </p:val>
                                        </p:tav>
                                      </p:tavLst>
                                    </p:anim>
                                    <p:anim calcmode="lin" valueType="num">
                                      <p:cBhvr additive="base">
                                        <p:cTn id="8" dur="500" fill="hold"/>
                                        <p:tgtEl>
                                          <p:spTgt spid="122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additive="base">
                                        <p:cTn id="13" dur="750" fill="hold"/>
                                        <p:tgtEl>
                                          <p:spTgt spid="12293"/>
                                        </p:tgtEl>
                                        <p:attrNameLst>
                                          <p:attrName>ppt_x</p:attrName>
                                        </p:attrNameLst>
                                      </p:cBhvr>
                                      <p:tavLst>
                                        <p:tav tm="0">
                                          <p:val>
                                            <p:strVal val="1+#ppt_w/2"/>
                                          </p:val>
                                        </p:tav>
                                        <p:tav tm="100000">
                                          <p:val>
                                            <p:strVal val="#ppt_x"/>
                                          </p:val>
                                        </p:tav>
                                      </p:tavLst>
                                    </p:anim>
                                    <p:anim calcmode="lin" valueType="num">
                                      <p:cBhvr additive="base">
                                        <p:cTn id="14" dur="750" fill="hold"/>
                                        <p:tgtEl>
                                          <p:spTgt spid="1229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 calcmode="lin" valueType="num">
                                      <p:cBhvr>
                                        <p:cTn id="21" dur="500" fill="hold"/>
                                        <p:tgtEl>
                                          <p:spTgt spid="7"/>
                                        </p:tgtEl>
                                        <p:attrNameLst>
                                          <p:attrName>style.rotation</p:attrName>
                                        </p:attrNameLst>
                                      </p:cBhvr>
                                      <p:tavLst>
                                        <p:tav tm="0">
                                          <p:val>
                                            <p:fltVal val="90"/>
                                          </p:val>
                                        </p:tav>
                                        <p:tav tm="100000">
                                          <p:val>
                                            <p:fltVal val="0"/>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3ABE5EC-101B-4A05-99E5-445A55133AAA}"/>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2209800" y="601615"/>
            <a:ext cx="5143499" cy="4504193"/>
          </a:xfrm>
          <a:prstGeom prst="rect">
            <a:avLst/>
          </a:prstGeom>
        </p:spPr>
      </p:pic>
      <p:sp>
        <p:nvSpPr>
          <p:cNvPr id="8" name="Rounded Rectangle 7"/>
          <p:cNvSpPr/>
          <p:nvPr/>
        </p:nvSpPr>
        <p:spPr>
          <a:xfrm>
            <a:off x="1114499" y="1123951"/>
            <a:ext cx="1295400" cy="459244"/>
          </a:xfrm>
          <a:prstGeom prst="roundRect">
            <a:avLst/>
          </a:prstGeom>
          <a:solidFill>
            <a:srgbClr val="F7FCFF"/>
          </a:solidFill>
          <a:ln w="19050">
            <a:solidFill>
              <a:srgbClr val="33CC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vi-VN" sz="2400" dirty="0" smtClean="0">
                <a:solidFill>
                  <a:prstClr val="black"/>
                </a:solidFill>
                <a:latin typeface="+mj-lt"/>
                <a:ea typeface="Arial-Rounded" panose="020B0500000000000000" pitchFamily="34" charset="0"/>
                <a:cs typeface="Arial-Rounded" panose="020B0500000000000000" pitchFamily="34" charset="0"/>
              </a:rPr>
              <a:t>Đũa</a:t>
            </a:r>
            <a:r>
              <a:rPr lang="en-US" sz="2400" dirty="0" smtClean="0">
                <a:solidFill>
                  <a:prstClr val="black"/>
                </a:solidFill>
                <a:latin typeface="+mj-lt"/>
                <a:ea typeface="Arial-Rounded" panose="020B0500000000000000" pitchFamily="34" charset="0"/>
                <a:cs typeface="Arial-Rounded" panose="020B0500000000000000" pitchFamily="34" charset="0"/>
              </a:rPr>
              <a:t> </a:t>
            </a:r>
            <a:r>
              <a:rPr lang="en-US" sz="2400" dirty="0" err="1" smtClean="0">
                <a:solidFill>
                  <a:prstClr val="black"/>
                </a:solidFill>
                <a:latin typeface="+mj-lt"/>
                <a:ea typeface="Arial-Rounded" panose="020B0500000000000000" pitchFamily="34" charset="0"/>
                <a:cs typeface="Arial-Rounded" panose="020B0500000000000000" pitchFamily="34" charset="0"/>
              </a:rPr>
              <a:t>tre</a:t>
            </a:r>
            <a:endParaRPr lang="vi-VN" sz="2400" dirty="0">
              <a:solidFill>
                <a:prstClr val="black"/>
              </a:solidFill>
              <a:latin typeface="+mj-lt"/>
              <a:ea typeface="Arial-Rounded" panose="020B0500000000000000" pitchFamily="34" charset="0"/>
              <a:cs typeface="Arial-Rounded" panose="020B0500000000000000" pitchFamily="34" charset="0"/>
            </a:endParaRPr>
          </a:p>
        </p:txBody>
      </p:sp>
      <p:sp>
        <p:nvSpPr>
          <p:cNvPr id="4" name="TextBox 3"/>
          <p:cNvSpPr txBox="1"/>
          <p:nvPr/>
        </p:nvSpPr>
        <p:spPr>
          <a:xfrm>
            <a:off x="533401" y="38294"/>
            <a:ext cx="8686799" cy="504039"/>
          </a:xfrm>
          <a:prstGeom prst="rect">
            <a:avLst/>
          </a:prstGeom>
          <a:noFill/>
        </p:spPr>
        <p:txBody>
          <a:bodyPr wrap="square" lIns="91430" tIns="45715" rIns="91430" bIns="45715" rtlCol="0">
            <a:spAutoFit/>
          </a:bodyPr>
          <a:lstStyle/>
          <a:p>
            <a:pPr defTabSz="914310">
              <a:lnSpc>
                <a:spcPct val="120000"/>
              </a:lnSpc>
            </a:pPr>
            <a:r>
              <a:rPr lang="en-US" sz="2400" b="1" dirty="0" smtClean="0">
                <a:solidFill>
                  <a:srgbClr val="FF6600"/>
                </a:solidFill>
                <a:latin typeface="+mj-lt"/>
                <a:ea typeface="Arial-Rounded" panose="020B0500000000000000" pitchFamily="34" charset="0"/>
                <a:cs typeface="Arial-Rounded" panose="020B0500000000000000" pitchFamily="34" charset="0"/>
              </a:rPr>
              <a:t>1. </a:t>
            </a:r>
            <a:r>
              <a:rPr lang="vi-VN" sz="2400" dirty="0" smtClean="0">
                <a:solidFill>
                  <a:prstClr val="black"/>
                </a:solidFill>
                <a:latin typeface="+mj-lt"/>
                <a:ea typeface="Arial-Rounded" panose="020B0500000000000000" pitchFamily="34" charset="0"/>
                <a:cs typeface="Arial-Rounded" panose="020B0500000000000000" pitchFamily="34" charset="0"/>
              </a:rPr>
              <a:t>Nêu </a:t>
            </a:r>
            <a:r>
              <a:rPr lang="vi-VN" sz="2400" dirty="0">
                <a:solidFill>
                  <a:prstClr val="black"/>
                </a:solidFill>
                <a:latin typeface="+mj-lt"/>
                <a:ea typeface="Arial-Rounded" panose="020B0500000000000000" pitchFamily="34" charset="0"/>
                <a:cs typeface="Arial-Rounded" panose="020B0500000000000000" pitchFamily="34" charset="0"/>
              </a:rPr>
              <a:t>tên các đồ vật làm bằng tre hoặc gỗ và công dụng </a:t>
            </a:r>
            <a:r>
              <a:rPr lang="vi-VN" sz="2400" dirty="0" smtClean="0">
                <a:solidFill>
                  <a:prstClr val="black"/>
                </a:solidFill>
                <a:latin typeface="+mj-lt"/>
                <a:ea typeface="Arial-Rounded" panose="020B0500000000000000" pitchFamily="34" charset="0"/>
                <a:cs typeface="Arial-Rounded" panose="020B0500000000000000" pitchFamily="34" charset="0"/>
              </a:rPr>
              <a:t>của </a:t>
            </a:r>
            <a:r>
              <a:rPr lang="vi-VN" sz="2400" dirty="0">
                <a:solidFill>
                  <a:prstClr val="black"/>
                </a:solidFill>
                <a:latin typeface="+mj-lt"/>
                <a:ea typeface="Arial-Rounded" panose="020B0500000000000000" pitchFamily="34" charset="0"/>
                <a:cs typeface="Arial-Rounded" panose="020B0500000000000000" pitchFamily="34" charset="0"/>
              </a:rPr>
              <a:t>chúng</a:t>
            </a:r>
            <a:r>
              <a:rPr lang="vi-VN" sz="2400" dirty="0" smtClean="0">
                <a:solidFill>
                  <a:prstClr val="black"/>
                </a:solidFill>
                <a:latin typeface="+mj-lt"/>
                <a:ea typeface="Arial-Rounded" panose="020B0500000000000000" pitchFamily="34" charset="0"/>
                <a:cs typeface="Arial-Rounded" panose="020B0500000000000000" pitchFamily="34" charset="0"/>
              </a:rPr>
              <a:t>.</a:t>
            </a:r>
            <a:endParaRPr lang="vi-VN" sz="2400" dirty="0">
              <a:solidFill>
                <a:prstClr val="black"/>
              </a:solidFill>
              <a:latin typeface="+mj-lt"/>
              <a:ea typeface="Arial-Rounded" panose="020B0500000000000000" pitchFamily="34" charset="0"/>
              <a:cs typeface="Arial-Rounded" panose="020B0500000000000000" pitchFamily="34" charset="0"/>
            </a:endParaRPr>
          </a:p>
        </p:txBody>
      </p:sp>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06137" cy="579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6887547" y="923721"/>
            <a:ext cx="1646852" cy="859703"/>
          </a:xfrm>
          <a:prstGeom prst="roundRect">
            <a:avLst/>
          </a:prstGeom>
          <a:solidFill>
            <a:srgbClr val="F7FCFF"/>
          </a:solidFill>
          <a:ln w="19050">
            <a:solidFill>
              <a:srgbClr val="33CC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400" dirty="0" err="1" smtClean="0">
                <a:solidFill>
                  <a:prstClr val="black"/>
                </a:solidFill>
                <a:latin typeface="+mj-lt"/>
                <a:ea typeface="Arial-Rounded" panose="020B0500000000000000" pitchFamily="34" charset="0"/>
                <a:cs typeface="Arial-Rounded" panose="020B0500000000000000" pitchFamily="34" charset="0"/>
              </a:rPr>
              <a:t>Khay</a:t>
            </a:r>
            <a:r>
              <a:rPr lang="en-US" sz="2400" dirty="0" smtClean="0">
                <a:solidFill>
                  <a:prstClr val="black"/>
                </a:solidFill>
                <a:latin typeface="+mj-lt"/>
                <a:ea typeface="Arial-Rounded" panose="020B0500000000000000" pitchFamily="34" charset="0"/>
                <a:cs typeface="Arial-Rounded" panose="020B0500000000000000" pitchFamily="34" charset="0"/>
              </a:rPr>
              <a:t> </a:t>
            </a:r>
            <a:r>
              <a:rPr lang="vi-VN" sz="2400" dirty="0" smtClean="0">
                <a:solidFill>
                  <a:prstClr val="black"/>
                </a:solidFill>
                <a:latin typeface="+mj-lt"/>
                <a:ea typeface="Arial-Rounded" panose="020B0500000000000000" pitchFamily="34" charset="0"/>
                <a:cs typeface="Arial-Rounded" panose="020B0500000000000000" pitchFamily="34" charset="0"/>
              </a:rPr>
              <a:t>để</a:t>
            </a:r>
            <a:r>
              <a:rPr lang="en-US" sz="2400" dirty="0">
                <a:solidFill>
                  <a:prstClr val="black"/>
                </a:solidFill>
                <a:latin typeface="+mj-lt"/>
                <a:ea typeface="Arial-Rounded" panose="020B0500000000000000" pitchFamily="34" charset="0"/>
                <a:cs typeface="Arial-Rounded" panose="020B0500000000000000" pitchFamily="34" charset="0"/>
              </a:rPr>
              <a:t> </a:t>
            </a:r>
            <a:r>
              <a:rPr lang="en-US" sz="2400" dirty="0" err="1" smtClean="0">
                <a:solidFill>
                  <a:prstClr val="black"/>
                </a:solidFill>
                <a:latin typeface="+mj-lt"/>
                <a:ea typeface="Arial-Rounded" panose="020B0500000000000000" pitchFamily="34" charset="0"/>
                <a:cs typeface="Arial-Rounded" panose="020B0500000000000000" pitchFamily="34" charset="0"/>
              </a:rPr>
              <a:t>cốc</a:t>
            </a:r>
            <a:r>
              <a:rPr lang="en-US" sz="2400" dirty="0">
                <a:solidFill>
                  <a:prstClr val="black"/>
                </a:solidFill>
                <a:latin typeface="+mj-lt"/>
                <a:ea typeface="Arial-Rounded" panose="020B0500000000000000" pitchFamily="34" charset="0"/>
                <a:cs typeface="Arial-Rounded" panose="020B0500000000000000" pitchFamily="34" charset="0"/>
              </a:rPr>
              <a:t> </a:t>
            </a:r>
            <a:r>
              <a:rPr lang="en-US" sz="2400" dirty="0" err="1">
                <a:solidFill>
                  <a:prstClr val="black"/>
                </a:solidFill>
                <a:latin typeface="+mj-lt"/>
                <a:ea typeface="Arial-Rounded" panose="020B0500000000000000" pitchFamily="34" charset="0"/>
                <a:cs typeface="Arial-Rounded" panose="020B0500000000000000" pitchFamily="34" charset="0"/>
              </a:rPr>
              <a:t>chén</a:t>
            </a:r>
            <a:endParaRPr lang="vi-VN" sz="2400" dirty="0">
              <a:solidFill>
                <a:prstClr val="black"/>
              </a:solidFill>
              <a:latin typeface="+mj-lt"/>
              <a:ea typeface="Arial-Rounded" panose="020B0500000000000000" pitchFamily="34" charset="0"/>
              <a:cs typeface="Arial-Rounded" panose="020B0500000000000000" pitchFamily="34" charset="0"/>
            </a:endParaRPr>
          </a:p>
        </p:txBody>
      </p:sp>
      <p:sp>
        <p:nvSpPr>
          <p:cNvPr id="7" name="Rounded Rectangle 6"/>
          <p:cNvSpPr/>
          <p:nvPr/>
        </p:nvSpPr>
        <p:spPr>
          <a:xfrm>
            <a:off x="5530722" y="4011512"/>
            <a:ext cx="2561252" cy="422951"/>
          </a:xfrm>
          <a:prstGeom prst="roundRect">
            <a:avLst/>
          </a:prstGeom>
          <a:solidFill>
            <a:srgbClr val="F7FCFF"/>
          </a:solidFill>
          <a:ln w="19050">
            <a:solidFill>
              <a:srgbClr val="33CC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400" dirty="0" err="1" smtClean="0">
                <a:solidFill>
                  <a:prstClr val="black"/>
                </a:solidFill>
                <a:latin typeface="+mj-lt"/>
                <a:ea typeface="Arial-Rounded" panose="020B0500000000000000" pitchFamily="34" charset="0"/>
                <a:cs typeface="Arial-Rounded" panose="020B0500000000000000" pitchFamily="34" charset="0"/>
              </a:rPr>
              <a:t>Bàn</a:t>
            </a:r>
            <a:r>
              <a:rPr lang="en-US" sz="2400" dirty="0">
                <a:solidFill>
                  <a:prstClr val="black"/>
                </a:solidFill>
                <a:latin typeface="+mj-lt"/>
                <a:ea typeface="Arial-Rounded" panose="020B0500000000000000" pitchFamily="34" charset="0"/>
                <a:cs typeface="Arial-Rounded" panose="020B0500000000000000" pitchFamily="34" charset="0"/>
              </a:rPr>
              <a:t> </a:t>
            </a:r>
            <a:r>
              <a:rPr lang="en-US" sz="2400" dirty="0" err="1" smtClean="0">
                <a:solidFill>
                  <a:prstClr val="black"/>
                </a:solidFill>
                <a:latin typeface="+mj-lt"/>
                <a:ea typeface="Arial-Rounded" panose="020B0500000000000000" pitchFamily="34" charset="0"/>
                <a:cs typeface="Arial-Rounded" panose="020B0500000000000000" pitchFamily="34" charset="0"/>
              </a:rPr>
              <a:t>ghế</a:t>
            </a:r>
            <a:r>
              <a:rPr lang="en-US" sz="2400" dirty="0">
                <a:solidFill>
                  <a:prstClr val="black"/>
                </a:solidFill>
                <a:latin typeface="+mj-lt"/>
                <a:ea typeface="Arial-Rounded" panose="020B0500000000000000" pitchFamily="34" charset="0"/>
                <a:cs typeface="Arial-Rounded" panose="020B0500000000000000" pitchFamily="34" charset="0"/>
              </a:rPr>
              <a:t> </a:t>
            </a:r>
            <a:r>
              <a:rPr lang="en-US" sz="2400" dirty="0" err="1" smtClean="0">
                <a:solidFill>
                  <a:prstClr val="black"/>
                </a:solidFill>
                <a:latin typeface="+mj-lt"/>
                <a:ea typeface="Arial-Rounded" panose="020B0500000000000000" pitchFamily="34" charset="0"/>
                <a:cs typeface="Arial-Rounded" panose="020B0500000000000000" pitchFamily="34" charset="0"/>
              </a:rPr>
              <a:t>bằng</a:t>
            </a:r>
            <a:r>
              <a:rPr lang="en-US" sz="2400" dirty="0" smtClean="0">
                <a:solidFill>
                  <a:prstClr val="black"/>
                </a:solidFill>
                <a:latin typeface="+mj-lt"/>
                <a:ea typeface="Arial-Rounded" panose="020B0500000000000000" pitchFamily="34" charset="0"/>
                <a:cs typeface="Arial-Rounded" panose="020B0500000000000000" pitchFamily="34" charset="0"/>
              </a:rPr>
              <a:t> </a:t>
            </a:r>
            <a:r>
              <a:rPr lang="en-US" sz="2400" dirty="0" err="1" smtClean="0">
                <a:solidFill>
                  <a:prstClr val="black"/>
                </a:solidFill>
                <a:latin typeface="+mj-lt"/>
                <a:ea typeface="Arial-Rounded" panose="020B0500000000000000" pitchFamily="34" charset="0"/>
                <a:cs typeface="Arial-Rounded" panose="020B0500000000000000" pitchFamily="34" charset="0"/>
              </a:rPr>
              <a:t>tre</a:t>
            </a:r>
            <a:endParaRPr lang="vi-VN" sz="2400" dirty="0">
              <a:solidFill>
                <a:prstClr val="black"/>
              </a:solidFill>
              <a:latin typeface="+mj-lt"/>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a16="http://schemas.microsoft.com/office/drawing/2014/main" id="{9981A61D-33F7-45D7-B0F8-AACA4AEE20F4}"/>
              </a:ext>
            </a:extLst>
          </p:cNvPr>
          <p:cNvSpPr txBox="1"/>
          <p:nvPr/>
        </p:nvSpPr>
        <p:spPr>
          <a:xfrm>
            <a:off x="213590" y="1648420"/>
            <a:ext cx="1738318" cy="830997"/>
          </a:xfrm>
          <a:prstGeom prst="rect">
            <a:avLst/>
          </a:prstGeom>
          <a:noFill/>
        </p:spPr>
        <p:txBody>
          <a:bodyPr wrap="square" rtlCol="0">
            <a:spAutoFit/>
          </a:bodyPr>
          <a:lstStyle/>
          <a:p>
            <a:pPr algn="ctr"/>
            <a:r>
              <a:rPr lang="vi-VN" sz="2400" dirty="0">
                <a:solidFill>
                  <a:srgbClr val="FF0000"/>
                </a:solidFill>
                <a:latin typeface="+mj-lt"/>
                <a:ea typeface="Arial-Rounded" panose="020B0500000000000000" pitchFamily="34" charset="0"/>
                <a:cs typeface="Arial-Rounded" panose="020B0500000000000000" pitchFamily="34" charset="0"/>
              </a:rPr>
              <a:t>Dùng để gắp thức ăn</a:t>
            </a:r>
          </a:p>
        </p:txBody>
      </p:sp>
      <p:sp>
        <p:nvSpPr>
          <p:cNvPr id="10" name="TextBox 9">
            <a:extLst>
              <a:ext uri="{FF2B5EF4-FFF2-40B4-BE49-F238E27FC236}">
                <a16:creationId xmlns:a16="http://schemas.microsoft.com/office/drawing/2014/main" id="{49653005-DFCF-4118-B360-0C2695380A3C}"/>
              </a:ext>
            </a:extLst>
          </p:cNvPr>
          <p:cNvSpPr txBox="1"/>
          <p:nvPr/>
        </p:nvSpPr>
        <p:spPr>
          <a:xfrm>
            <a:off x="13855" y="3894315"/>
            <a:ext cx="2665416" cy="1246495"/>
          </a:xfrm>
          <a:prstGeom prst="rect">
            <a:avLst/>
          </a:prstGeom>
          <a:noFill/>
        </p:spPr>
        <p:txBody>
          <a:bodyPr wrap="square" rtlCol="0">
            <a:spAutoFit/>
          </a:bodyPr>
          <a:lstStyle/>
          <a:p>
            <a:pPr algn="ctr"/>
            <a:r>
              <a:rPr lang="vi-VN" sz="2400" dirty="0">
                <a:solidFill>
                  <a:srgbClr val="FF0000"/>
                </a:solidFill>
                <a:latin typeface="+mj-lt"/>
                <a:ea typeface="Arial-Rounded" panose="020B0500000000000000" pitchFamily="34" charset="0"/>
                <a:cs typeface="Arial-Rounded" panose="020B0500000000000000" pitchFamily="34" charset="0"/>
              </a:rPr>
              <a:t>Dùng để ngồi </a:t>
            </a:r>
            <a:r>
              <a:rPr lang="en-US" sz="2400" dirty="0" err="1">
                <a:solidFill>
                  <a:srgbClr val="FF0000"/>
                </a:solidFill>
                <a:latin typeface="+mj-lt"/>
                <a:ea typeface="Arial-Rounded" panose="020B0500000000000000" pitchFamily="34" charset="0"/>
                <a:cs typeface="Arial-Rounded" panose="020B0500000000000000" pitchFamily="34" charset="0"/>
              </a:rPr>
              <a:t>tiếp</a:t>
            </a:r>
            <a:r>
              <a:rPr lang="en-US" sz="2400" dirty="0">
                <a:solidFill>
                  <a:srgbClr val="FF0000"/>
                </a:solidFill>
                <a:latin typeface="+mj-lt"/>
                <a:ea typeface="Arial-Rounded" panose="020B0500000000000000" pitchFamily="34" charset="0"/>
                <a:cs typeface="Arial-Rounded" panose="020B0500000000000000" pitchFamily="34" charset="0"/>
              </a:rPr>
              <a:t> </a:t>
            </a:r>
            <a:r>
              <a:rPr lang="en-US" sz="2400" dirty="0" err="1" smtClean="0">
                <a:solidFill>
                  <a:srgbClr val="FF0000"/>
                </a:solidFill>
                <a:latin typeface="+mj-lt"/>
                <a:ea typeface="Arial-Rounded" panose="020B0500000000000000" pitchFamily="34" charset="0"/>
                <a:cs typeface="Arial-Rounded" panose="020B0500000000000000" pitchFamily="34" charset="0"/>
              </a:rPr>
              <a:t>khách</a:t>
            </a:r>
            <a:r>
              <a:rPr lang="vi-VN" sz="2400" dirty="0" smtClean="0">
                <a:solidFill>
                  <a:srgbClr val="FF0000"/>
                </a:solidFill>
                <a:latin typeface="+mj-lt"/>
                <a:ea typeface="Arial-Rounded" panose="020B0500000000000000" pitchFamily="34" charset="0"/>
                <a:cs typeface="Arial-Rounded" panose="020B0500000000000000" pitchFamily="34" charset="0"/>
              </a:rPr>
              <a:t>, </a:t>
            </a:r>
            <a:r>
              <a:rPr lang="vi-VN" sz="2400" dirty="0">
                <a:solidFill>
                  <a:srgbClr val="FF0000"/>
                </a:solidFill>
                <a:latin typeface="+mj-lt"/>
                <a:ea typeface="Arial-Rounded" panose="020B0500000000000000" pitchFamily="34" charset="0"/>
                <a:cs typeface="Arial-Rounded" panose="020B0500000000000000" pitchFamily="34" charset="0"/>
              </a:rPr>
              <a:t>nghỉ ngơi, làm việc,...</a:t>
            </a:r>
          </a:p>
        </p:txBody>
      </p:sp>
      <p:sp>
        <p:nvSpPr>
          <p:cNvPr id="11" name="TextBox 10">
            <a:extLst>
              <a:ext uri="{FF2B5EF4-FFF2-40B4-BE49-F238E27FC236}">
                <a16:creationId xmlns:a16="http://schemas.microsoft.com/office/drawing/2014/main" id="{9981A61D-33F7-45D7-B0F8-AACA4AEE20F4}"/>
              </a:ext>
            </a:extLst>
          </p:cNvPr>
          <p:cNvSpPr txBox="1"/>
          <p:nvPr/>
        </p:nvSpPr>
        <p:spPr>
          <a:xfrm>
            <a:off x="6324600" y="1962150"/>
            <a:ext cx="2209799" cy="830997"/>
          </a:xfrm>
          <a:prstGeom prst="rect">
            <a:avLst/>
          </a:prstGeom>
          <a:noFill/>
        </p:spPr>
        <p:txBody>
          <a:bodyPr wrap="square" rtlCol="0">
            <a:spAutoFit/>
          </a:bodyPr>
          <a:lstStyle/>
          <a:p>
            <a:pPr algn="ctr"/>
            <a:r>
              <a:rPr lang="vi-VN" sz="2400" dirty="0">
                <a:solidFill>
                  <a:srgbClr val="FF0000"/>
                </a:solidFill>
                <a:latin typeface="+mj-lt"/>
                <a:ea typeface="Arial-Rounded" panose="020B0500000000000000" pitchFamily="34" charset="0"/>
                <a:cs typeface="Arial-Rounded" panose="020B0500000000000000" pitchFamily="34" charset="0"/>
              </a:rPr>
              <a:t>Dùng để </a:t>
            </a:r>
            <a:r>
              <a:rPr lang="en-US" sz="2400" dirty="0" err="1" smtClean="0">
                <a:solidFill>
                  <a:srgbClr val="FF0000"/>
                </a:solidFill>
                <a:latin typeface="+mj-lt"/>
                <a:ea typeface="Arial-Rounded" panose="020B0500000000000000" pitchFamily="34" charset="0"/>
                <a:cs typeface="Arial-Rounded" panose="020B0500000000000000" pitchFamily="34" charset="0"/>
              </a:rPr>
              <a:t>bày</a:t>
            </a:r>
            <a:r>
              <a:rPr lang="en-US" sz="2400" dirty="0">
                <a:solidFill>
                  <a:srgbClr val="FF0000"/>
                </a:solidFill>
                <a:latin typeface="+mj-lt"/>
                <a:ea typeface="Arial-Rounded" panose="020B0500000000000000" pitchFamily="34" charset="0"/>
                <a:cs typeface="Arial-Rounded" panose="020B0500000000000000" pitchFamily="34" charset="0"/>
              </a:rPr>
              <a:t> </a:t>
            </a:r>
            <a:r>
              <a:rPr lang="en-US" sz="2400" dirty="0" err="1" smtClean="0">
                <a:solidFill>
                  <a:srgbClr val="FF0000"/>
                </a:solidFill>
                <a:latin typeface="+mj-lt"/>
                <a:ea typeface="Arial-Rounded" panose="020B0500000000000000" pitchFamily="34" charset="0"/>
                <a:cs typeface="Arial-Rounded" panose="020B0500000000000000" pitchFamily="34" charset="0"/>
              </a:rPr>
              <a:t>ấm</a:t>
            </a:r>
            <a:r>
              <a:rPr lang="en-US" sz="2400" dirty="0">
                <a:solidFill>
                  <a:srgbClr val="FF0000"/>
                </a:solidFill>
                <a:latin typeface="+mj-lt"/>
                <a:ea typeface="Arial-Rounded" panose="020B0500000000000000" pitchFamily="34" charset="0"/>
                <a:cs typeface="Arial-Rounded" panose="020B0500000000000000" pitchFamily="34" charset="0"/>
              </a:rPr>
              <a:t> </a:t>
            </a:r>
            <a:r>
              <a:rPr lang="en-US" sz="2400" dirty="0" err="1">
                <a:solidFill>
                  <a:srgbClr val="FF0000"/>
                </a:solidFill>
                <a:latin typeface="+mj-lt"/>
                <a:ea typeface="Arial-Rounded" panose="020B0500000000000000" pitchFamily="34" charset="0"/>
                <a:cs typeface="Arial-Rounded" panose="020B0500000000000000" pitchFamily="34" charset="0"/>
              </a:rPr>
              <a:t>chén</a:t>
            </a:r>
            <a:endParaRPr lang="vi-VN" sz="2400" dirty="0">
              <a:solidFill>
                <a:srgbClr val="FF0000"/>
              </a:solidFill>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56165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250" fill="hold"/>
                                        <p:tgtEl>
                                          <p:spTgt spid="12"/>
                                        </p:tgtEl>
                                        <p:attrNameLst>
                                          <p:attrName>ppt_w</p:attrName>
                                        </p:attrNameLst>
                                      </p:cBhvr>
                                      <p:tavLst>
                                        <p:tav tm="0">
                                          <p:val>
                                            <p:fltVal val="0"/>
                                          </p:val>
                                        </p:tav>
                                        <p:tav tm="100000">
                                          <p:val>
                                            <p:strVal val="#ppt_w"/>
                                          </p:val>
                                        </p:tav>
                                      </p:tavLst>
                                    </p:anim>
                                    <p:anim calcmode="lin" valueType="num">
                                      <p:cBhvr>
                                        <p:cTn id="15" dur="250" fill="hold"/>
                                        <p:tgtEl>
                                          <p:spTgt spid="12"/>
                                        </p:tgtEl>
                                        <p:attrNameLst>
                                          <p:attrName>ppt_h</p:attrName>
                                        </p:attrNameLst>
                                      </p:cBhvr>
                                      <p:tavLst>
                                        <p:tav tm="0">
                                          <p:val>
                                            <p:fltVal val="0"/>
                                          </p:val>
                                        </p:tav>
                                        <p:tav tm="100000">
                                          <p:val>
                                            <p:strVal val="#ppt_h"/>
                                          </p:val>
                                        </p:tav>
                                      </p:tavLst>
                                    </p:anim>
                                    <p:animEffect transition="in" filter="fade">
                                      <p:cBhvr>
                                        <p:cTn id="16" dur="25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decel="9200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000" fill="hold"/>
                                        <p:tgtEl>
                                          <p:spTgt spid="8"/>
                                        </p:tgtEl>
                                        <p:attrNameLst>
                                          <p:attrName>ppt_x</p:attrName>
                                        </p:attrNameLst>
                                      </p:cBhvr>
                                      <p:tavLst>
                                        <p:tav tm="0">
                                          <p:val>
                                            <p:strVal val="0-#ppt_w/2"/>
                                          </p:val>
                                        </p:tav>
                                        <p:tav tm="100000">
                                          <p:val>
                                            <p:strVal val="#ppt_x"/>
                                          </p:val>
                                        </p:tav>
                                      </p:tavLst>
                                    </p:anim>
                                    <p:anim calcmode="lin" valueType="num">
                                      <p:cBhvr additive="base">
                                        <p:cTn id="2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decel="9200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1000" fill="hold"/>
                                        <p:tgtEl>
                                          <p:spTgt spid="6"/>
                                        </p:tgtEl>
                                        <p:attrNameLst>
                                          <p:attrName>ppt_x</p:attrName>
                                        </p:attrNameLst>
                                      </p:cBhvr>
                                      <p:tavLst>
                                        <p:tav tm="0">
                                          <p:val>
                                            <p:strVal val="1+#ppt_w/2"/>
                                          </p:val>
                                        </p:tav>
                                        <p:tav tm="100000">
                                          <p:val>
                                            <p:strVal val="#ppt_x"/>
                                          </p:val>
                                        </p:tav>
                                      </p:tavLst>
                                    </p:anim>
                                    <p:anim calcmode="lin" valueType="num">
                                      <p:cBhvr additive="base">
                                        <p:cTn id="33" dur="1000" fill="hold"/>
                                        <p:tgtEl>
                                          <p:spTgt spid="6"/>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decel="9200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1000" fill="hold"/>
                                        <p:tgtEl>
                                          <p:spTgt spid="7"/>
                                        </p:tgtEl>
                                        <p:attrNameLst>
                                          <p:attrName>ppt_x</p:attrName>
                                        </p:attrNameLst>
                                      </p:cBhvr>
                                      <p:tavLst>
                                        <p:tav tm="0">
                                          <p:val>
                                            <p:strVal val="#ppt_x"/>
                                          </p:val>
                                        </p:tav>
                                        <p:tav tm="100000">
                                          <p:val>
                                            <p:strVal val="#ppt_x"/>
                                          </p:val>
                                        </p:tav>
                                      </p:tavLst>
                                    </p:anim>
                                    <p:anim calcmode="lin" valueType="num">
                                      <p:cBhvr additive="base">
                                        <p:cTn id="43" dur="1000" fill="hold"/>
                                        <p:tgtEl>
                                          <p:spTgt spid="7"/>
                                        </p:tgtEl>
                                        <p:attrNameLst>
                                          <p:attrName>ppt_y</p:attrName>
                                        </p:attrNameLst>
                                      </p:cBhvr>
                                      <p:tavLst>
                                        <p:tav tm="0">
                                          <p:val>
                                            <p:strVal val="1+#ppt_h/2"/>
                                          </p:val>
                                        </p:tav>
                                        <p:tav tm="100000">
                                          <p:val>
                                            <p:strVal val="#ppt_y"/>
                                          </p:val>
                                        </p:tav>
                                      </p:tavLst>
                                    </p:anim>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6" grpId="0" animBg="1"/>
      <p:bldP spid="7" grpId="0" animBg="1"/>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1" y="36562"/>
            <a:ext cx="8610600" cy="479993"/>
          </a:xfrm>
          <a:prstGeom prst="rect">
            <a:avLst/>
          </a:prstGeom>
          <a:noFill/>
        </p:spPr>
        <p:txBody>
          <a:bodyPr wrap="square" lIns="91430" tIns="45715" rIns="91430" bIns="45715" rtlCol="0">
            <a:spAutoFit/>
          </a:bodyPr>
          <a:lstStyle/>
          <a:p>
            <a:pPr defTabSz="914310">
              <a:lnSpc>
                <a:spcPct val="120000"/>
              </a:lnSpc>
            </a:pPr>
            <a:r>
              <a:rPr lang="en-US" sz="23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1. </a:t>
            </a:r>
            <a:r>
              <a:rPr lang="vi-VN" sz="23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Nêu tên các đồ vật làm bằng tre hoặc gỗ và công dụng của chúng.</a:t>
            </a:r>
          </a:p>
        </p:txBody>
      </p:sp>
      <p:sp>
        <p:nvSpPr>
          <p:cNvPr id="6" name="Rounded Rectangle 5"/>
          <p:cNvSpPr/>
          <p:nvPr/>
        </p:nvSpPr>
        <p:spPr>
          <a:xfrm>
            <a:off x="381000" y="598182"/>
            <a:ext cx="8382000" cy="4411968"/>
          </a:xfrm>
          <a:prstGeom prst="roundRect">
            <a:avLst/>
          </a:prstGeom>
          <a:solidFill>
            <a:schemeClr val="bg1"/>
          </a:solidFill>
          <a:ln w="19050">
            <a:solidFill>
              <a:srgbClr val="0099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sz="2400" i="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Mẫu</a:t>
            </a:r>
            <a:r>
              <a:rPr lang="en-US" sz="2400" i="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a:p>
            <a:pPr algn="just">
              <a:lnSpc>
                <a:spcPct val="110000"/>
              </a:lnSpc>
            </a:pPr>
            <a:r>
              <a:rPr lang="vi-VN" sz="2500" dirty="0" smtClean="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Những đồ vật làm bằng tre hoặc gỗ là: đũa, khay để ấm chén, bàn ghế, tủ, kệ, giường,...</a:t>
            </a:r>
          </a:p>
          <a:p>
            <a:pPr algn="just">
              <a:lnSpc>
                <a:spcPct val="110000"/>
              </a:lnSpc>
            </a:pPr>
            <a:r>
              <a:rPr lang="vi-VN" sz="2500" dirty="0" smtClean="0">
                <a:solidFill>
                  <a:srgbClr val="CC0099"/>
                </a:solidFill>
                <a:latin typeface="Times New Roman" panose="02020603050405020304" pitchFamily="18" charset="0"/>
                <a:ea typeface="Arial-Rounded" panose="020B0500000000000000" pitchFamily="34" charset="0"/>
                <a:cs typeface="Times New Roman" panose="02020603050405020304" pitchFamily="18" charset="0"/>
              </a:rPr>
              <a:t>- Công dụng:</a:t>
            </a:r>
          </a:p>
          <a:p>
            <a:pPr algn="just">
              <a:lnSpc>
                <a:spcPct val="110000"/>
              </a:lnSpc>
            </a:pPr>
            <a:r>
              <a:rPr lang="vi-VN" sz="2500" dirty="0" smtClean="0">
                <a:solidFill>
                  <a:srgbClr val="CC0099"/>
                </a:solidFill>
                <a:latin typeface="Times New Roman" panose="02020603050405020304" pitchFamily="18" charset="0"/>
                <a:ea typeface="Arial-Rounded" panose="020B0500000000000000" pitchFamily="34" charset="0"/>
                <a:cs typeface="Times New Roman" panose="02020603050405020304" pitchFamily="18" charset="0"/>
              </a:rPr>
              <a:t>+ Giường: để ngủ, nghỉ ngơi</a:t>
            </a:r>
          </a:p>
          <a:p>
            <a:pPr algn="just">
              <a:lnSpc>
                <a:spcPct val="110000"/>
              </a:lnSpc>
            </a:pPr>
            <a:r>
              <a:rPr lang="vi-VN" sz="2500" dirty="0" smtClean="0">
                <a:solidFill>
                  <a:srgbClr val="CC0099"/>
                </a:solidFill>
                <a:latin typeface="Times New Roman" panose="02020603050405020304" pitchFamily="18" charset="0"/>
                <a:ea typeface="Arial-Rounded" panose="020B0500000000000000" pitchFamily="34" charset="0"/>
                <a:cs typeface="Times New Roman" panose="02020603050405020304" pitchFamily="18" charset="0"/>
              </a:rPr>
              <a:t>+ Đũa: để gắp thức ăn</a:t>
            </a:r>
          </a:p>
          <a:p>
            <a:pPr algn="just">
              <a:lnSpc>
                <a:spcPct val="110000"/>
              </a:lnSpc>
            </a:pPr>
            <a:r>
              <a:rPr lang="vi-VN" sz="2500" dirty="0" smtClean="0">
                <a:solidFill>
                  <a:srgbClr val="CC0099"/>
                </a:solidFill>
                <a:latin typeface="Times New Roman" panose="02020603050405020304" pitchFamily="18" charset="0"/>
                <a:ea typeface="Arial-Rounded" panose="020B0500000000000000" pitchFamily="34" charset="0"/>
                <a:cs typeface="Times New Roman" panose="02020603050405020304" pitchFamily="18" charset="0"/>
              </a:rPr>
              <a:t>+ Khay để ấm chén: để bày ấm chén</a:t>
            </a:r>
          </a:p>
          <a:p>
            <a:pPr algn="just">
              <a:lnSpc>
                <a:spcPct val="110000"/>
              </a:lnSpc>
            </a:pPr>
            <a:r>
              <a:rPr lang="vi-VN" sz="2500" dirty="0" smtClean="0">
                <a:solidFill>
                  <a:srgbClr val="CC0099"/>
                </a:solidFill>
                <a:latin typeface="Times New Roman" panose="02020603050405020304" pitchFamily="18" charset="0"/>
                <a:ea typeface="Arial-Rounded" panose="020B0500000000000000" pitchFamily="34" charset="0"/>
                <a:cs typeface="Times New Roman" panose="02020603050405020304" pitchFamily="18" charset="0"/>
              </a:rPr>
              <a:t>+ Bàn ghế: để ngồi, tiếp khách,..</a:t>
            </a:r>
          </a:p>
          <a:p>
            <a:pPr algn="just">
              <a:lnSpc>
                <a:spcPct val="110000"/>
              </a:lnSpc>
            </a:pPr>
            <a:r>
              <a:rPr lang="vi-VN" sz="2500" dirty="0" smtClean="0">
                <a:solidFill>
                  <a:srgbClr val="CC0099"/>
                </a:solidFill>
                <a:latin typeface="Times New Roman" panose="02020603050405020304" pitchFamily="18" charset="0"/>
                <a:ea typeface="Arial-Rounded" panose="020B0500000000000000" pitchFamily="34" charset="0"/>
                <a:cs typeface="Times New Roman" panose="02020603050405020304" pitchFamily="18" charset="0"/>
              </a:rPr>
              <a:t>+ Tủ: để đựng quần áo</a:t>
            </a:r>
          </a:p>
          <a:p>
            <a:pPr algn="just">
              <a:lnSpc>
                <a:spcPct val="110000"/>
              </a:lnSpc>
            </a:pPr>
            <a:r>
              <a:rPr lang="vi-VN" sz="2500" dirty="0" smtClean="0">
                <a:solidFill>
                  <a:srgbClr val="CC0099"/>
                </a:solidFill>
                <a:latin typeface="Times New Roman" panose="02020603050405020304" pitchFamily="18" charset="0"/>
                <a:ea typeface="Arial-Rounded" panose="020B0500000000000000" pitchFamily="34" charset="0"/>
                <a:cs typeface="Times New Roman" panose="02020603050405020304" pitchFamily="18" charset="0"/>
              </a:rPr>
              <a:t>+ Kệ: để đựng sách vở</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943600" y="2451735"/>
            <a:ext cx="2340416" cy="1684585"/>
          </a:xfrm>
          <a:prstGeom prst="rect">
            <a:avLst/>
          </a:prstGeom>
        </p:spPr>
      </p:pic>
    </p:spTree>
    <p:extLst>
      <p:ext uri="{BB962C8B-B14F-4D97-AF65-F5344CB8AC3E}">
        <p14:creationId xmlns:p14="http://schemas.microsoft.com/office/powerpoint/2010/main" val="3955005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6" dur="500"/>
                                        <p:tgtEl>
                                          <p:spTgt spid="6">
                                            <p:txEl>
                                              <p:pRg st="2" end="2"/>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9" dur="500"/>
                                        <p:tgtEl>
                                          <p:spTgt spid="6">
                                            <p:txEl>
                                              <p:pRg st="3" end="3"/>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randombar(horizontal)">
                                      <p:cBhvr>
                                        <p:cTn id="32" dur="500"/>
                                        <p:tgtEl>
                                          <p:spTgt spid="6">
                                            <p:txEl>
                                              <p:pRg st="4" end="4"/>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randombar(horizontal)">
                                      <p:cBhvr>
                                        <p:cTn id="35" dur="500"/>
                                        <p:tgtEl>
                                          <p:spTgt spid="6">
                                            <p:txEl>
                                              <p:pRg st="5" end="5"/>
                                            </p:txEl>
                                          </p:spTgt>
                                        </p:tgtEl>
                                      </p:cBhvr>
                                    </p:animEffect>
                                  </p:childTnLst>
                                </p:cTn>
                              </p:par>
                              <p:par>
                                <p:cTn id="36" presetID="14" presetClass="entr" presetSubtype="10" fill="hold" nodeType="withEffect">
                                  <p:stCondLst>
                                    <p:cond delay="0"/>
                                  </p:stCondLst>
                                  <p:childTnLst>
                                    <p:set>
                                      <p:cBhvr>
                                        <p:cTn id="37" dur="1" fill="hold">
                                          <p:stCondLst>
                                            <p:cond delay="0"/>
                                          </p:stCondLst>
                                        </p:cTn>
                                        <p:tgtEl>
                                          <p:spTgt spid="6">
                                            <p:txEl>
                                              <p:pRg st="6" end="6"/>
                                            </p:txEl>
                                          </p:spTgt>
                                        </p:tgtEl>
                                        <p:attrNameLst>
                                          <p:attrName>style.visibility</p:attrName>
                                        </p:attrNameLst>
                                      </p:cBhvr>
                                      <p:to>
                                        <p:strVal val="visible"/>
                                      </p:to>
                                    </p:set>
                                    <p:animEffect transition="in" filter="randombar(horizontal)">
                                      <p:cBhvr>
                                        <p:cTn id="38" dur="500"/>
                                        <p:tgtEl>
                                          <p:spTgt spid="6">
                                            <p:txEl>
                                              <p:pRg st="6" end="6"/>
                                            </p:txEl>
                                          </p:spTgt>
                                        </p:tgtEl>
                                      </p:cBhvr>
                                    </p:animEffect>
                                  </p:childTnLst>
                                </p:cTn>
                              </p:par>
                              <p:par>
                                <p:cTn id="39" presetID="14" presetClass="entr" presetSubtype="10" fill="hold" nodeType="with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animEffect transition="in" filter="randombar(horizontal)">
                                      <p:cBhvr>
                                        <p:cTn id="41" dur="500"/>
                                        <p:tgtEl>
                                          <p:spTgt spid="6">
                                            <p:txEl>
                                              <p:pRg st="7" end="7"/>
                                            </p:txEl>
                                          </p:spTgt>
                                        </p:tgtEl>
                                      </p:cBhvr>
                                    </p:animEffect>
                                  </p:childTnLst>
                                </p:cTn>
                              </p:par>
                              <p:par>
                                <p:cTn id="42" presetID="14" presetClass="entr" presetSubtype="10" fill="hold" nodeType="withEffect">
                                  <p:stCondLst>
                                    <p:cond delay="0"/>
                                  </p:stCondLst>
                                  <p:childTnLst>
                                    <p:set>
                                      <p:cBhvr>
                                        <p:cTn id="43" dur="1" fill="hold">
                                          <p:stCondLst>
                                            <p:cond delay="0"/>
                                          </p:stCondLst>
                                        </p:cTn>
                                        <p:tgtEl>
                                          <p:spTgt spid="6">
                                            <p:txEl>
                                              <p:pRg st="8" end="8"/>
                                            </p:txEl>
                                          </p:spTgt>
                                        </p:tgtEl>
                                        <p:attrNameLst>
                                          <p:attrName>style.visibility</p:attrName>
                                        </p:attrNameLst>
                                      </p:cBhvr>
                                      <p:to>
                                        <p:strVal val="visible"/>
                                      </p:to>
                                    </p:set>
                                    <p:animEffect transition="in" filter="randombar(horizontal)">
                                      <p:cBhvr>
                                        <p:cTn id="44"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661300" y="2217039"/>
            <a:ext cx="2081212" cy="1259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4" y="57150"/>
            <a:ext cx="8610596" cy="484866"/>
          </a:xfrm>
          <a:prstGeom prst="rect">
            <a:avLst/>
          </a:prstGeom>
          <a:noFill/>
        </p:spPr>
        <p:txBody>
          <a:bodyPr wrap="square" lIns="91430" tIns="45715" rIns="91430" bIns="45715" rtlCol="0">
            <a:spAutoFit/>
          </a:bodyPr>
          <a:lstStyle/>
          <a:p>
            <a:pPr defTabSz="914310">
              <a:lnSpc>
                <a:spcPct val="110000"/>
              </a:lnSpc>
            </a:pPr>
            <a:r>
              <a:rPr lang="en-US" sz="25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2. </a:t>
            </a:r>
            <a:r>
              <a:rPr lang="vi-VN"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Viết 4 – 5 câu </a:t>
            </a:r>
            <a:r>
              <a:rPr lang="en-US" sz="25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giới</a:t>
            </a:r>
            <a:r>
              <a:rPr lang="en-US"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thiệu</a:t>
            </a:r>
            <a:r>
              <a:rPr lang="en-US"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25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5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đồ</a:t>
            </a:r>
            <a:r>
              <a:rPr lang="en-US"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sz="25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5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25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tre</a:t>
            </a:r>
            <a:r>
              <a:rPr lang="en-US"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hoặc</a:t>
            </a:r>
            <a:r>
              <a:rPr lang="en-US"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gỗ</a:t>
            </a:r>
            <a:endParaRPr lang="vi-VN"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4" name="Rectangle: Rounded Corners 6">
            <a:extLst>
              <a:ext uri="{FF2B5EF4-FFF2-40B4-BE49-F238E27FC236}">
                <a16:creationId xmlns:a16="http://schemas.microsoft.com/office/drawing/2014/main" id="{62DC85F6-D3A4-4656-9D8D-B22B203E177E}"/>
              </a:ext>
            </a:extLst>
          </p:cNvPr>
          <p:cNvSpPr/>
          <p:nvPr/>
        </p:nvSpPr>
        <p:spPr>
          <a:xfrm>
            <a:off x="3108009" y="895350"/>
            <a:ext cx="3332794" cy="822277"/>
          </a:xfrm>
          <a:prstGeom prst="roundRect">
            <a:avLst/>
          </a:prstGeom>
          <a:solidFill>
            <a:srgbClr val="D9F2FF"/>
          </a:solidFill>
          <a:ln>
            <a:solidFill>
              <a:srgbClr val="81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(1)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muốn</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giới</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thiệu</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đồ</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3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2" name="Rectangle: Rounded Corners 14">
            <a:extLst>
              <a:ext uri="{FF2B5EF4-FFF2-40B4-BE49-F238E27FC236}">
                <a16:creationId xmlns:a16="http://schemas.microsoft.com/office/drawing/2014/main" id="{EE7E633C-C486-4A4D-B781-133C0719F521}"/>
              </a:ext>
            </a:extLst>
          </p:cNvPr>
          <p:cNvSpPr/>
          <p:nvPr/>
        </p:nvSpPr>
        <p:spPr>
          <a:xfrm>
            <a:off x="6019800" y="2152312"/>
            <a:ext cx="2971800" cy="1147287"/>
          </a:xfrm>
          <a:prstGeom prst="roundRect">
            <a:avLst/>
          </a:prstGeom>
          <a:solidFill>
            <a:srgbClr val="D9F2FF"/>
          </a:solidFill>
          <a:ln>
            <a:solidFill>
              <a:srgbClr val="81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(2)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Đồ</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đó</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iểm</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nổi</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bật</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hình</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dạng</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màu</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sắc</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23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0" name="Rectangle: Rounded Corners 20">
            <a:extLst>
              <a:ext uri="{FF2B5EF4-FFF2-40B4-BE49-F238E27FC236}">
                <a16:creationId xmlns:a16="http://schemas.microsoft.com/office/drawing/2014/main" id="{05A93D0B-314A-4F60-9F32-723392FE8BC2}"/>
              </a:ext>
            </a:extLst>
          </p:cNvPr>
          <p:cNvSpPr/>
          <p:nvPr/>
        </p:nvSpPr>
        <p:spPr>
          <a:xfrm>
            <a:off x="152400" y="2202011"/>
            <a:ext cx="3215812" cy="1207822"/>
          </a:xfrm>
          <a:prstGeom prst="roundRect">
            <a:avLst/>
          </a:prstGeom>
          <a:solidFill>
            <a:srgbClr val="D9F2FF"/>
          </a:solidFill>
          <a:ln>
            <a:solidFill>
              <a:srgbClr val="81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(4)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nhận</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xét</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đồ</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đó</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hoặc</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ng</a:t>
            </a:r>
            <a:r>
              <a:rPr lang="vi-VN"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ười</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ra</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đồ</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đó</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3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 name="Rectangle: Rounded Corners 33">
            <a:extLst>
              <a:ext uri="{FF2B5EF4-FFF2-40B4-BE49-F238E27FC236}">
                <a16:creationId xmlns:a16="http://schemas.microsoft.com/office/drawing/2014/main" id="{4DC46006-A411-45CE-8938-F8F872779954}"/>
              </a:ext>
            </a:extLst>
          </p:cNvPr>
          <p:cNvSpPr/>
          <p:nvPr/>
        </p:nvSpPr>
        <p:spPr>
          <a:xfrm>
            <a:off x="2926813" y="3954611"/>
            <a:ext cx="3550187" cy="964025"/>
          </a:xfrm>
          <a:prstGeom prst="roundRect">
            <a:avLst/>
          </a:prstGeom>
          <a:solidFill>
            <a:srgbClr val="D9F2FF"/>
          </a:solidFill>
          <a:ln>
            <a:solidFill>
              <a:srgbClr val="81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(3)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Đồ</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đó</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dùng</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3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8150" name="TextBox 48149"/>
          <p:cNvSpPr txBox="1"/>
          <p:nvPr/>
        </p:nvSpPr>
        <p:spPr>
          <a:xfrm>
            <a:off x="685800" y="503826"/>
            <a:ext cx="1219200" cy="477054"/>
          </a:xfrm>
          <a:prstGeom prst="rect">
            <a:avLst/>
          </a:prstGeom>
          <a:noFill/>
        </p:spPr>
        <p:txBody>
          <a:bodyPr wrap="square" rtlCol="0">
            <a:spAutoFit/>
          </a:bodyPr>
          <a:lstStyle/>
          <a:p>
            <a:r>
              <a:rPr lang="en-US" sz="25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G:</a:t>
            </a:r>
          </a:p>
        </p:txBody>
      </p:sp>
    </p:spTree>
    <p:extLst>
      <p:ext uri="{BB962C8B-B14F-4D97-AF65-F5344CB8AC3E}">
        <p14:creationId xmlns:p14="http://schemas.microsoft.com/office/powerpoint/2010/main" val="2677825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8150"/>
                                        </p:tgtEl>
                                        <p:attrNameLst>
                                          <p:attrName>style.visibility</p:attrName>
                                        </p:attrNameLst>
                                      </p:cBhvr>
                                      <p:to>
                                        <p:strVal val="visible"/>
                                      </p:to>
                                    </p:set>
                                    <p:animEffect transition="in" filter="fade">
                                      <p:cBhvr>
                                        <p:cTn id="13" dur="500"/>
                                        <p:tgtEl>
                                          <p:spTgt spid="48150"/>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4" grpId="0" animBg="1"/>
      <p:bldP spid="22" grpId="0" animBg="1"/>
      <p:bldP spid="20" grpId="0" animBg="1"/>
      <p:bldP spid="11" grpId="0" animBg="1"/>
      <p:bldP spid="481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图片 9220" descr="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0700" y="66675"/>
            <a:ext cx="7261225"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9221"/>
          <p:cNvSpPr txBox="1"/>
          <p:nvPr/>
        </p:nvSpPr>
        <p:spPr>
          <a:xfrm rot="21267193">
            <a:off x="3128522" y="846403"/>
            <a:ext cx="2226516" cy="1773977"/>
          </a:xfrm>
          <a:prstGeom prst="rect">
            <a:avLst/>
          </a:prstGeom>
          <a:noFill/>
          <a:ln w="9525">
            <a:noFill/>
          </a:ln>
        </p:spPr>
        <p:txBody>
          <a:bodyPr wrap="square" lIns="49732" tIns="24864" rIns="49732" bIns="24864">
            <a:spAutoFit/>
          </a:bodyPr>
          <a:lstStyle/>
          <a:p>
            <a:pPr algn="ctr" defTabSz="816081" fontAlgn="base">
              <a:spcBef>
                <a:spcPct val="50000"/>
              </a:spcBef>
              <a:spcAft>
                <a:spcPct val="0"/>
              </a:spcAft>
            </a:pPr>
            <a:r>
              <a:rPr lang="en-US" altLang="zh-CN"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Thảo</a:t>
            </a:r>
            <a:r>
              <a:rPr lang="en-US" altLang="zh-CN"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luận</a:t>
            </a:r>
            <a:r>
              <a:rPr lang="en-US" altLang="zh-CN"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nhóm</a:t>
            </a:r>
            <a:r>
              <a:rPr lang="en-US" altLang="zh-CN"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vi-VN" altLang="zh-CN"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đô</a:t>
            </a:r>
            <a:r>
              <a:rPr lang="en-US" altLang="zh-CN"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i</a:t>
            </a:r>
            <a:r>
              <a:rPr lang="en-US" altLang="zh-CN"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a:p>
            <a:pPr algn="ctr" defTabSz="816081" fontAlgn="base">
              <a:spcBef>
                <a:spcPct val="50000"/>
              </a:spcBef>
              <a:spcAft>
                <a:spcPct val="0"/>
              </a:spcAft>
            </a:pPr>
            <a:r>
              <a:rPr lang="en-US" altLang="zh-CN"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(5 </a:t>
            </a:r>
            <a:r>
              <a:rPr lang="en-US" altLang="zh-CN"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phút</a:t>
            </a:r>
            <a:r>
              <a:rPr lang="en-US" altLang="zh-CN"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endParaRPr lang="zh-CN" alt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395604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additive="base">
                                        <p:cTn id="7" dur="500" fill="hold"/>
                                        <p:tgtEl>
                                          <p:spTgt spid="9221"/>
                                        </p:tgtEl>
                                        <p:attrNameLst>
                                          <p:attrName>ppt_x</p:attrName>
                                        </p:attrNameLst>
                                      </p:cBhvr>
                                      <p:tavLst>
                                        <p:tav tm="0">
                                          <p:val>
                                            <p:strVal val="#ppt_x"/>
                                          </p:val>
                                        </p:tav>
                                        <p:tav tm="100000">
                                          <p:val>
                                            <p:strVal val="#ppt_x"/>
                                          </p:val>
                                        </p:tav>
                                      </p:tavLst>
                                    </p:anim>
                                    <p:anim calcmode="lin" valueType="num">
                                      <p:cBhvr additive="base">
                                        <p:cTn id="8" dur="500" fill="hold"/>
                                        <p:tgtEl>
                                          <p:spTgt spid="92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529485" y="148220"/>
            <a:ext cx="8162895" cy="4901361"/>
          </a:xfrm>
          <a:prstGeom prst="rect">
            <a:avLst/>
          </a:prstGeom>
          <a:noFill/>
          <a:ln w="9525">
            <a:noFill/>
          </a:ln>
        </p:spPr>
      </p:pic>
      <p:pic>
        <p:nvPicPr>
          <p:cNvPr id="3097" name="图片 3096" descr="18"/>
          <p:cNvPicPr>
            <a:picLocks noChangeAspect="1"/>
          </p:cNvPicPr>
          <p:nvPr/>
        </p:nvPicPr>
        <p:blipFill>
          <a:blip r:embed="rId4"/>
          <a:stretch>
            <a:fillRect/>
          </a:stretch>
        </p:blipFill>
        <p:spPr>
          <a:xfrm>
            <a:off x="1353997" y="238691"/>
            <a:ext cx="4767961" cy="4720404"/>
          </a:xfrm>
          <a:prstGeom prst="rect">
            <a:avLst/>
          </a:prstGeom>
          <a:noFill/>
          <a:ln w="9525">
            <a:noFill/>
          </a:ln>
        </p:spPr>
      </p:pic>
      <p:pic>
        <p:nvPicPr>
          <p:cNvPr id="2" name="Picture 1"/>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42769" y1="77324" x2="43526" y2="84014"/>
                        <a14:foregroundMark x1="53788" y1="79633" x2="56198" y2="84488"/>
                        <a14:foregroundMark x1="43802" y1="26347" x2="42493" y2="39254"/>
                        <a14:foregroundMark x1="54821" y1="28182" x2="52135" y2="40853"/>
                        <a14:foregroundMark x1="40634" y1="21018" x2="43320" y2="35346"/>
                        <a14:foregroundMark x1="52686" y1="22143" x2="56680" y2="35583"/>
                        <a14:foregroundMark x1="39256" y1="28656" x2="39807" y2="34399"/>
                        <a14:foregroundMark x1="25000" y1="44819" x2="38154" y2="49438"/>
                        <a14:foregroundMark x1="42769" y1="81528" x2="38705" y2="84725"/>
                        <a14:foregroundMark x1="45730" y1="17525" x2="53512" y2="81291"/>
                      </a14:backgroundRemoval>
                    </a14:imgEffect>
                  </a14:imgLayer>
                </a14:imgProps>
              </a:ext>
              <a:ext uri="{28A0092B-C50C-407E-A947-70E740481C1C}">
                <a14:useLocalDpi xmlns:a14="http://schemas.microsoft.com/office/drawing/2010/main" val="0"/>
              </a:ext>
            </a:extLst>
          </a:blip>
          <a:stretch>
            <a:fillRect/>
          </a:stretch>
        </p:blipFill>
        <p:spPr>
          <a:xfrm>
            <a:off x="4560834" y="3"/>
            <a:ext cx="4668580" cy="5430599"/>
          </a:xfrm>
          <a:prstGeom prst="rect">
            <a:avLst/>
          </a:prstGeom>
        </p:spPr>
      </p:pic>
      <p:sp>
        <p:nvSpPr>
          <p:cNvPr id="6" name="Rectangle 5"/>
          <p:cNvSpPr/>
          <p:nvPr/>
        </p:nvSpPr>
        <p:spPr>
          <a:xfrm>
            <a:off x="2196878" y="1581150"/>
            <a:ext cx="3082205" cy="1938988"/>
          </a:xfrm>
          <a:prstGeom prst="rect">
            <a:avLst/>
          </a:prstGeom>
        </p:spPr>
        <p:txBody>
          <a:bodyPr wrap="square" lIns="91414" tIns="45710" rIns="91414" bIns="45710">
            <a:spAutoFit/>
          </a:bodyPr>
          <a:lstStyle/>
          <a:p>
            <a:pPr algn="ctr" defTabSz="914072"/>
            <a:r>
              <a:rPr lang="en-US" altLang="zh-CN" sz="6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rPr>
              <a:t>Chia </a:t>
            </a:r>
            <a:r>
              <a:rPr lang="en-US" altLang="zh-CN" sz="6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rPr>
              <a:t>sẻ</a:t>
            </a:r>
            <a:r>
              <a:rPr lang="en-US" altLang="zh-CN" sz="6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rPr>
              <a:t> </a:t>
            </a:r>
          </a:p>
          <a:p>
            <a:pPr algn="ctr" defTabSz="914072"/>
            <a:r>
              <a:rPr lang="en-US" altLang="zh-CN" sz="6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rPr>
              <a:t>trước</a:t>
            </a:r>
            <a:r>
              <a:rPr lang="en-US" altLang="zh-CN" sz="6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6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rPr>
              <a:t>lớp</a:t>
            </a:r>
            <a:r>
              <a:rPr lang="en-US" altLang="zh-CN" sz="6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rPr>
              <a:t>.</a:t>
            </a:r>
            <a:endParaRPr lang="zh-CN" altLang="en-US" sz="6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Tree>
    <p:extLst>
      <p:ext uri="{BB962C8B-B14F-4D97-AF65-F5344CB8AC3E}">
        <p14:creationId xmlns:p14="http://schemas.microsoft.com/office/powerpoint/2010/main" val="1654565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5" presetClass="entr" presetSubtype="0" fill="hold" nodeType="afterEffect">
                                  <p:stCondLst>
                                    <p:cond delay="0"/>
                                  </p:stCondLst>
                                  <p:childTnLst>
                                    <p:set>
                                      <p:cBhvr>
                                        <p:cTn id="11" dur="1" fill="hold">
                                          <p:stCondLst>
                                            <p:cond delay="0"/>
                                          </p:stCondLst>
                                        </p:cTn>
                                        <p:tgtEl>
                                          <p:spTgt spid="3097"/>
                                        </p:tgtEl>
                                        <p:attrNameLst>
                                          <p:attrName>style.visibility</p:attrName>
                                        </p:attrNameLst>
                                      </p:cBhvr>
                                      <p:to>
                                        <p:strVal val="visible"/>
                                      </p:to>
                                    </p:set>
                                    <p:anim calcmode="lin" valueType="num">
                                      <p:cBhvr>
                                        <p:cTn id="12" dur="500" fill="hold"/>
                                        <p:tgtEl>
                                          <p:spTgt spid="3097"/>
                                        </p:tgtEl>
                                        <p:attrNameLst>
                                          <p:attrName>ppt_w</p:attrName>
                                        </p:attrNameLst>
                                      </p:cBhvr>
                                      <p:tavLst>
                                        <p:tav tm="0">
                                          <p:val>
                                            <p:fltVal val="0"/>
                                          </p:val>
                                        </p:tav>
                                        <p:tav tm="100000">
                                          <p:val>
                                            <p:strVal val="#ppt_w"/>
                                          </p:val>
                                        </p:tav>
                                      </p:tavLst>
                                    </p:anim>
                                    <p:anim calcmode="lin" valueType="num">
                                      <p:cBhvr>
                                        <p:cTn id="13" dur="500" fill="hold"/>
                                        <p:tgtEl>
                                          <p:spTgt spid="3097"/>
                                        </p:tgtEl>
                                        <p:attrNameLst>
                                          <p:attrName>ppt_h</p:attrName>
                                        </p:attrNameLst>
                                      </p:cBhvr>
                                      <p:tavLst>
                                        <p:tav tm="0">
                                          <p:val>
                                            <p:fltVal val="0"/>
                                          </p:val>
                                        </p:tav>
                                        <p:tav tm="100000">
                                          <p:val>
                                            <p:strVal val="#ppt_h"/>
                                          </p:val>
                                        </p:tav>
                                      </p:tavLst>
                                    </p:anim>
                                    <p:anim calcmode="lin" valueType="num">
                                      <p:cBhvr>
                                        <p:cTn id="14" dur="500" fill="hold"/>
                                        <p:tgtEl>
                                          <p:spTgt spid="3097"/>
                                        </p:tgtEl>
                                        <p:attrNameLst>
                                          <p:attrName>ppt_x</p:attrName>
                                        </p:attrNameLst>
                                      </p:cBhvr>
                                      <p:tavLst>
                                        <p:tav tm="0" fmla="#ppt_x+(cos(-2*pi*(1-$))*-#ppt_x-sin(-2*pi*(1-$))*(1-#ppt_y))*(1-$)">
                                          <p:val>
                                            <p:fltVal val="0"/>
                                          </p:val>
                                        </p:tav>
                                        <p:tav tm="100000">
                                          <p:val>
                                            <p:fltVal val="1"/>
                                          </p:val>
                                        </p:tav>
                                      </p:tavLst>
                                    </p:anim>
                                    <p:anim calcmode="lin" valueType="num">
                                      <p:cBhvr>
                                        <p:cTn id="15" dur="500" fill="hold"/>
                                        <p:tgtEl>
                                          <p:spTgt spid="3097"/>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000"/>
                            </p:stCondLst>
                            <p:childTnLst>
                              <p:par>
                                <p:cTn id="17" presetID="2" presetClass="entr" presetSubtype="2"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6">
            <a:extLst>
              <a:ext uri="{FF2B5EF4-FFF2-40B4-BE49-F238E27FC236}">
                <a16:creationId xmlns:a16="http://schemas.microsoft.com/office/drawing/2014/main" id="{588B7F25-7CC6-4C12-A864-75D5D34789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8581">
            <a:off x="-109870" y="62139"/>
            <a:ext cx="1237395" cy="1605744"/>
          </a:xfrm>
          <a:prstGeom prst="rect">
            <a:avLst/>
          </a:prstGeom>
        </p:spPr>
      </p:pic>
      <p:grpSp>
        <p:nvGrpSpPr>
          <p:cNvPr id="7" name="组合 11">
            <a:extLst>
              <a:ext uri="{FF2B5EF4-FFF2-40B4-BE49-F238E27FC236}">
                <a16:creationId xmlns:a16="http://schemas.microsoft.com/office/drawing/2014/main" id="{B706C7B5-824D-409F-9866-3B58749FD788}"/>
              </a:ext>
            </a:extLst>
          </p:cNvPr>
          <p:cNvGrpSpPr/>
          <p:nvPr/>
        </p:nvGrpSpPr>
        <p:grpSpPr>
          <a:xfrm rot="1134518">
            <a:off x="6580311" y="991506"/>
            <a:ext cx="989068" cy="240634"/>
            <a:chOff x="4531763" y="904319"/>
            <a:chExt cx="3274666" cy="206375"/>
          </a:xfrm>
        </p:grpSpPr>
        <p:sp>
          <p:nvSpPr>
            <p:cNvPr id="8" name="Freeform 139">
              <a:extLst>
                <a:ext uri="{FF2B5EF4-FFF2-40B4-BE49-F238E27FC236}">
                  <a16:creationId xmlns:a16="http://schemas.microsoft.com/office/drawing/2014/main" id="{851FD985-B084-43F9-A5D4-26FFA98478F7}"/>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9" name="Freeform 139">
              <a:extLst>
                <a:ext uri="{FF2B5EF4-FFF2-40B4-BE49-F238E27FC236}">
                  <a16:creationId xmlns:a16="http://schemas.microsoft.com/office/drawing/2014/main" id="{9C5E37CF-A022-4268-9EAC-75F8C75BAD58}"/>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0" name="Freeform 139">
              <a:extLst>
                <a:ext uri="{FF2B5EF4-FFF2-40B4-BE49-F238E27FC236}">
                  <a16:creationId xmlns:a16="http://schemas.microsoft.com/office/drawing/2014/main" id="{62D08905-F5A7-41DE-8EFE-BA071CAA7955}"/>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1" name="Freeform 139">
              <a:extLst>
                <a:ext uri="{FF2B5EF4-FFF2-40B4-BE49-F238E27FC236}">
                  <a16:creationId xmlns:a16="http://schemas.microsoft.com/office/drawing/2014/main" id="{0369BA1A-8283-4297-B09A-B60CF47D53B3}"/>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2" name="Freeform 139">
              <a:extLst>
                <a:ext uri="{FF2B5EF4-FFF2-40B4-BE49-F238E27FC236}">
                  <a16:creationId xmlns:a16="http://schemas.microsoft.com/office/drawing/2014/main" id="{BD55F051-2B59-4E3E-9025-DB6C724EB1B9}"/>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3" name="Freeform 139">
              <a:extLst>
                <a:ext uri="{FF2B5EF4-FFF2-40B4-BE49-F238E27FC236}">
                  <a16:creationId xmlns:a16="http://schemas.microsoft.com/office/drawing/2014/main" id="{8EA3D07B-C902-49D2-B4DB-70AB769C0212}"/>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4" name="Freeform 139">
              <a:extLst>
                <a:ext uri="{FF2B5EF4-FFF2-40B4-BE49-F238E27FC236}">
                  <a16:creationId xmlns:a16="http://schemas.microsoft.com/office/drawing/2014/main" id="{B7BFB22C-3456-4B12-83D4-2689FA1800C4}"/>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5" name="Freeform 139">
              <a:extLst>
                <a:ext uri="{FF2B5EF4-FFF2-40B4-BE49-F238E27FC236}">
                  <a16:creationId xmlns:a16="http://schemas.microsoft.com/office/drawing/2014/main" id="{2D646924-5126-4873-B5A1-9DF471A9A2ED}"/>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6" name="Freeform 139">
              <a:extLst>
                <a:ext uri="{FF2B5EF4-FFF2-40B4-BE49-F238E27FC236}">
                  <a16:creationId xmlns:a16="http://schemas.microsoft.com/office/drawing/2014/main" id="{385D4465-7891-47B3-9AA6-B252111A2DA8}"/>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7" name="Freeform 139">
              <a:extLst>
                <a:ext uri="{FF2B5EF4-FFF2-40B4-BE49-F238E27FC236}">
                  <a16:creationId xmlns:a16="http://schemas.microsoft.com/office/drawing/2014/main" id="{AD6892F8-8565-4461-AA20-147C8A52C9F8}"/>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grpSp>
      <p:grpSp>
        <p:nvGrpSpPr>
          <p:cNvPr id="18" name="组合 23">
            <a:extLst>
              <a:ext uri="{FF2B5EF4-FFF2-40B4-BE49-F238E27FC236}">
                <a16:creationId xmlns:a16="http://schemas.microsoft.com/office/drawing/2014/main" id="{C659CD8D-7413-4616-B389-2D19BFC3B480}"/>
              </a:ext>
            </a:extLst>
          </p:cNvPr>
          <p:cNvGrpSpPr/>
          <p:nvPr/>
        </p:nvGrpSpPr>
        <p:grpSpPr>
          <a:xfrm rot="21193181">
            <a:off x="7011297" y="352402"/>
            <a:ext cx="945659" cy="645896"/>
            <a:chOff x="9015984" y="2528554"/>
            <a:chExt cx="2157344" cy="1473489"/>
          </a:xfrm>
        </p:grpSpPr>
        <p:sp>
          <p:nvSpPr>
            <p:cNvPr id="19" name="Freeform 166">
              <a:extLst>
                <a:ext uri="{FF2B5EF4-FFF2-40B4-BE49-F238E27FC236}">
                  <a16:creationId xmlns:a16="http://schemas.microsoft.com/office/drawing/2014/main" id="{CCC05074-DB93-4887-9E9E-FBBA31A1EF71}"/>
                </a:ext>
              </a:extLst>
            </p:cNvPr>
            <p:cNvSpPr>
              <a:spLocks/>
            </p:cNvSpPr>
            <p:nvPr/>
          </p:nvSpPr>
          <p:spPr bwMode="auto">
            <a:xfrm>
              <a:off x="10132784" y="3116474"/>
              <a:ext cx="831450" cy="526422"/>
            </a:xfrm>
            <a:custGeom>
              <a:avLst/>
              <a:gdLst>
                <a:gd name="T0" fmla="*/ 10 w 143"/>
                <a:gd name="T1" fmla="*/ 90 h 90"/>
                <a:gd name="T2" fmla="*/ 10 w 143"/>
                <a:gd name="T3" fmla="*/ 90 h 90"/>
                <a:gd name="T4" fmla="*/ 143 w 143"/>
                <a:gd name="T5" fmla="*/ 18 h 90"/>
                <a:gd name="T6" fmla="*/ 130 w 143"/>
                <a:gd name="T7" fmla="*/ 0 h 90"/>
                <a:gd name="T8" fmla="*/ 0 w 143"/>
                <a:gd name="T9" fmla="*/ 77 h 90"/>
                <a:gd name="T10" fmla="*/ 10 w 143"/>
                <a:gd name="T11" fmla="*/ 90 h 90"/>
              </a:gdLst>
              <a:ahLst/>
              <a:cxnLst>
                <a:cxn ang="0">
                  <a:pos x="T0" y="T1"/>
                </a:cxn>
                <a:cxn ang="0">
                  <a:pos x="T2" y="T3"/>
                </a:cxn>
                <a:cxn ang="0">
                  <a:pos x="T4" y="T5"/>
                </a:cxn>
                <a:cxn ang="0">
                  <a:pos x="T6" y="T7"/>
                </a:cxn>
                <a:cxn ang="0">
                  <a:pos x="T8" y="T9"/>
                </a:cxn>
                <a:cxn ang="0">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0" name="Freeform 167">
              <a:extLst>
                <a:ext uri="{FF2B5EF4-FFF2-40B4-BE49-F238E27FC236}">
                  <a16:creationId xmlns:a16="http://schemas.microsoft.com/office/drawing/2014/main" id="{E0080C94-C78D-4B4D-9FBC-261923BF82F4}"/>
                </a:ext>
              </a:extLst>
            </p:cNvPr>
            <p:cNvSpPr>
              <a:spLocks/>
            </p:cNvSpPr>
            <p:nvPr/>
          </p:nvSpPr>
          <p:spPr bwMode="auto">
            <a:xfrm>
              <a:off x="9933530" y="2779466"/>
              <a:ext cx="954446" cy="787173"/>
            </a:xfrm>
            <a:custGeom>
              <a:avLst/>
              <a:gdLst>
                <a:gd name="T0" fmla="*/ 164 w 164"/>
                <a:gd name="T1" fmla="*/ 58 h 135"/>
                <a:gd name="T2" fmla="*/ 140 w 164"/>
                <a:gd name="T3" fmla="*/ 0 h 135"/>
                <a:gd name="T4" fmla="*/ 9 w 164"/>
                <a:gd name="T5" fmla="*/ 77 h 135"/>
                <a:gd name="T6" fmla="*/ 5 w 164"/>
                <a:gd name="T7" fmla="*/ 120 h 135"/>
                <a:gd name="T8" fmla="*/ 34 w 164"/>
                <a:gd name="T9" fmla="*/ 135 h 135"/>
                <a:gd name="T10" fmla="*/ 164 w 164"/>
                <a:gd name="T11" fmla="*/ 58 h 135"/>
              </a:gdLst>
              <a:ahLst/>
              <a:cxnLst>
                <a:cxn ang="0">
                  <a:pos x="T0" y="T1"/>
                </a:cxn>
                <a:cxn ang="0">
                  <a:pos x="T2" y="T3"/>
                </a:cxn>
                <a:cxn ang="0">
                  <a:pos x="T4" y="T5"/>
                </a:cxn>
                <a:cxn ang="0">
                  <a:pos x="T6" y="T7"/>
                </a:cxn>
                <a:cxn ang="0">
                  <a:pos x="T8" y="T9"/>
                </a:cxn>
                <a:cxn ang="0">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1" name="Freeform 168">
              <a:extLst>
                <a:ext uri="{FF2B5EF4-FFF2-40B4-BE49-F238E27FC236}">
                  <a16:creationId xmlns:a16="http://schemas.microsoft.com/office/drawing/2014/main" id="{853EA083-3DCD-4E9E-869D-6F6683D2121B}"/>
                </a:ext>
              </a:extLst>
            </p:cNvPr>
            <p:cNvSpPr>
              <a:spLocks/>
            </p:cNvSpPr>
            <p:nvPr/>
          </p:nvSpPr>
          <p:spPr bwMode="auto">
            <a:xfrm>
              <a:off x="9618662" y="2570374"/>
              <a:ext cx="1129101" cy="656798"/>
            </a:xfrm>
            <a:custGeom>
              <a:avLst/>
              <a:gdLst>
                <a:gd name="T0" fmla="*/ 185 w 194"/>
                <a:gd name="T1" fmla="*/ 0 h 113"/>
                <a:gd name="T2" fmla="*/ 0 w 194"/>
                <a:gd name="T3" fmla="*/ 110 h 113"/>
                <a:gd name="T4" fmla="*/ 59 w 194"/>
                <a:gd name="T5" fmla="*/ 105 h 113"/>
                <a:gd name="T6" fmla="*/ 63 w 194"/>
                <a:gd name="T7" fmla="*/ 113 h 113"/>
                <a:gd name="T8" fmla="*/ 194 w 194"/>
                <a:gd name="T9" fmla="*/ 36 h 113"/>
                <a:gd name="T10" fmla="*/ 185 w 194"/>
                <a:gd name="T11" fmla="*/ 0 h 113"/>
              </a:gdLst>
              <a:ahLst/>
              <a:cxnLst>
                <a:cxn ang="0">
                  <a:pos x="T0" y="T1"/>
                </a:cxn>
                <a:cxn ang="0">
                  <a:pos x="T2" y="T3"/>
                </a:cxn>
                <a:cxn ang="0">
                  <a:pos x="T4" y="T5"/>
                </a:cxn>
                <a:cxn ang="0">
                  <a:pos x="T6" y="T7"/>
                </a:cxn>
                <a:cxn ang="0">
                  <a:pos x="T8" y="T9"/>
                </a:cxn>
                <a:cxn ang="0">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2" name="Freeform 169">
              <a:extLst>
                <a:ext uri="{FF2B5EF4-FFF2-40B4-BE49-F238E27FC236}">
                  <a16:creationId xmlns:a16="http://schemas.microsoft.com/office/drawing/2014/main" id="{36C90D80-22EA-47EF-B037-498040597F03}"/>
                </a:ext>
              </a:extLst>
            </p:cNvPr>
            <p:cNvSpPr>
              <a:spLocks/>
            </p:cNvSpPr>
            <p:nvPr/>
          </p:nvSpPr>
          <p:spPr bwMode="auto">
            <a:xfrm>
              <a:off x="9200477" y="3094334"/>
              <a:ext cx="996266" cy="797012"/>
            </a:xfrm>
            <a:custGeom>
              <a:avLst/>
              <a:gdLst>
                <a:gd name="T0" fmla="*/ 170 w 171"/>
                <a:gd name="T1" fmla="*/ 94 h 137"/>
                <a:gd name="T2" fmla="*/ 159 w 171"/>
                <a:gd name="T3" fmla="*/ 102 h 137"/>
                <a:gd name="T4" fmla="*/ 170 w 171"/>
                <a:gd name="T5" fmla="*/ 94 h 137"/>
                <a:gd name="T6" fmla="*/ 170 w 171"/>
                <a:gd name="T7" fmla="*/ 94 h 137"/>
                <a:gd name="T8" fmla="*/ 160 w 171"/>
                <a:gd name="T9" fmla="*/ 81 h 137"/>
                <a:gd name="T10" fmla="*/ 131 w 171"/>
                <a:gd name="T11" fmla="*/ 66 h 137"/>
                <a:gd name="T12" fmla="*/ 135 w 171"/>
                <a:gd name="T13" fmla="*/ 23 h 137"/>
                <a:gd name="T14" fmla="*/ 131 w 171"/>
                <a:gd name="T15" fmla="*/ 15 h 137"/>
                <a:gd name="T16" fmla="*/ 72 w 171"/>
                <a:gd name="T17" fmla="*/ 20 h 137"/>
                <a:gd name="T18" fmla="*/ 72 w 171"/>
                <a:gd name="T19" fmla="*/ 20 h 137"/>
                <a:gd name="T20" fmla="*/ 0 w 171"/>
                <a:gd name="T21" fmla="*/ 114 h 137"/>
                <a:gd name="T22" fmla="*/ 17 w 171"/>
                <a:gd name="T23" fmla="*/ 137 h 137"/>
                <a:gd name="T24" fmla="*/ 171 w 171"/>
                <a:gd name="T25" fmla="*/ 97 h 137"/>
                <a:gd name="T26" fmla="*/ 170 w 171"/>
                <a:gd name="T27" fmla="*/ 9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3" name="Freeform 170">
              <a:extLst>
                <a:ext uri="{FF2B5EF4-FFF2-40B4-BE49-F238E27FC236}">
                  <a16:creationId xmlns:a16="http://schemas.microsoft.com/office/drawing/2014/main" id="{FD74C569-FBAF-4B38-B801-A6AF868538CD}"/>
                </a:ext>
              </a:extLst>
            </p:cNvPr>
            <p:cNvSpPr>
              <a:spLocks/>
            </p:cNvSpPr>
            <p:nvPr/>
          </p:nvSpPr>
          <p:spPr bwMode="auto">
            <a:xfrm>
              <a:off x="9033203" y="3758510"/>
              <a:ext cx="265671" cy="221392"/>
            </a:xfrm>
            <a:custGeom>
              <a:avLst/>
              <a:gdLst>
                <a:gd name="T0" fmla="*/ 29 w 46"/>
                <a:gd name="T1" fmla="*/ 0 h 38"/>
                <a:gd name="T2" fmla="*/ 0 w 46"/>
                <a:gd name="T3" fmla="*/ 38 h 38"/>
                <a:gd name="T4" fmla="*/ 46 w 46"/>
                <a:gd name="T5" fmla="*/ 23 h 38"/>
                <a:gd name="T6" fmla="*/ 29 w 46"/>
                <a:gd name="T7" fmla="*/ 0 h 38"/>
              </a:gdLst>
              <a:ahLst/>
              <a:cxnLst>
                <a:cxn ang="0">
                  <a:pos x="T0" y="T1"/>
                </a:cxn>
                <a:cxn ang="0">
                  <a:pos x="T2" y="T3"/>
                </a:cxn>
                <a:cxn ang="0">
                  <a:pos x="T4" y="T5"/>
                </a:cxn>
                <a:cxn ang="0">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4" name="Freeform 175">
              <a:extLst>
                <a:ext uri="{FF2B5EF4-FFF2-40B4-BE49-F238E27FC236}">
                  <a16:creationId xmlns:a16="http://schemas.microsoft.com/office/drawing/2014/main" id="{CCA089E2-72DB-42CF-BD5F-795DA207F3B2}"/>
                </a:ext>
              </a:extLst>
            </p:cNvPr>
            <p:cNvSpPr>
              <a:spLocks/>
            </p:cNvSpPr>
            <p:nvPr/>
          </p:nvSpPr>
          <p:spPr bwMode="auto">
            <a:xfrm>
              <a:off x="9945831" y="3030377"/>
              <a:ext cx="1227497" cy="890489"/>
            </a:xfrm>
            <a:custGeom>
              <a:avLst/>
              <a:gdLst>
                <a:gd name="T0" fmla="*/ 189 w 211"/>
                <a:gd name="T1" fmla="*/ 0 h 153"/>
                <a:gd name="T2" fmla="*/ 189 w 211"/>
                <a:gd name="T3" fmla="*/ 0 h 153"/>
                <a:gd name="T4" fmla="*/ 162 w 211"/>
                <a:gd name="T5" fmla="*/ 15 h 153"/>
                <a:gd name="T6" fmla="*/ 175 w 211"/>
                <a:gd name="T7" fmla="*/ 33 h 153"/>
                <a:gd name="T8" fmla="*/ 175 w 211"/>
                <a:gd name="T9" fmla="*/ 33 h 153"/>
                <a:gd name="T10" fmla="*/ 175 w 211"/>
                <a:gd name="T11" fmla="*/ 33 h 153"/>
                <a:gd name="T12" fmla="*/ 42 w 211"/>
                <a:gd name="T13" fmla="*/ 105 h 153"/>
                <a:gd name="T14" fmla="*/ 43 w 211"/>
                <a:gd name="T15" fmla="*/ 108 h 153"/>
                <a:gd name="T16" fmla="*/ 0 w 211"/>
                <a:gd name="T17" fmla="*/ 153 h 153"/>
                <a:gd name="T18" fmla="*/ 185 w 211"/>
                <a:gd name="T19" fmla="*/ 45 h 153"/>
                <a:gd name="T20" fmla="*/ 211 w 211"/>
                <a:gd name="T21" fmla="*/ 30 h 153"/>
                <a:gd name="T22" fmla="*/ 211 w 211"/>
                <a:gd name="T23" fmla="*/ 30 h 153"/>
                <a:gd name="T24" fmla="*/ 211 w 211"/>
                <a:gd name="T25" fmla="*/ 29 h 153"/>
                <a:gd name="T26" fmla="*/ 190 w 211"/>
                <a:gd name="T27" fmla="*/ 0 h 153"/>
                <a:gd name="T28" fmla="*/ 189 w 211"/>
                <a:gd name="T29" fmla="*/ 0 h 153"/>
                <a:gd name="T30" fmla="*/ 189 w 211"/>
                <a:gd name="T3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5" name="Freeform 176">
              <a:extLst>
                <a:ext uri="{FF2B5EF4-FFF2-40B4-BE49-F238E27FC236}">
                  <a16:creationId xmlns:a16="http://schemas.microsoft.com/office/drawing/2014/main" id="{08C86C53-607E-49A5-A604-AA89FED9BE0B}"/>
                </a:ext>
              </a:extLst>
            </p:cNvPr>
            <p:cNvSpPr>
              <a:spLocks/>
            </p:cNvSpPr>
            <p:nvPr/>
          </p:nvSpPr>
          <p:spPr bwMode="auto">
            <a:xfrm>
              <a:off x="10747762" y="2720427"/>
              <a:ext cx="297650" cy="396047"/>
            </a:xfrm>
            <a:custGeom>
              <a:avLst/>
              <a:gdLst>
                <a:gd name="T0" fmla="*/ 18 w 51"/>
                <a:gd name="T1" fmla="*/ 0 h 68"/>
                <a:gd name="T2" fmla="*/ 18 w 51"/>
                <a:gd name="T3" fmla="*/ 0 h 68"/>
                <a:gd name="T4" fmla="*/ 0 w 51"/>
                <a:gd name="T5" fmla="*/ 10 h 68"/>
                <a:gd name="T6" fmla="*/ 0 w 51"/>
                <a:gd name="T7" fmla="*/ 10 h 68"/>
                <a:gd name="T8" fmla="*/ 24 w 51"/>
                <a:gd name="T9" fmla="*/ 68 h 68"/>
                <a:gd name="T10" fmla="*/ 24 w 51"/>
                <a:gd name="T11" fmla="*/ 68 h 68"/>
                <a:gd name="T12" fmla="*/ 51 w 51"/>
                <a:gd name="T13" fmla="*/ 53 h 68"/>
                <a:gd name="T14" fmla="*/ 18 w 5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6" name="Freeform 177">
              <a:extLst>
                <a:ext uri="{FF2B5EF4-FFF2-40B4-BE49-F238E27FC236}">
                  <a16:creationId xmlns:a16="http://schemas.microsoft.com/office/drawing/2014/main" id="{D87E7937-ACAC-4CA3-9DE2-6FECA5D21849}"/>
                </a:ext>
              </a:extLst>
            </p:cNvPr>
            <p:cNvSpPr>
              <a:spLocks/>
            </p:cNvSpPr>
            <p:nvPr/>
          </p:nvSpPr>
          <p:spPr bwMode="auto">
            <a:xfrm>
              <a:off x="10696104" y="2528554"/>
              <a:ext cx="157435" cy="250912"/>
            </a:xfrm>
            <a:custGeom>
              <a:avLst/>
              <a:gdLst>
                <a:gd name="T0" fmla="*/ 11 w 27"/>
                <a:gd name="T1" fmla="*/ 0 h 43"/>
                <a:gd name="T2" fmla="*/ 11 w 27"/>
                <a:gd name="T3" fmla="*/ 0 h 43"/>
                <a:gd name="T4" fmla="*/ 0 w 27"/>
                <a:gd name="T5" fmla="*/ 7 h 43"/>
                <a:gd name="T6" fmla="*/ 9 w 27"/>
                <a:gd name="T7" fmla="*/ 43 h 43"/>
                <a:gd name="T8" fmla="*/ 27 w 27"/>
                <a:gd name="T9" fmla="*/ 33 h 43"/>
                <a:gd name="T10" fmla="*/ 11 w 27"/>
                <a:gd name="T11" fmla="*/ 0 h 43"/>
              </a:gdLst>
              <a:ahLst/>
              <a:cxnLst>
                <a:cxn ang="0">
                  <a:pos x="T0" y="T1"/>
                </a:cxn>
                <a:cxn ang="0">
                  <a:pos x="T2" y="T3"/>
                </a:cxn>
                <a:cxn ang="0">
                  <a:pos x="T4" y="T5"/>
                </a:cxn>
                <a:cxn ang="0">
                  <a:pos x="T6" y="T7"/>
                </a:cxn>
                <a:cxn ang="0">
                  <a:pos x="T8" y="T9"/>
                </a:cxn>
                <a:cxn ang="0">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7" name="Freeform 178">
              <a:extLst>
                <a:ext uri="{FF2B5EF4-FFF2-40B4-BE49-F238E27FC236}">
                  <a16:creationId xmlns:a16="http://schemas.microsoft.com/office/drawing/2014/main" id="{3C7357D6-645F-4CE9-9F0B-5983CF0E72B8}"/>
                </a:ext>
              </a:extLst>
            </p:cNvPr>
            <p:cNvSpPr>
              <a:spLocks/>
            </p:cNvSpPr>
            <p:nvPr/>
          </p:nvSpPr>
          <p:spPr bwMode="auto">
            <a:xfrm>
              <a:off x="9298873" y="3642896"/>
              <a:ext cx="897869" cy="337009"/>
            </a:xfrm>
            <a:custGeom>
              <a:avLst/>
              <a:gdLst>
                <a:gd name="T0" fmla="*/ 153 w 154"/>
                <a:gd name="T1" fmla="*/ 0 h 58"/>
                <a:gd name="T2" fmla="*/ 153 w 154"/>
                <a:gd name="T3" fmla="*/ 0 h 58"/>
                <a:gd name="T4" fmla="*/ 154 w 154"/>
                <a:gd name="T5" fmla="*/ 3 h 58"/>
                <a:gd name="T6" fmla="*/ 154 w 154"/>
                <a:gd name="T7" fmla="*/ 3 h 58"/>
                <a:gd name="T8" fmla="*/ 154 w 154"/>
                <a:gd name="T9" fmla="*/ 3 h 58"/>
                <a:gd name="T10" fmla="*/ 0 w 154"/>
                <a:gd name="T11" fmla="*/ 43 h 58"/>
                <a:gd name="T12" fmla="*/ 3 w 154"/>
                <a:gd name="T13" fmla="*/ 58 h 58"/>
                <a:gd name="T14" fmla="*/ 3 w 154"/>
                <a:gd name="T15" fmla="*/ 58 h 58"/>
                <a:gd name="T16" fmla="*/ 110 w 154"/>
                <a:gd name="T17" fmla="*/ 49 h 58"/>
                <a:gd name="T18" fmla="*/ 111 w 154"/>
                <a:gd name="T19" fmla="*/ 48 h 58"/>
                <a:gd name="T20" fmla="*/ 111 w 154"/>
                <a:gd name="T21" fmla="*/ 48 h 58"/>
                <a:gd name="T22" fmla="*/ 154 w 154"/>
                <a:gd name="T23" fmla="*/ 3 h 58"/>
                <a:gd name="T24" fmla="*/ 153 w 154"/>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8" name="Freeform 179">
              <a:extLst>
                <a:ext uri="{FF2B5EF4-FFF2-40B4-BE49-F238E27FC236}">
                  <a16:creationId xmlns:a16="http://schemas.microsoft.com/office/drawing/2014/main" id="{C2CD47C3-376E-41A7-9C10-92978E7C228B}"/>
                </a:ext>
              </a:extLst>
            </p:cNvPr>
            <p:cNvSpPr>
              <a:spLocks/>
            </p:cNvSpPr>
            <p:nvPr/>
          </p:nvSpPr>
          <p:spPr bwMode="auto">
            <a:xfrm>
              <a:off x="9015984" y="3891346"/>
              <a:ext cx="302571" cy="110697"/>
            </a:xfrm>
            <a:custGeom>
              <a:avLst/>
              <a:gdLst>
                <a:gd name="T0" fmla="*/ 49 w 52"/>
                <a:gd name="T1" fmla="*/ 0 h 19"/>
                <a:gd name="T2" fmla="*/ 49 w 52"/>
                <a:gd name="T3" fmla="*/ 0 h 19"/>
                <a:gd name="T4" fmla="*/ 49 w 52"/>
                <a:gd name="T5" fmla="*/ 0 h 19"/>
                <a:gd name="T6" fmla="*/ 3 w 52"/>
                <a:gd name="T7" fmla="*/ 15 h 19"/>
                <a:gd name="T8" fmla="*/ 0 w 52"/>
                <a:gd name="T9" fmla="*/ 19 h 19"/>
                <a:gd name="T10" fmla="*/ 52 w 52"/>
                <a:gd name="T11" fmla="*/ 15 h 19"/>
                <a:gd name="T12" fmla="*/ 49 w 5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grpSp>
      <p:pic>
        <p:nvPicPr>
          <p:cNvPr id="29" name="图片 23" descr="8c028dabe04d64ea3c3aa11767f6d819">
            <a:extLst>
              <a:ext uri="{FF2B5EF4-FFF2-40B4-BE49-F238E27FC236}">
                <a16:creationId xmlns:a16="http://schemas.microsoft.com/office/drawing/2014/main" id="{74978D22-1740-4DFE-8D54-9434E640BB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200" y="-323850"/>
            <a:ext cx="7693144" cy="5867400"/>
          </a:xfrm>
          <a:prstGeom prst="rect">
            <a:avLst/>
          </a:prstGeom>
        </p:spPr>
      </p:pic>
      <p:pic>
        <p:nvPicPr>
          <p:cNvPr id="4" name="图片 2">
            <a:extLst>
              <a:ext uri="{FF2B5EF4-FFF2-40B4-BE49-F238E27FC236}">
                <a16:creationId xmlns:a16="http://schemas.microsoft.com/office/drawing/2014/main" id="{1472BCDB-2094-4A04-87A2-6CA5D49275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 y="3275283"/>
            <a:ext cx="1017649" cy="1868221"/>
          </a:xfrm>
          <a:prstGeom prst="rect">
            <a:avLst/>
          </a:prstGeom>
        </p:spPr>
      </p:pic>
      <p:sp>
        <p:nvSpPr>
          <p:cNvPr id="30" name="Rectangle 29"/>
          <p:cNvSpPr/>
          <p:nvPr/>
        </p:nvSpPr>
        <p:spPr>
          <a:xfrm>
            <a:off x="955376" y="1602564"/>
            <a:ext cx="5860864" cy="2400647"/>
          </a:xfrm>
          <a:prstGeom prst="rect">
            <a:avLst/>
          </a:prstGeom>
        </p:spPr>
        <p:txBody>
          <a:bodyPr wrap="square" lIns="91430" tIns="45715" rIns="91430" bIns="45715">
            <a:spAutoFit/>
          </a:bodyPr>
          <a:lstStyle/>
          <a:p>
            <a:pPr algn="just" defTabSz="914310"/>
            <a:r>
              <a:rPr lang="en-US" sz="2500" dirty="0">
                <a:solidFill>
                  <a:srgbClr val="0033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smtClean="0">
                <a:solidFill>
                  <a:srgbClr val="0033CC"/>
                </a:solidFill>
                <a:latin typeface="Times New Roman" panose="02020603050405020304" pitchFamily="18" charset="0"/>
                <a:ea typeface="Arial-Rounded" panose="020B0500000000000000" pitchFamily="34" charset="0"/>
                <a:cs typeface="Times New Roman" panose="02020603050405020304" pitchFamily="18" charset="0"/>
              </a:rPr>
              <a:t>Nhà em có một </a:t>
            </a:r>
            <a:r>
              <a:rPr lang="vi-VN" sz="2500" dirty="0" smtClean="0">
                <a:solidFill>
                  <a:srgbClr val="0033CC"/>
                </a:solidFill>
                <a:latin typeface="Times New Roman" panose="02020603050405020304" pitchFamily="18" charset="0"/>
                <a:ea typeface="Arial-Rounded" panose="020B0500000000000000" pitchFamily="34" charset="0"/>
                <a:cs typeface="Times New Roman" panose="02020603050405020304" pitchFamily="18" charset="0"/>
              </a:rPr>
              <a:t>cái </a:t>
            </a:r>
            <a:r>
              <a:rPr lang="vi-VN" sz="2500" dirty="0" smtClean="0">
                <a:solidFill>
                  <a:srgbClr val="0033CC"/>
                </a:solidFill>
                <a:latin typeface="Times New Roman" panose="02020603050405020304" pitchFamily="18" charset="0"/>
                <a:ea typeface="Arial-Rounded" panose="020B0500000000000000" pitchFamily="34" charset="0"/>
                <a:cs typeface="Times New Roman" panose="02020603050405020304" pitchFamily="18" charset="0"/>
              </a:rPr>
              <a:t>tủ</a:t>
            </a:r>
            <a:r>
              <a:rPr lang="en-US" sz="2500" dirty="0">
                <a:solidFill>
                  <a:srgbClr val="0033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a:solidFill>
                  <a:srgbClr val="0033CC"/>
                </a:solidFill>
                <a:latin typeface="Times New Roman" panose="02020603050405020304" pitchFamily="18" charset="0"/>
                <a:ea typeface="Arial-Rounded" panose="020B0500000000000000" pitchFamily="34" charset="0"/>
                <a:cs typeface="Times New Roman" panose="02020603050405020304" pitchFamily="18" charset="0"/>
              </a:rPr>
              <a:t>gỗ</a:t>
            </a:r>
            <a:r>
              <a:rPr lang="vi-VN" sz="2500" dirty="0" smtClean="0">
                <a:solidFill>
                  <a:srgbClr val="0033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smtClean="0">
                <a:solidFill>
                  <a:srgbClr val="0033CC"/>
                </a:solidFill>
                <a:latin typeface="Times New Roman" panose="02020603050405020304" pitchFamily="18" charset="0"/>
                <a:ea typeface="Arial-Rounded" panose="020B0500000000000000" pitchFamily="34" charset="0"/>
                <a:cs typeface="Times New Roman" panose="02020603050405020304" pitchFamily="18" charset="0"/>
              </a:rPr>
              <a:t>Cái tủ</a:t>
            </a:r>
            <a:r>
              <a:rPr lang="vi-VN" sz="2500" dirty="0" smtClean="0">
                <a:solidFill>
                  <a:srgbClr val="0033CC"/>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500" dirty="0" smtClean="0">
                <a:solidFill>
                  <a:srgbClr val="0033CC"/>
                </a:solidFill>
                <a:latin typeface="Times New Roman" panose="02020603050405020304" pitchFamily="18" charset="0"/>
                <a:ea typeface="Arial-Rounded" panose="020B0500000000000000" pitchFamily="34" charset="0"/>
                <a:cs typeface="Times New Roman" panose="02020603050405020304" pitchFamily="18" charset="0"/>
              </a:rPr>
              <a:t>hình chữ nhật, to và nhiều ngăn, có cả gương bên trong cánh tủ. Nó được dùng để đựng quần áo, chăn màn,... Em thích cái tủ vì nó giống như một cái hộp bí mật, chứa được rất nhiều đồ đạc, giúp nhà cửa thêm gọn gàng.</a:t>
            </a:r>
          </a:p>
        </p:txBody>
      </p:sp>
      <p:sp>
        <p:nvSpPr>
          <p:cNvPr id="31" name="TextBox 30"/>
          <p:cNvSpPr txBox="1"/>
          <p:nvPr/>
        </p:nvSpPr>
        <p:spPr>
          <a:xfrm>
            <a:off x="2662698" y="422821"/>
            <a:ext cx="2286000" cy="584757"/>
          </a:xfrm>
          <a:prstGeom prst="rect">
            <a:avLst/>
          </a:prstGeom>
          <a:noFill/>
        </p:spPr>
        <p:txBody>
          <a:bodyPr wrap="square" lIns="91412" tIns="45707" rIns="91412" bIns="45707" rtlCol="0">
            <a:spAutoFit/>
          </a:bodyPr>
          <a:lstStyle/>
          <a:p>
            <a:pPr algn="ctr" defTabSz="913959"/>
            <a:r>
              <a:rPr lang="en-US" sz="3200" b="1" dirty="0">
                <a:solidFill>
                  <a:srgbClr val="FF3300"/>
                </a:solidFill>
                <a:latin typeface="Arial-Rounded" panose="020B0500000000000000" pitchFamily="34" charset="0"/>
                <a:ea typeface="Arial-Rounded" panose="020B0500000000000000" pitchFamily="34" charset="0"/>
                <a:cs typeface="Arial-Rounded" panose="020B0500000000000000" pitchFamily="34" charset="0"/>
              </a:rPr>
              <a:t>MẪU</a:t>
            </a:r>
          </a:p>
        </p:txBody>
      </p:sp>
      <p:pic>
        <p:nvPicPr>
          <p:cNvPr id="5" name="图片 5">
            <a:extLst>
              <a:ext uri="{FF2B5EF4-FFF2-40B4-BE49-F238E27FC236}">
                <a16:creationId xmlns:a16="http://schemas.microsoft.com/office/drawing/2014/main" id="{54E4E0F7-6B2D-4301-9581-556C59B1E9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87573" y="244540"/>
            <a:ext cx="1487516" cy="2228441"/>
          </a:xfrm>
          <a:prstGeom prst="rect">
            <a:avLst/>
          </a:prstGeom>
        </p:spPr>
      </p:pic>
      <p:pic>
        <p:nvPicPr>
          <p:cNvPr id="1027" name="Picture 3"/>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flipH="1">
            <a:off x="6719489" y="2724150"/>
            <a:ext cx="2424509" cy="2424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6197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horizontal)">
                                      <p:cBhvr>
                                        <p:cTn id="16" dur="500"/>
                                        <p:tgtEl>
                                          <p:spTgt spid="18"/>
                                        </p:tgtEl>
                                      </p:cBhvr>
                                    </p:animEffect>
                                  </p:childTnLst>
                                </p:cTn>
                              </p:par>
                              <p:par>
                                <p:cTn id="17" presetID="14"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500" fill="hold"/>
                                        <p:tgtEl>
                                          <p:spTgt spid="31"/>
                                        </p:tgtEl>
                                        <p:attrNameLst>
                                          <p:attrName>ppt_w</p:attrName>
                                        </p:attrNameLst>
                                      </p:cBhvr>
                                      <p:tavLst>
                                        <p:tav tm="0">
                                          <p:val>
                                            <p:fltVal val="0"/>
                                          </p:val>
                                        </p:tav>
                                        <p:tav tm="100000">
                                          <p:val>
                                            <p:strVal val="#ppt_w"/>
                                          </p:val>
                                        </p:tav>
                                      </p:tavLst>
                                    </p:anim>
                                    <p:anim calcmode="lin" valueType="num">
                                      <p:cBhvr>
                                        <p:cTn id="29" dur="500" fill="hold"/>
                                        <p:tgtEl>
                                          <p:spTgt spid="31"/>
                                        </p:tgtEl>
                                        <p:attrNameLst>
                                          <p:attrName>ppt_h</p:attrName>
                                        </p:attrNameLst>
                                      </p:cBhvr>
                                      <p:tavLst>
                                        <p:tav tm="0">
                                          <p:val>
                                            <p:fltVal val="0"/>
                                          </p:val>
                                        </p:tav>
                                        <p:tav tm="100000">
                                          <p:val>
                                            <p:strVal val="#ppt_h"/>
                                          </p:val>
                                        </p:tav>
                                      </p:tavLst>
                                    </p:anim>
                                    <p:animEffect transition="in" filter="fade">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randombar(horizontal)">
                                      <p:cBhvr>
                                        <p:cTn id="35" dur="500"/>
                                        <p:tgtEl>
                                          <p:spTgt spid="30"/>
                                        </p:tgtEl>
                                      </p:cBhvr>
                                    </p:animEffect>
                                  </p:childTnLst>
                                </p:cTn>
                              </p:par>
                            </p:childTnLst>
                          </p:cTn>
                        </p:par>
                        <p:par>
                          <p:cTn id="36" fill="hold">
                            <p:stCondLst>
                              <p:cond delay="500"/>
                            </p:stCondLst>
                            <p:childTnLst>
                              <p:par>
                                <p:cTn id="37" presetID="53" presetClass="entr" presetSubtype="16" fill="hold" nodeType="afterEffect">
                                  <p:stCondLst>
                                    <p:cond delay="0"/>
                                  </p:stCondLst>
                                  <p:childTnLst>
                                    <p:set>
                                      <p:cBhvr>
                                        <p:cTn id="38" dur="1" fill="hold">
                                          <p:stCondLst>
                                            <p:cond delay="0"/>
                                          </p:stCondLst>
                                        </p:cTn>
                                        <p:tgtEl>
                                          <p:spTgt spid="1027"/>
                                        </p:tgtEl>
                                        <p:attrNameLst>
                                          <p:attrName>style.visibility</p:attrName>
                                        </p:attrNameLst>
                                      </p:cBhvr>
                                      <p:to>
                                        <p:strVal val="visible"/>
                                      </p:to>
                                    </p:set>
                                    <p:anim calcmode="lin" valueType="num">
                                      <p:cBhvr>
                                        <p:cTn id="39" dur="500" fill="hold"/>
                                        <p:tgtEl>
                                          <p:spTgt spid="1027"/>
                                        </p:tgtEl>
                                        <p:attrNameLst>
                                          <p:attrName>ppt_w</p:attrName>
                                        </p:attrNameLst>
                                      </p:cBhvr>
                                      <p:tavLst>
                                        <p:tav tm="0">
                                          <p:val>
                                            <p:fltVal val="0"/>
                                          </p:val>
                                        </p:tav>
                                        <p:tav tm="100000">
                                          <p:val>
                                            <p:strVal val="#ppt_w"/>
                                          </p:val>
                                        </p:tav>
                                      </p:tavLst>
                                    </p:anim>
                                    <p:anim calcmode="lin" valueType="num">
                                      <p:cBhvr>
                                        <p:cTn id="40" dur="500" fill="hold"/>
                                        <p:tgtEl>
                                          <p:spTgt spid="1027"/>
                                        </p:tgtEl>
                                        <p:attrNameLst>
                                          <p:attrName>ppt_h</p:attrName>
                                        </p:attrNameLst>
                                      </p:cBhvr>
                                      <p:tavLst>
                                        <p:tav tm="0">
                                          <p:val>
                                            <p:fltVal val="0"/>
                                          </p:val>
                                        </p:tav>
                                        <p:tav tm="100000">
                                          <p:val>
                                            <p:strVal val="#ppt_h"/>
                                          </p:val>
                                        </p:tav>
                                      </p:tavLst>
                                    </p:anim>
                                    <p:animEffect transition="in" filter="fade">
                                      <p:cBhvr>
                                        <p:cTn id="41"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2.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TotalTime>
  <Words>437</Words>
  <Application>Microsoft Office PowerPoint</Application>
  <PresentationFormat>On-screen Show (16:9)</PresentationFormat>
  <Paragraphs>55</Paragraphs>
  <Slides>12</Slides>
  <Notes>12</Notes>
  <HiddenSlides>0</HiddenSlides>
  <MMClips>0</MMClips>
  <ScaleCrop>false</ScaleCrop>
  <HeadingPairs>
    <vt:vector size="6" baseType="variant">
      <vt:variant>
        <vt:lpstr>Fonts Used</vt:lpstr>
      </vt:variant>
      <vt:variant>
        <vt:i4>13</vt:i4>
      </vt:variant>
      <vt:variant>
        <vt:lpstr>Theme</vt:lpstr>
      </vt:variant>
      <vt:variant>
        <vt:i4>11</vt:i4>
      </vt:variant>
      <vt:variant>
        <vt:lpstr>Slide Titles</vt:lpstr>
      </vt:variant>
      <vt:variant>
        <vt:i4>12</vt:i4>
      </vt:variant>
    </vt:vector>
  </HeadingPairs>
  <TitlesOfParts>
    <vt:vector size="36" baseType="lpstr">
      <vt:lpstr>微软雅黑</vt:lpstr>
      <vt:lpstr>SimSun</vt:lpstr>
      <vt:lpstr>SimSun</vt:lpstr>
      <vt:lpstr>.VnAvant</vt:lpstr>
      <vt:lpstr>Arial</vt:lpstr>
      <vt:lpstr>Arial-Rounded</vt:lpstr>
      <vt:lpstr>Calibri</vt:lpstr>
      <vt:lpstr>Chivo Light</vt:lpstr>
      <vt:lpstr>等线</vt:lpstr>
      <vt:lpstr>HP001 4 hàng</vt:lpstr>
      <vt:lpstr>Times New Roman</vt:lpstr>
      <vt:lpstr>字魂59号-创粗黑</vt:lpstr>
      <vt:lpstr>经典趣体简</vt:lpstr>
      <vt:lpstr>Office Theme</vt:lpstr>
      <vt:lpstr>1_默认设计模板</vt:lpstr>
      <vt:lpstr>1_Office 主题</vt:lpstr>
      <vt:lpstr>2_默认设计模板</vt:lpstr>
      <vt:lpstr>2_Office Theme</vt:lpstr>
      <vt:lpstr>3_默认设计模板</vt:lpstr>
      <vt:lpstr>3_Office Theme</vt:lpstr>
      <vt:lpstr>默认设计模板</vt:lpstr>
      <vt:lpstr>4_默认设计模板</vt:lpstr>
      <vt:lpstr>3_Office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Hồng</dc:creator>
  <cp:lastModifiedBy>HP</cp:lastModifiedBy>
  <cp:revision>13</cp:revision>
  <dcterms:created xsi:type="dcterms:W3CDTF">2022-01-23T15:20:30Z</dcterms:created>
  <dcterms:modified xsi:type="dcterms:W3CDTF">2022-05-03T05:57:22Z</dcterms:modified>
</cp:coreProperties>
</file>