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8" r:id="rId5"/>
    <p:sldMasterId id="2147483721" r:id="rId6"/>
  </p:sldMasterIdLst>
  <p:notesMasterIdLst>
    <p:notesMasterId r:id="rId25"/>
  </p:notesMasterIdLst>
  <p:sldIdLst>
    <p:sldId id="257" r:id="rId7"/>
    <p:sldId id="258" r:id="rId8"/>
    <p:sldId id="259" r:id="rId9"/>
    <p:sldId id="260" r:id="rId10"/>
    <p:sldId id="264" r:id="rId11"/>
    <p:sldId id="273" r:id="rId12"/>
    <p:sldId id="267" r:id="rId13"/>
    <p:sldId id="271" r:id="rId14"/>
    <p:sldId id="274" r:id="rId15"/>
    <p:sldId id="268" r:id="rId16"/>
    <p:sldId id="272" r:id="rId17"/>
    <p:sldId id="269" r:id="rId18"/>
    <p:sldId id="275" r:id="rId19"/>
    <p:sldId id="265" r:id="rId20"/>
    <p:sldId id="266" r:id="rId21"/>
    <p:sldId id="270" r:id="rId22"/>
    <p:sldId id="261" r:id="rId23"/>
    <p:sldId id="26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9C22C-69A1-4C61-BB30-B36D15C9BD09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35AFA-4551-4980-AA5C-A23429C3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2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8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5AFA-4551-4980-AA5C-A23429C3C2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59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5AFA-4551-4980-AA5C-A23429C3C2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5AFA-4551-4980-AA5C-A23429C3C2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29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48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2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6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6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0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5AFA-4551-4980-AA5C-A23429C3C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58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99D5-DCF0-4684-B360-02DF139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2251E2-BF15-464A-ABF2-518D2E748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E867-410E-44DA-AEAC-FFF3D17A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1C7DE-1ACB-45D2-BE23-786AB093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9426E-4060-4680-BC35-68C22665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1B709-4EE2-46A5-B5B8-51975E0E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DB14C7-6D44-47CF-9DC6-602EAD29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F8FFE-E47A-4AA8-B3B3-F49CF2BE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5C2B04-7284-4273-A4D1-F3CEF94B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F9D3E-13C5-46B3-A67F-B5B52F83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06550C-6B99-4860-A13A-3C050C04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ECB7B-E52A-426C-92A6-437756D71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080646-8005-4FB3-951A-6E0E5ABF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AD0C3-735E-4D97-8B18-19D00FC2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841DB-25BB-479B-BBC0-30BBD024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13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6513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21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350A01A-2DF9-48AA-AF90-D5190EA1C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1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FAAD38-12EE-4153-AF4D-4CBC71E96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08"/>
          <a:stretch/>
        </p:blipFill>
        <p:spPr>
          <a:xfrm>
            <a:off x="0" y="3688374"/>
            <a:ext cx="9144000" cy="1455127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98A993B-B110-416A-825A-BBC58AA70900}"/>
              </a:ext>
            </a:extLst>
          </p:cNvPr>
          <p:cNvSpPr/>
          <p:nvPr userDrawn="1"/>
        </p:nvSpPr>
        <p:spPr>
          <a:xfrm rot="16200000">
            <a:off x="2208744" y="-1841507"/>
            <a:ext cx="4738802" cy="8812342"/>
          </a:xfrm>
          <a:prstGeom prst="roundRect">
            <a:avLst>
              <a:gd name="adj" fmla="val 7269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963025" y="4926784"/>
            <a:ext cx="27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8648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6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208744" y="-1841507"/>
            <a:ext cx="4738802" cy="8812342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8963025" y="4926784"/>
            <a:ext cx="27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695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0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36FEE-94E1-47F0-A799-8084C3D6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AF4F8A-974F-4171-8848-56B184FB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DB739B-4E97-4A79-8575-5723E7527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8E1490-C731-41E9-9626-30ED36207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CCEFE4-F0E9-4025-BF98-FBAE6E06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FE82BC3-6FAC-4790-A79A-51A99113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AD7B9DF-643A-4939-B73F-52A6CF9A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E580C3-580F-4E0C-920D-570322B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0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9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19763-677F-4303-A4F0-79D5FC8D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6D861F-53E6-4DE9-AB51-33D18E41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2D6F4C-7BBC-4716-B2C4-5913929F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C6059E-7855-4A60-9DF9-AF44588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6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8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756688-A17B-4C9C-A0B1-586EEF3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E3E245-ACC6-467B-9867-C095D12C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315780-FE38-4FB4-84F9-1303F203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4086F-9AD3-44B6-9FF2-54E85C1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9B474-E11D-4714-9C4C-F4F6870A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E5BC3E-9680-4E99-9150-78825D7E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75389C-2491-45DA-A2FC-76736B7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AE6C0-4C5D-40DC-A737-CEEEEE4C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21550-5F3E-49EE-A2BB-4C04895E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6A085-CA36-48CA-AF98-61557111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BF6C36-7A3E-4B69-AEA8-CDDD6D87E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B71CFA-AF13-4FAF-AA64-CA7A36F79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3C7F34-2687-42A6-9397-B03946E7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D7BB35-C54F-405C-820A-936CC907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79CD42-D889-4AA6-BB32-B32D7342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CE9ACA-BB9C-4DF9-B9C8-2D3B9552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968055-917F-4E6C-8628-E9265998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7324C4-037C-4627-8DB5-B9A453EC0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84147C3-00E3-4B28-891D-3ADEE7B01E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9DAECB-2365-44A2-98B3-1F32E5684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F4481D-9D59-4F67-9601-ED5AD53C6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013912B-12DD-4185-93F2-7F235AD7D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63025" y="4926784"/>
            <a:ext cx="27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45973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78927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1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9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9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072AA2-9BAC-4134-8BC3-EBF2D1997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73" y="753150"/>
            <a:ext cx="5150602" cy="5150602"/>
          </a:xfrm>
          <a:prstGeom prst="rect">
            <a:avLst/>
          </a:prstGeom>
        </p:spPr>
      </p:pic>
      <p:sp>
        <p:nvSpPr>
          <p:cNvPr id="22" name="文本框 17">
            <a:extLst>
              <a:ext uri="{FF2B5EF4-FFF2-40B4-BE49-F238E27FC236}">
                <a16:creationId xmlns:a16="http://schemas.microsoft.com/office/drawing/2014/main" id="{1E352911-7A19-4FEA-8A82-0C3C3C27EBC2}"/>
              </a:ext>
            </a:extLst>
          </p:cNvPr>
          <p:cNvSpPr txBox="1"/>
          <p:nvPr/>
        </p:nvSpPr>
        <p:spPr>
          <a:xfrm>
            <a:off x="1239331" y="640080"/>
            <a:ext cx="6665337" cy="1221487"/>
          </a:xfrm>
          <a:prstGeom prst="rect">
            <a:avLst/>
          </a:prstGeom>
          <a:noFill/>
        </p:spPr>
        <p:txBody>
          <a:bodyPr wrap="square" lIns="51423" tIns="25717" rIns="51423" bIns="25717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514210">
              <a:lnSpc>
                <a:spcPct val="100000"/>
              </a:lnSpc>
              <a:defRPr/>
            </a:pP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8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zh-CN" altLang="en-US" sz="38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8219"/>
            <a:ext cx="89154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M (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2)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ữ hoa M kiểu 2 cỡ nhỏ 2,5 l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01.23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829" y="718081"/>
            <a:ext cx="7630342" cy="429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8219"/>
            <a:ext cx="86868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N (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2)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ữ hoa N kiểu 2 cỡ nhỏ 2,5 l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94.3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742950"/>
            <a:ext cx="7630342" cy="429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1674392" y="438150"/>
            <a:ext cx="5785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OnlineLabels Clip Art -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52821"/>
            <a:ext cx="7831666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4312"/>
            <a:ext cx="7171268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4425385"/>
            <a:ext cx="81805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Juôn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ng</a:t>
            </a:r>
            <a:r>
              <a:rPr lang="vi-VN" sz="3200" b="1" dirty="0" smtClean="0">
                <a:solidFill>
                  <a:srgbClr val="0000FF"/>
                </a:solidFill>
                <a:latin typeface="HP001 4 hàng" pitchFamily="34" charset="0"/>
              </a:rPr>
              <a:t>ưƟ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nh</a:t>
            </a:r>
            <a:r>
              <a:rPr lang="vi-VN" sz="3200" b="1" dirty="0" smtClean="0">
                <a:solidFill>
                  <a:srgbClr val="0000FF"/>
                </a:solidFill>
                <a:latin typeface="HP001 4 hàng" pitchFamily="34" charset="0"/>
              </a:rPr>
              <a:t>ư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mŎ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053991" y="814592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Juôn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ng</a:t>
            </a:r>
            <a:r>
              <a:rPr lang="vi-VN" sz="3200" b="1" dirty="0" smtClean="0">
                <a:solidFill>
                  <a:prstClr val="black"/>
                </a:solidFill>
                <a:latin typeface="HP001 4 hàng" pitchFamily="34" charset="0"/>
              </a:rPr>
              <a:t>ưƟ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nh</a:t>
            </a:r>
            <a:r>
              <a:rPr lang="vi-VN" sz="3200" b="1" dirty="0" smtClean="0">
                <a:solidFill>
                  <a:prstClr val="black"/>
                </a:solidFill>
                <a:latin typeface="HP001 4 hàng" pitchFamily="34" charset="0"/>
              </a:rPr>
              <a:t>ư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mŎ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614" y="117995"/>
            <a:ext cx="3674585" cy="624955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52881" y="3058369"/>
            <a:ext cx="502872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91510" y="3058369"/>
            <a:ext cx="3362043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g,h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5689" y="2539051"/>
            <a:ext cx="4628815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91510" y="2539051"/>
            <a:ext cx="311345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J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4970575" y="1292519"/>
            <a:ext cx="228600" cy="5254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4970575" y="616635"/>
            <a:ext cx="1381501" cy="499154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1,5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4928532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562600" y="3562350"/>
            <a:ext cx="3775298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76200" y="4117624"/>
            <a:ext cx="5594599" cy="89252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562600" y="4095750"/>
            <a:ext cx="3581400" cy="969470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143000" y="1762550"/>
            <a:ext cx="3697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7241" y="1739381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06296" y="176255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9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ƌ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2834956"/>
            <a:ext cx="608230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W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Juôn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ng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ưƟ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nh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ư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mŎ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J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79" y="1119406"/>
            <a:ext cx="1848117" cy="1169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1310"/>
            <a:ext cx="1702482" cy="1203851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757239" y="630158"/>
            <a:ext cx="3462135" cy="1880278"/>
            <a:chOff x="1866512" y="1446509"/>
            <a:chExt cx="3271491" cy="2309600"/>
          </a:xfrm>
        </p:grpSpPr>
        <p:grpSp>
          <p:nvGrpSpPr>
            <p:cNvPr id="4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ysClr val="windowText" lastClr="000000">
                <a:lumMod val="65000"/>
                <a:lumOff val="35000"/>
              </a:sysClr>
            </a:solidFill>
          </p:grpSpPr>
          <p:sp>
            <p:nvSpPr>
              <p:cNvPr id="6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13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5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  <a:defRPr/>
              </a:pPr>
              <a:r>
                <a:rPr lang="en-US" altLang="zh-CN" sz="27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VIẾT VÀO VỞ.</a:t>
              </a:r>
            </a:p>
          </p:txBody>
        </p:sp>
      </p:grpSp>
      <p:pic>
        <p:nvPicPr>
          <p:cNvPr id="95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32" y="947305"/>
            <a:ext cx="5304186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AEF037-0C6E-4E0B-A7FB-E5387A10A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01" y="-898807"/>
            <a:ext cx="5126477" cy="6408097"/>
          </a:xfrm>
          <a:prstGeom prst="rect">
            <a:avLst/>
          </a:prstGeom>
        </p:spPr>
      </p:pic>
      <p:sp>
        <p:nvSpPr>
          <p:cNvPr id="13" name="矩形 19">
            <a:extLst>
              <a:ext uri="{FF2B5EF4-FFF2-40B4-BE49-F238E27FC236}">
                <a16:creationId xmlns:a16="http://schemas.microsoft.com/office/drawing/2014/main" id="{83288833-073A-45AE-A3E2-79DCDF457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07" y="497868"/>
            <a:ext cx="55737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6600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600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600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600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600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dò</a:t>
            </a:r>
            <a:endParaRPr lang="en-US" altLang="zh-CN" sz="6600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7032D65C-BA2E-411C-A872-4044365DF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93" y="2477526"/>
            <a:ext cx="1004933" cy="160657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6187AA9C-0828-45B5-B138-33793F4B4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5998">
            <a:off x="948589" y="3040116"/>
            <a:ext cx="1369506" cy="1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33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ễn phí Bà Ngoại Vẽ Tay Và Cháu Gái Của Bà Là Những Yếu Tố Thương Mại Có  PNG &amp;amp; PSD hình ảnh tải xuống _ kích thước 2000 × 2000px,ID832330331 -  Lovepik">
            <a:extLst>
              <a:ext uri="{FF2B5EF4-FFF2-40B4-BE49-F238E27FC236}">
                <a16:creationId xmlns:a16="http://schemas.microsoft.com/office/drawing/2014/main" id="{D4CB14FC-EAC1-4F21-8E3C-FC07E401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977" l="5814" r="94186">
                        <a14:foregroundMark x1="24767" y1="29070" x2="27093" y2="37674"/>
                        <a14:foregroundMark x1="43256" y1="32093" x2="49186" y2="42558"/>
                        <a14:foregroundMark x1="29186" y1="48372" x2="33372" y2="48953"/>
                        <a14:foregroundMark x1="20581" y1="83372" x2="10233" y2="95465"/>
                        <a14:foregroundMark x1="8140" y1="86047" x2="5814" y2="96047"/>
                        <a14:foregroundMark x1="5814" y1="96047" x2="6163" y2="96977"/>
                        <a14:foregroundMark x1="14302" y1="95930" x2="59302" y2="90930"/>
                        <a14:foregroundMark x1="59302" y1="90930" x2="59884" y2="90930"/>
                        <a14:foregroundMark x1="94186" y1="63256" x2="92558" y2="84884"/>
                        <a14:foregroundMark x1="35116" y1="23140" x2="36977" y2="2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11" y="1405218"/>
            <a:ext cx="3541341" cy="354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Vẽ Tay Học Sinh Hoa Tặng Thầy Cô, Ngày Nhà Giáo, Phim Hoạt Hình,  Bó Hoa miễn phí tải tập tin PNG PSDComment và Vector">
            <a:extLst>
              <a:ext uri="{FF2B5EF4-FFF2-40B4-BE49-F238E27FC236}">
                <a16:creationId xmlns:a16="http://schemas.microsoft.com/office/drawing/2014/main" id="{771363E8-CEBB-465E-B94F-3CA46274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8333" l="9000" r="90000">
                        <a14:foregroundMark x1="21083" y1="12167" x2="18750" y2="24583"/>
                        <a14:foregroundMark x1="28000" y1="4167" x2="30167" y2="4333"/>
                        <a14:foregroundMark x1="15250" y1="45500" x2="10250" y2="53917"/>
                        <a14:foregroundMark x1="10250" y1="53917" x2="9083" y2="63417"/>
                        <a14:foregroundMark x1="9083" y1="63417" x2="10500" y2="68750"/>
                        <a14:foregroundMark x1="36417" y1="93333" x2="42417" y2="92917"/>
                        <a14:foregroundMark x1="72750" y1="54000" x2="74083" y2="86667"/>
                        <a14:foregroundMark x1="30167" y1="75417" x2="28500" y2="89750"/>
                        <a14:foregroundMark x1="28500" y1="89750" x2="29500" y2="93750"/>
                        <a14:foregroundMark x1="81333" y1="63000" x2="81333" y2="90333"/>
                        <a14:foregroundMark x1="85833" y1="57417" x2="82917" y2="79083"/>
                        <a14:foregroundMark x1="78500" y1="47833" x2="86167" y2="55167"/>
                        <a14:foregroundMark x1="86167" y1="55167" x2="89083" y2="64667"/>
                        <a14:foregroundMark x1="89083" y1="64667" x2="89083" y2="80667"/>
                        <a14:foregroundMark x1="67917" y1="56500" x2="64000" y2="74667"/>
                        <a14:foregroundMark x1="64000" y1="74667" x2="66833" y2="86417"/>
                        <a14:foregroundMark x1="63333" y1="67750" x2="61667" y2="82333"/>
                        <a14:foregroundMark x1="62417" y1="69833" x2="61500" y2="78667"/>
                        <a14:foregroundMark x1="69583" y1="75417" x2="70917" y2="81667"/>
                        <a14:foregroundMark x1="63500" y1="98000" x2="74000" y2="97917"/>
                        <a14:foregroundMark x1="74000" y1="97917" x2="74167" y2="97917"/>
                        <a14:foregroundMark x1="28833" y1="98333" x2="38500" y2="96500"/>
                        <a14:foregroundMark x1="38500" y1="96500" x2="38667" y2="96500"/>
                        <a14:foregroundMark x1="67250" y1="54250" x2="67000" y2="58833"/>
                        <a14:foregroundMark x1="67000" y1="50750" x2="66833" y2="56250"/>
                        <a14:foregroundMark x1="66583" y1="51000" x2="66583" y2="53083"/>
                        <a14:foregroundMark x1="61750" y1="71250" x2="61750" y2="75000"/>
                        <a14:foregroundMark x1="61750" y1="69667" x2="61250" y2="73333"/>
                        <a14:backgroundMark x1="63333" y1="49917" x2="61667" y2="54500"/>
                        <a14:backgroundMark x1="58000" y1="70833" x2="58250" y2="7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4"/>
            <a:ext cx="2796988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67FEE2CE-7B10-4057-82B7-0CB34B245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402" y="693130"/>
            <a:ext cx="58499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685800"/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4400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C64F350-E92D-47CE-9735-502191CDE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0" y="190500"/>
            <a:ext cx="4762500" cy="4762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B5D25C-96A9-4079-A370-7CB7D1584AE5}"/>
              </a:ext>
            </a:extLst>
          </p:cNvPr>
          <p:cNvSpPr txBox="1"/>
          <p:nvPr/>
        </p:nvSpPr>
        <p:spPr>
          <a:xfrm>
            <a:off x="5143500" y="1656119"/>
            <a:ext cx="3257550" cy="915631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/>
            <a:r>
              <a:rPr lang="en-US" sz="5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5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55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CCC257-8B9A-4A69-BD40-D39006F53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69839"/>
            <a:ext cx="4351145" cy="4351145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1489605" y="971550"/>
            <a:ext cx="2202389" cy="623246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600" b="1" dirty="0" err="1" smtClean="0">
                <a:solidFill>
                  <a:srgbClr val="0066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TiếngViệt</a:t>
            </a:r>
            <a:endParaRPr lang="zh-CN" altLang="en-US" sz="3600" b="1" dirty="0">
              <a:solidFill>
                <a:srgbClr val="0066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220704" y="331403"/>
            <a:ext cx="5548205" cy="4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0" tIns="45630" rIns="91260" bIns="4563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1"/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2022</a:t>
            </a:r>
            <a:endParaRPr lang="en-US" sz="25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763997"/>
            <a:ext cx="44196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91489">
              <a:lnSpc>
                <a:spcPct val="120000"/>
              </a:lnSpc>
            </a:pP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iết</a:t>
            </a: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 defTabSz="791489">
              <a:lnSpc>
                <a:spcPct val="12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hữ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A, M, N (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19634FAB-2589-4C4F-865E-6402D006A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72" y="-878746"/>
            <a:ext cx="5779728" cy="57797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61DE89-9D59-4476-AB13-30169DA9EE40}"/>
              </a:ext>
            </a:extLst>
          </p:cNvPr>
          <p:cNvSpPr txBox="1"/>
          <p:nvPr/>
        </p:nvSpPr>
        <p:spPr>
          <a:xfrm>
            <a:off x="685800" y="1112702"/>
            <a:ext cx="3037914" cy="1377296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/>
            <a:r>
              <a:rPr lang="en-US" sz="8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85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0511" y="1733550"/>
            <a:ext cx="3684269" cy="1421215"/>
            <a:chOff x="2744315" y="1595348"/>
            <a:chExt cx="4549600" cy="1598392"/>
          </a:xfrm>
          <a:solidFill>
            <a:srgbClr val="ABDB77"/>
          </a:solidFill>
        </p:grpSpPr>
        <p:sp>
          <p:nvSpPr>
            <p:cNvPr id="3" name="Right Arrow 2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noFill/>
            <a:ln w="38100" cap="flat" cmpd="sng" algn="ctr">
              <a:solidFill>
                <a:srgbClr val="00CC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00" kern="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72469" y="1962950"/>
              <a:ext cx="4321446" cy="726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9467" y="1782055"/>
            <a:ext cx="1295802" cy="1309155"/>
            <a:chOff x="2210284" y="3447251"/>
            <a:chExt cx="826089" cy="809063"/>
          </a:xfrm>
        </p:grpSpPr>
        <p:sp>
          <p:nvSpPr>
            <p:cNvPr id="6" name="Oval 5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glow rad="63500">
                <a:srgbClr val="4472C4">
                  <a:satMod val="175000"/>
                  <a:alpha val="40000"/>
                </a:srgb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2" b="93967" l="0" r="96438">
                        <a14:foregroundMark x1="63313" y1="22853" x2="74750" y2="25053"/>
                        <a14:foregroundMark x1="87688" y1="24273" x2="89313" y2="30092"/>
                        <a14:foregroundMark x1="91250" y1="22853" x2="87875" y2="29879"/>
                        <a14:foregroundMark x1="74375" y1="24273" x2="75063" y2="26260"/>
                        <a14:foregroundMark x1="84500" y1="83463" x2="84500" y2="84244"/>
                        <a14:foregroundMark x1="13375" y1="83818" x2="74938" y2="32150"/>
                        <a14:foregroundMark x1="15812" y1="44855" x2="73500" y2="72960"/>
                        <a14:foregroundMark x1="65125" y1="11498" x2="74563" y2="65649"/>
                        <a14:foregroundMark x1="72750" y1="67282" x2="72750" y2="82612"/>
                        <a14:foregroundMark x1="88938" y1="28886" x2="82938" y2="77786"/>
                        <a14:foregroundMark x1="54625" y1="18169" x2="51063" y2="29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11" y="616770"/>
            <a:ext cx="4312579" cy="39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01302" y="232994"/>
            <a:ext cx="9067799" cy="46935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sz="2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6" name="Picture 2" descr="PUPS PRESENTATION by kkj19691 on Genial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71" y="1025853"/>
            <a:ext cx="2457051" cy="245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81350"/>
            <a:ext cx="1766246" cy="177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7" y="1428750"/>
            <a:ext cx="3520800" cy="355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0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76200" y="217575"/>
            <a:ext cx="9067800" cy="46935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(</a:t>
            </a:r>
            <a:r>
              <a:rPr lang="en-US" sz="2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6" name="Picture 2" descr="PUPS PRESENTATION by kkj19691 on Genial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52" y="1065852"/>
            <a:ext cx="2417052" cy="241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94305"/>
            <a:ext cx="1799542" cy="178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4950"/>
            <a:ext cx="4121688" cy="357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0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52400" y="217575"/>
            <a:ext cx="8991600" cy="46935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(</a:t>
            </a:r>
            <a:r>
              <a:rPr lang="en-US" sz="2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6" name="Picture 2" descr="PUPS PRESENTATION by kkj19691 on Genial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8" y="829916"/>
            <a:ext cx="2580033" cy="25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52" y="3067761"/>
            <a:ext cx="1905000" cy="191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8" y="1302515"/>
            <a:ext cx="3618461" cy="36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7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" y="209550"/>
            <a:ext cx="89916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A (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2)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Chữ hoa A kiểu 2 cỡ nhỏ 2,5 l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70.4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562" y="718081"/>
            <a:ext cx="7494875" cy="42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296</Words>
  <Application>Microsoft Office PowerPoint</Application>
  <PresentationFormat>On-screen Show (16:9)</PresentationFormat>
  <Paragraphs>58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Century Gothic</vt:lpstr>
      <vt:lpstr>等线</vt:lpstr>
      <vt:lpstr>等线 Light</vt:lpstr>
      <vt:lpstr>HP001 4 hàng</vt:lpstr>
      <vt:lpstr>Times New Roman</vt:lpstr>
      <vt:lpstr>字魂70号-灵悦黑体</vt:lpstr>
      <vt:lpstr>1_Office 主题​​</vt:lpstr>
      <vt:lpstr>3_Office 主题</vt:lpstr>
      <vt:lpstr>6_Office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10</cp:revision>
  <dcterms:created xsi:type="dcterms:W3CDTF">2022-02-06T15:51:57Z</dcterms:created>
  <dcterms:modified xsi:type="dcterms:W3CDTF">2022-05-08T08:02:39Z</dcterms:modified>
</cp:coreProperties>
</file>