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7" r:id="rId2"/>
    <p:sldId id="287" r:id="rId3"/>
    <p:sldId id="258" r:id="rId4"/>
    <p:sldId id="274" r:id="rId5"/>
    <p:sldId id="273" r:id="rId6"/>
    <p:sldId id="275" r:id="rId7"/>
    <p:sldId id="259" r:id="rId8"/>
    <p:sldId id="261" r:id="rId9"/>
    <p:sldId id="264" r:id="rId10"/>
    <p:sldId id="288" r:id="rId11"/>
    <p:sldId id="282" r:id="rId12"/>
    <p:sldId id="279" r:id="rId13"/>
    <p:sldId id="278" r:id="rId14"/>
    <p:sldId id="280" r:id="rId15"/>
    <p:sldId id="283" r:id="rId16"/>
    <p:sldId id="281" r:id="rId17"/>
    <p:sldId id="256" r:id="rId18"/>
    <p:sldId id="268" r:id="rId19"/>
    <p:sldId id="284" r:id="rId20"/>
    <p:sldId id="270" r:id="rId21"/>
    <p:sldId id="286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732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E4A473-2BDC-4691-9B18-DA7ACC441C8A}" type="datetimeFigureOut">
              <a:rPr lang="en-US" smtClean="0"/>
              <a:t>6/23/2021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A38487-C24C-4966-9DA1-EB22F36449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5886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幻灯片图像占位符 18433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5" name="文本占位符 18434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t>2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1218455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3295CC-E057-4A62-B462-0FC7E02321B1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52043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6/23/2021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7818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6/23/2021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5816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6/23/2021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2770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3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3000"/>
    </mc:Choice>
    <mc:Fallback xmlns="">
      <p:transition advTm="3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1929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6/23/2021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8083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6/23/2021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8467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6/23/2021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4175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6/23/2021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9652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6/23/2021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0427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6/23/2021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348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6/23/2021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4193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6/23/2021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4253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9C6F32-809B-4A83-821D-D07C0E8E5FD3}" type="datetimeFigureOut">
              <a:rPr lang="en-US" smtClean="0"/>
              <a:t>6/23/2021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72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7" Type="http://schemas.microsoft.com/office/2007/relationships/hdphoto" Target="../media/hdphoto5.wd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8.png"/><Relationship Id="rId5" Type="http://schemas.microsoft.com/office/2007/relationships/hdphoto" Target="../media/hdphoto4.wdp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image" Target="../media/image27.png"/><Relationship Id="rId7" Type="http://schemas.openxmlformats.org/officeDocument/2006/relationships/image" Target="../media/image30.png"/><Relationship Id="rId12" Type="http://schemas.microsoft.com/office/2007/relationships/hdphoto" Target="../media/hdphoto8.wdp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Relationship Id="rId6" Type="http://schemas.microsoft.com/office/2007/relationships/hdphoto" Target="../media/hdphoto5.wdp"/><Relationship Id="rId11" Type="http://schemas.openxmlformats.org/officeDocument/2006/relationships/image" Target="../media/image32.png"/><Relationship Id="rId5" Type="http://schemas.openxmlformats.org/officeDocument/2006/relationships/image" Target="../media/image28.png"/><Relationship Id="rId10" Type="http://schemas.microsoft.com/office/2007/relationships/hdphoto" Target="../media/hdphoto7.wdp"/><Relationship Id="rId4" Type="http://schemas.microsoft.com/office/2007/relationships/hdphoto" Target="../media/hdphoto4.wdp"/><Relationship Id="rId9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image" Target="../media/image27.png"/><Relationship Id="rId7" Type="http://schemas.openxmlformats.org/officeDocument/2006/relationships/image" Target="../media/image30.png"/><Relationship Id="rId12" Type="http://schemas.microsoft.com/office/2007/relationships/hdphoto" Target="../media/hdphoto8.wdp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Relationship Id="rId6" Type="http://schemas.microsoft.com/office/2007/relationships/hdphoto" Target="../media/hdphoto5.wdp"/><Relationship Id="rId11" Type="http://schemas.openxmlformats.org/officeDocument/2006/relationships/image" Target="../media/image32.png"/><Relationship Id="rId5" Type="http://schemas.openxmlformats.org/officeDocument/2006/relationships/image" Target="../media/image28.png"/><Relationship Id="rId10" Type="http://schemas.microsoft.com/office/2007/relationships/hdphoto" Target="../media/hdphoto7.wdp"/><Relationship Id="rId4" Type="http://schemas.microsoft.com/office/2007/relationships/hdphoto" Target="../media/hdphoto4.wdp"/><Relationship Id="rId9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hdphoto" Target="../media/hdphoto10.wdp"/><Relationship Id="rId13" Type="http://schemas.openxmlformats.org/officeDocument/2006/relationships/image" Target="../media/image36.png"/><Relationship Id="rId3" Type="http://schemas.openxmlformats.org/officeDocument/2006/relationships/image" Target="../media/image27.png"/><Relationship Id="rId7" Type="http://schemas.openxmlformats.org/officeDocument/2006/relationships/image" Target="../media/image34.png"/><Relationship Id="rId12" Type="http://schemas.microsoft.com/office/2007/relationships/hdphoto" Target="../media/hdphoto8.wdp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Relationship Id="rId6" Type="http://schemas.microsoft.com/office/2007/relationships/hdphoto" Target="../media/hdphoto9.wdp"/><Relationship Id="rId11" Type="http://schemas.openxmlformats.org/officeDocument/2006/relationships/image" Target="../media/image32.png"/><Relationship Id="rId5" Type="http://schemas.openxmlformats.org/officeDocument/2006/relationships/image" Target="../media/image33.png"/><Relationship Id="rId10" Type="http://schemas.microsoft.com/office/2007/relationships/hdphoto" Target="../media/hdphoto11.wdp"/><Relationship Id="rId4" Type="http://schemas.microsoft.com/office/2007/relationships/hdphoto" Target="../media/hdphoto4.wdp"/><Relationship Id="rId9" Type="http://schemas.openxmlformats.org/officeDocument/2006/relationships/image" Target="../media/image35.png"/><Relationship Id="rId14" Type="http://schemas.microsoft.com/office/2007/relationships/hdphoto" Target="../media/hdphoto12.wdp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hdphoto" Target="../media/hdphoto10.wdp"/><Relationship Id="rId13" Type="http://schemas.openxmlformats.org/officeDocument/2006/relationships/image" Target="../media/image28.png"/><Relationship Id="rId3" Type="http://schemas.openxmlformats.org/officeDocument/2006/relationships/image" Target="../media/image27.png"/><Relationship Id="rId7" Type="http://schemas.openxmlformats.org/officeDocument/2006/relationships/image" Target="../media/image34.png"/><Relationship Id="rId12" Type="http://schemas.microsoft.com/office/2007/relationships/hdphoto" Target="../media/hdphoto8.wdp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Relationship Id="rId6" Type="http://schemas.microsoft.com/office/2007/relationships/hdphoto" Target="../media/hdphoto9.wdp"/><Relationship Id="rId11" Type="http://schemas.openxmlformats.org/officeDocument/2006/relationships/image" Target="../media/image32.png"/><Relationship Id="rId5" Type="http://schemas.openxmlformats.org/officeDocument/2006/relationships/image" Target="../media/image33.png"/><Relationship Id="rId10" Type="http://schemas.microsoft.com/office/2007/relationships/hdphoto" Target="../media/hdphoto11.wdp"/><Relationship Id="rId4" Type="http://schemas.microsoft.com/office/2007/relationships/hdphoto" Target="../media/hdphoto4.wdp"/><Relationship Id="rId9" Type="http://schemas.openxmlformats.org/officeDocument/2006/relationships/image" Target="../media/image35.png"/><Relationship Id="rId14" Type="http://schemas.microsoft.com/office/2007/relationships/hdphoto" Target="../media/hdphoto5.wdp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hdphoto" Target="../media/hdphoto10.wdp"/><Relationship Id="rId13" Type="http://schemas.openxmlformats.org/officeDocument/2006/relationships/image" Target="../media/image37.png"/><Relationship Id="rId3" Type="http://schemas.openxmlformats.org/officeDocument/2006/relationships/image" Target="../media/image27.png"/><Relationship Id="rId7" Type="http://schemas.openxmlformats.org/officeDocument/2006/relationships/image" Target="../media/image34.png"/><Relationship Id="rId12" Type="http://schemas.microsoft.com/office/2007/relationships/hdphoto" Target="../media/hdphoto8.wdp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Relationship Id="rId6" Type="http://schemas.microsoft.com/office/2007/relationships/hdphoto" Target="../media/hdphoto9.wdp"/><Relationship Id="rId11" Type="http://schemas.openxmlformats.org/officeDocument/2006/relationships/image" Target="../media/image32.png"/><Relationship Id="rId5" Type="http://schemas.openxmlformats.org/officeDocument/2006/relationships/image" Target="../media/image33.png"/><Relationship Id="rId10" Type="http://schemas.microsoft.com/office/2007/relationships/hdphoto" Target="../media/hdphoto11.wdp"/><Relationship Id="rId4" Type="http://schemas.microsoft.com/office/2007/relationships/hdphoto" Target="../media/hdphoto4.wdp"/><Relationship Id="rId9" Type="http://schemas.openxmlformats.org/officeDocument/2006/relationships/image" Target="../media/image3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image" Target="../media/image42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3.wdp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image" Target="../media/image49.png"/><Relationship Id="rId3" Type="http://schemas.openxmlformats.org/officeDocument/2006/relationships/image" Target="../media/image44.jpeg"/><Relationship Id="rId7" Type="http://schemas.microsoft.com/office/2007/relationships/hdphoto" Target="../media/hdphoto14.wdp"/><Relationship Id="rId12" Type="http://schemas.openxmlformats.org/officeDocument/2006/relationships/image" Target="../media/image4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11" Type="http://schemas.microsoft.com/office/2007/relationships/hdphoto" Target="../media/hdphoto16.wdp"/><Relationship Id="rId5" Type="http://schemas.microsoft.com/office/2007/relationships/hdphoto" Target="../media/hdphoto1.wdp"/><Relationship Id="rId10" Type="http://schemas.openxmlformats.org/officeDocument/2006/relationships/image" Target="../media/image47.png"/><Relationship Id="rId4" Type="http://schemas.openxmlformats.org/officeDocument/2006/relationships/image" Target="../media/image2.png"/><Relationship Id="rId9" Type="http://schemas.microsoft.com/office/2007/relationships/hdphoto" Target="../media/hdphoto15.wdp"/><Relationship Id="rId14" Type="http://schemas.microsoft.com/office/2007/relationships/hdphoto" Target="../media/hdphoto17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51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jpg"/><Relationship Id="rId5" Type="http://schemas.microsoft.com/office/2007/relationships/hdphoto" Target="../media/hdphoto1.wdp"/><Relationship Id="rId4" Type="http://schemas.openxmlformats.org/officeDocument/2006/relationships/image" Target="../media/image2.png"/><Relationship Id="rId9" Type="http://schemas.microsoft.com/office/2007/relationships/hdphoto" Target="../media/hdphoto5.wdp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eg"/><Relationship Id="rId3" Type="http://schemas.openxmlformats.org/officeDocument/2006/relationships/image" Target="../media/image2.png"/><Relationship Id="rId7" Type="http://schemas.openxmlformats.org/officeDocument/2006/relationships/image" Target="../media/image23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microsoft.com/office/2007/relationships/hdphoto" Target="../media/hdphoto2.wdp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lowchart: Document 17"/>
          <p:cNvSpPr/>
          <p:nvPr/>
        </p:nvSpPr>
        <p:spPr>
          <a:xfrm>
            <a:off x="-23732" y="-19522"/>
            <a:ext cx="12336855" cy="2591411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469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290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054"/>
              <a:gd name="connsiteX1" fmla="*/ 21676 w 21676"/>
              <a:gd name="connsiteY1" fmla="*/ 0 h 23054"/>
              <a:gd name="connsiteX2" fmla="*/ 21625 w 21676"/>
              <a:gd name="connsiteY2" fmla="*/ 18938 h 23054"/>
              <a:gd name="connsiteX3" fmla="*/ 17591 w 21676"/>
              <a:gd name="connsiteY3" fmla="*/ 19806 h 23054"/>
              <a:gd name="connsiteX4" fmla="*/ 8290 w 21676"/>
              <a:gd name="connsiteY4" fmla="*/ 23038 h 23054"/>
              <a:gd name="connsiteX5" fmla="*/ 1 w 21676"/>
              <a:gd name="connsiteY5" fmla="*/ 20416 h 23054"/>
              <a:gd name="connsiteX6" fmla="*/ 76 w 21676"/>
              <a:gd name="connsiteY6" fmla="*/ 0 h 23054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7591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75"/>
              <a:gd name="connsiteX1" fmla="*/ 21676 w 21676"/>
              <a:gd name="connsiteY1" fmla="*/ 0 h 23075"/>
              <a:gd name="connsiteX2" fmla="*/ 21625 w 21676"/>
              <a:gd name="connsiteY2" fmla="*/ 19390 h 23075"/>
              <a:gd name="connsiteX3" fmla="*/ 18037 w 21676"/>
              <a:gd name="connsiteY3" fmla="*/ 19806 h 23075"/>
              <a:gd name="connsiteX4" fmla="*/ 8290 w 21676"/>
              <a:gd name="connsiteY4" fmla="*/ 23038 h 23075"/>
              <a:gd name="connsiteX5" fmla="*/ 1 w 21676"/>
              <a:gd name="connsiteY5" fmla="*/ 20416 h 23075"/>
              <a:gd name="connsiteX6" fmla="*/ 76 w 21676"/>
              <a:gd name="connsiteY6" fmla="*/ 0 h 23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075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4088"/>
                  <a:pt x="21625" y="19390"/>
                </a:cubicBezTo>
                <a:cubicBezTo>
                  <a:pt x="19315" y="19388"/>
                  <a:pt x="20217" y="19028"/>
                  <a:pt x="18037" y="19806"/>
                </a:cubicBezTo>
                <a:cubicBezTo>
                  <a:pt x="15320" y="20859"/>
                  <a:pt x="10963" y="22677"/>
                  <a:pt x="8290" y="23038"/>
                </a:cubicBezTo>
                <a:cubicBezTo>
                  <a:pt x="5677" y="23406"/>
                  <a:pt x="1035" y="20921"/>
                  <a:pt x="1" y="20416"/>
                </a:cubicBezTo>
                <a:cubicBezTo>
                  <a:pt x="-16" y="15915"/>
                  <a:pt x="93" y="4501"/>
                  <a:pt x="76" y="0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dist="50800" dir="5400000" algn="ctr" rotWithShape="0">
              <a:srgbClr val="000000">
                <a:alpha val="26000"/>
              </a:srgbClr>
            </a:outerShd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71" tIns="60936" rIns="121871" bIns="60936" rtlCol="0" anchor="ctr"/>
          <a:lstStyle/>
          <a:p>
            <a:pPr algn="ctr"/>
            <a:endParaRPr lang="en-US" sz="2400" dirty="0"/>
          </a:p>
        </p:txBody>
      </p:sp>
      <p:sp>
        <p:nvSpPr>
          <p:cNvPr id="18" name="Flowchart: Document 17"/>
          <p:cNvSpPr/>
          <p:nvPr/>
        </p:nvSpPr>
        <p:spPr>
          <a:xfrm>
            <a:off x="-57598" y="14346"/>
            <a:ext cx="12336855" cy="2369632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168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3636"/>
                  <a:pt x="21625" y="18938"/>
                </a:cubicBezTo>
                <a:cubicBezTo>
                  <a:pt x="19315" y="18936"/>
                  <a:pt x="19771" y="19028"/>
                  <a:pt x="17591" y="19806"/>
                </a:cubicBezTo>
                <a:cubicBezTo>
                  <a:pt x="14874" y="20859"/>
                  <a:pt x="11082" y="23280"/>
                  <a:pt x="8469" y="23038"/>
                </a:cubicBezTo>
                <a:cubicBezTo>
                  <a:pt x="5856" y="24009"/>
                  <a:pt x="1035" y="19262"/>
                  <a:pt x="1" y="18757"/>
                </a:cubicBezTo>
                <a:cubicBezTo>
                  <a:pt x="-16" y="14256"/>
                  <a:pt x="93" y="4501"/>
                  <a:pt x="76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121871" tIns="60936" rIns="121871" bIns="60936" rtlCol="0" anchor="ctr"/>
          <a:lstStyle/>
          <a:p>
            <a:pPr algn="ctr"/>
            <a:endParaRPr lang="en-US" sz="3200" dirty="0"/>
          </a:p>
        </p:txBody>
      </p:sp>
      <p:grpSp>
        <p:nvGrpSpPr>
          <p:cNvPr id="2" name="Group 1"/>
          <p:cNvGrpSpPr/>
          <p:nvPr/>
        </p:nvGrpSpPr>
        <p:grpSpPr>
          <a:xfrm>
            <a:off x="3718128" y="2927060"/>
            <a:ext cx="7937956" cy="1300191"/>
            <a:chOff x="9566064" y="964372"/>
            <a:chExt cx="5446164" cy="698253"/>
          </a:xfrm>
        </p:grpSpPr>
        <p:sp>
          <p:nvSpPr>
            <p:cNvPr id="13" name="Rectangle 10"/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3999"/>
                <a:gd name="connsiteY0" fmla="*/ 0 h 724766"/>
                <a:gd name="connsiteX1" fmla="*/ 5334000 w 5333999"/>
                <a:gd name="connsiteY1" fmla="*/ 0 h 724766"/>
                <a:gd name="connsiteX2" fmla="*/ 3970191 w 5333999"/>
                <a:gd name="connsiteY2" fmla="*/ 513468 h 724766"/>
                <a:gd name="connsiteX3" fmla="*/ 5334000 w 5333999"/>
                <a:gd name="connsiteY3" fmla="*/ 724766 h 724766"/>
                <a:gd name="connsiteX4" fmla="*/ 0 w 5333999"/>
                <a:gd name="connsiteY4" fmla="*/ 724766 h 724766"/>
                <a:gd name="connsiteX5" fmla="*/ 0 w 5333999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572681 w 5334002"/>
                <a:gd name="connsiteY2" fmla="*/ 409907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649495"/>
                <a:gd name="connsiteY0" fmla="*/ 0 h 724766"/>
                <a:gd name="connsiteX1" fmla="*/ 5649496 w 5649495"/>
                <a:gd name="connsiteY1" fmla="*/ 27302 h 724766"/>
                <a:gd name="connsiteX2" fmla="*/ 4572681 w 5649495"/>
                <a:gd name="connsiteY2" fmla="*/ 409907 h 724766"/>
                <a:gd name="connsiteX3" fmla="*/ 5334000 w 5649495"/>
                <a:gd name="connsiteY3" fmla="*/ 724766 h 724766"/>
                <a:gd name="connsiteX4" fmla="*/ 0 w 5649495"/>
                <a:gd name="connsiteY4" fmla="*/ 724766 h 724766"/>
                <a:gd name="connsiteX5" fmla="*/ 0 w 5649495"/>
                <a:gd name="connsiteY5" fmla="*/ 0 h 724766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24345 w 5673840"/>
                <a:gd name="connsiteY4" fmla="*/ 697464 h 697464"/>
                <a:gd name="connsiteX5" fmla="*/ -1 w 5673840"/>
                <a:gd name="connsiteY5" fmla="*/ 152873 h 697464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6831 w 5673840"/>
                <a:gd name="connsiteY4" fmla="*/ 568730 h 697464"/>
                <a:gd name="connsiteX5" fmla="*/ -1 w 5673840"/>
                <a:gd name="connsiteY5" fmla="*/ 152873 h 697464"/>
                <a:gd name="connsiteX0" fmla="*/ -1 w 5673840"/>
                <a:gd name="connsiteY0" fmla="*/ 152873 h 661803"/>
                <a:gd name="connsiteX1" fmla="*/ 5673841 w 5673840"/>
                <a:gd name="connsiteY1" fmla="*/ 0 h 661803"/>
                <a:gd name="connsiteX2" fmla="*/ 4597026 w 5673840"/>
                <a:gd name="connsiteY2" fmla="*/ 382605 h 661803"/>
                <a:gd name="connsiteX3" fmla="*/ 5253439 w 5673840"/>
                <a:gd name="connsiteY3" fmla="*/ 661803 h 661803"/>
                <a:gd name="connsiteX4" fmla="*/ 6831 w 5673840"/>
                <a:gd name="connsiteY4" fmla="*/ 568730 h 661803"/>
                <a:gd name="connsiteX5" fmla="*/ -1 w 5673840"/>
                <a:gd name="connsiteY5" fmla="*/ 152873 h 66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2" name="Rectangle 10"/>
            <p:cNvSpPr/>
            <p:nvPr/>
          </p:nvSpPr>
          <p:spPr>
            <a:xfrm>
              <a:off x="9616287" y="1021956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endParaRPr lang="en-US" sz="2400" dirty="0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421486" y="2867441"/>
            <a:ext cx="1323109" cy="1323109"/>
            <a:chOff x="1212273" y="1084984"/>
            <a:chExt cx="992332" cy="992332"/>
          </a:xfrm>
          <a:solidFill>
            <a:srgbClr val="00B0F0"/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9" name="Oval 8"/>
            <p:cNvSpPr/>
            <p:nvPr/>
          </p:nvSpPr>
          <p:spPr>
            <a:xfrm>
              <a:off x="1212273" y="1084984"/>
              <a:ext cx="992332" cy="992332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8" name="Oval 7"/>
            <p:cNvSpPr/>
            <p:nvPr/>
          </p:nvSpPr>
          <p:spPr>
            <a:xfrm>
              <a:off x="1252971" y="1095375"/>
              <a:ext cx="914400" cy="914400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-817096" y="-711057"/>
            <a:ext cx="3292844" cy="3062308"/>
            <a:chOff x="-2957976" y="-1125796"/>
            <a:chExt cx="2469633" cy="2296731"/>
          </a:xfrm>
        </p:grpSpPr>
        <p:sp>
          <p:nvSpPr>
            <p:cNvPr id="26" name="Oval 25"/>
            <p:cNvSpPr/>
            <p:nvPr/>
          </p:nvSpPr>
          <p:spPr>
            <a:xfrm rot="9814622">
              <a:off x="-2957976" y="-1125796"/>
              <a:ext cx="2469633" cy="2296731"/>
            </a:xfrm>
            <a:prstGeom prst="ellipse">
              <a:avLst/>
            </a:prstGeom>
            <a:solidFill>
              <a:srgbClr val="00B0F0"/>
            </a:solidFill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25" name="Oval 24"/>
            <p:cNvSpPr/>
            <p:nvPr/>
          </p:nvSpPr>
          <p:spPr>
            <a:xfrm rot="968493">
              <a:off x="-2721155" y="-827037"/>
              <a:ext cx="2069022" cy="193101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9" name="Oval 18"/>
            <p:cNvSpPr/>
            <p:nvPr/>
          </p:nvSpPr>
          <p:spPr>
            <a:xfrm rot="2150288">
              <a:off x="-2540893" y="-528917"/>
              <a:ext cx="1825297" cy="1583730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-189549" y="727077"/>
            <a:ext cx="2382188" cy="73859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Tuần</a:t>
            </a:r>
            <a:r>
              <a:rPr lang="en-US" sz="4000" b="1" dirty="0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smtClean="0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</a:t>
            </a:r>
            <a:endParaRPr lang="en-US" sz="4000" b="1" dirty="0">
              <a:solidFill>
                <a:srgbClr val="00B0F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865203" y="296191"/>
            <a:ext cx="9550400" cy="1354152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8000" b="1" dirty="0" err="1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Chủ</a:t>
            </a:r>
            <a:r>
              <a:rPr lang="en-US" sz="8000" b="1" dirty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8000" b="1" dirty="0" err="1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đề</a:t>
            </a:r>
            <a:r>
              <a:rPr lang="en-US" sz="8000" b="1" dirty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1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463579" y="2890245"/>
            <a:ext cx="1320800" cy="1272143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3200" b="1" dirty="0" err="1">
                <a:solidFill>
                  <a:schemeClr val="bg1"/>
                </a:solidFill>
                <a:latin typeface="iCiel Cadena" panose="02000503000000020004" pitchFamily="2" charset="0"/>
                <a:ea typeface="Arial-Rounded" pitchFamily="34" charset="0"/>
                <a:cs typeface="Arial-Rounded" pitchFamily="34" charset="0"/>
              </a:rPr>
              <a:t>Bài</a:t>
            </a:r>
            <a:endParaRPr lang="en-US" sz="3200" b="1" dirty="0">
              <a:solidFill>
                <a:schemeClr val="bg1"/>
              </a:solidFill>
              <a:latin typeface="iCiel Cadena" panose="02000503000000020004" pitchFamily="2" charset="0"/>
              <a:ea typeface="Arial-Rounded" pitchFamily="34" charset="0"/>
              <a:cs typeface="Arial-Rounded" pitchFamily="34" charset="0"/>
            </a:endParaRPr>
          </a:p>
          <a:p>
            <a:pPr algn="ctr"/>
            <a:r>
              <a:rPr lang="en-US" sz="4267" b="1" dirty="0" smtClean="0">
                <a:solidFill>
                  <a:schemeClr val="bg1"/>
                </a:solidFill>
                <a:latin typeface="iCiel Cadena" panose="02000503000000020004" pitchFamily="2" charset="0"/>
                <a:ea typeface="Arial-Rounded" pitchFamily="34" charset="0"/>
                <a:cs typeface="Times New Roman" pitchFamily="18" charset="0"/>
              </a:rPr>
              <a:t>5</a:t>
            </a:r>
            <a:endParaRPr lang="en-US" sz="4267" b="1" dirty="0">
              <a:solidFill>
                <a:schemeClr val="bg1"/>
              </a:solidFill>
              <a:latin typeface="iCiel Cadena" panose="02000503000000020004" pitchFamily="2" charset="0"/>
              <a:ea typeface="Arial-Rounded" pitchFamily="34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694950" y="3151429"/>
            <a:ext cx="6741935" cy="80015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0070C0"/>
                </a:solidFill>
                <a:latin typeface="r0c0i Linotte" pitchFamily="2" charset="0"/>
                <a:ea typeface="Arial-Rounded" pitchFamily="34" charset="0"/>
                <a:cs typeface="Arial-Rounded" pitchFamily="34" charset="0"/>
              </a:rPr>
              <a:t>EM CÓ XINH KHÔNG ?</a:t>
            </a:r>
            <a:endParaRPr lang="en-US" sz="4400" b="1" dirty="0">
              <a:solidFill>
                <a:srgbClr val="0070C0"/>
              </a:solidFill>
              <a:latin typeface="r0c0i Linotte" pitchFamily="2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23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sp>
        <p:nvSpPr>
          <p:cNvPr id="27" name="Text Box 1"/>
          <p:cNvSpPr txBox="1"/>
          <p:nvPr/>
        </p:nvSpPr>
        <p:spPr>
          <a:xfrm>
            <a:off x="2045368" y="6467577"/>
            <a:ext cx="10586696" cy="4646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19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Bản</a:t>
            </a:r>
            <a:r>
              <a:rPr lang="en-US" sz="2419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2419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quyền</a:t>
            </a:r>
            <a:r>
              <a:rPr lang="en-US" sz="2419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: FB </a:t>
            </a:r>
            <a:r>
              <a:rPr lang="en-US" sz="2419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Đặng</a:t>
            </a:r>
            <a:r>
              <a:rPr lang="en-US" sz="2419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2419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Nhật</a:t>
            </a:r>
            <a:r>
              <a:rPr lang="en-US" sz="2419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2419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Linh</a:t>
            </a:r>
            <a:r>
              <a:rPr lang="en-US" sz="2419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- https://www.facebook.com/nhat.linh.3557440</a:t>
            </a:r>
          </a:p>
        </p:txBody>
      </p:sp>
    </p:spTree>
    <p:extLst>
      <p:ext uri="{BB962C8B-B14F-4D97-AF65-F5344CB8AC3E}">
        <p14:creationId xmlns:p14="http://schemas.microsoft.com/office/powerpoint/2010/main" val="436007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  <p:timing>
    <p:tnLst>
      <p:par>
        <p:cTn id="1" dur="indefinite" restart="never" nodeType="tmRoot"/>
      </p:par>
    </p:tnLst>
    <p:bldLst>
      <p:bldP spid="2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0A20FE26-1367-4A3F-85DE-8373044CA43F}"/>
              </a:ext>
            </a:extLst>
          </p:cNvPr>
          <p:cNvSpPr/>
          <p:nvPr/>
        </p:nvSpPr>
        <p:spPr>
          <a:xfrm>
            <a:off x="499864" y="425182"/>
            <a:ext cx="10995949" cy="59609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19"/>
          </a:p>
        </p:txBody>
      </p:sp>
      <p:pic>
        <p:nvPicPr>
          <p:cNvPr id="15" name="图片 73732" descr="PPT素材-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864" y="113323"/>
            <a:ext cx="10543131" cy="596984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Rectangle 11">
            <a:extLst>
              <a:ext uri="{FF2B5EF4-FFF2-40B4-BE49-F238E27FC236}">
                <a16:creationId xmlns:a16="http://schemas.microsoft.com/office/drawing/2014/main" id="{3AD24F28-1415-40B3-A995-3C246C286D7F}"/>
              </a:ext>
            </a:extLst>
          </p:cNvPr>
          <p:cNvSpPr>
            <a:spLocks noChangeArrowheads="1"/>
          </p:cNvSpPr>
          <p:nvPr/>
        </p:nvSpPr>
        <p:spPr bwMode="gray">
          <a:xfrm>
            <a:off x="456366" y="3200682"/>
            <a:ext cx="11203016" cy="123495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defTabSz="1219139">
              <a:lnSpc>
                <a:spcPct val="150000"/>
              </a:lnSpc>
              <a:defRPr/>
            </a:pPr>
            <a:r>
              <a:rPr lang="en-US" altLang="zh-CN" sz="495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Luyện</a:t>
            </a:r>
            <a:r>
              <a:rPr lang="en-US" altLang="zh-CN" sz="495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495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altLang="zh-CN" sz="495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495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nhóm</a:t>
            </a:r>
            <a:endParaRPr lang="zh-CN" altLang="en-US" sz="495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SVN-Gretoon" panose="02040603050506020204" pitchFamily="18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7" name="图片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4" t="7312" r="32213" b="28914"/>
          <a:stretch>
            <a:fillRect/>
          </a:stretch>
        </p:blipFill>
        <p:spPr>
          <a:xfrm>
            <a:off x="10637196" y="39447"/>
            <a:ext cx="1285680" cy="19094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0814" y="245541"/>
            <a:ext cx="3261485" cy="24243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图片 10">
            <a:extLst>
              <a:ext uri="{FF2B5EF4-FFF2-40B4-BE49-F238E27FC236}">
                <a16:creationId xmlns:a16="http://schemas.microsoft.com/office/drawing/2014/main" id="{3629FE9C-960A-473B-B9F3-6E7B8AB1A3B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683" r="63070"/>
          <a:stretch/>
        </p:blipFill>
        <p:spPr>
          <a:xfrm>
            <a:off x="2462529" y="5795015"/>
            <a:ext cx="8396048" cy="946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149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734" b="89844" l="2837" r="980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335" r="2994" b="10837"/>
          <a:stretch/>
        </p:blipFill>
        <p:spPr>
          <a:xfrm>
            <a:off x="1339701" y="-160410"/>
            <a:ext cx="9027043" cy="733490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41724" y1="46394" x2="41724" y2="46394"/>
                        <a14:foregroundMark x1="41034" y1="47356" x2="44138" y2="485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404039" y="1612010"/>
            <a:ext cx="3907464" cy="57457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683386" y="2402958"/>
            <a:ext cx="4825744" cy="4954772"/>
          </a:xfrm>
          <a:prstGeom prst="rect">
            <a:avLst/>
          </a:prstGeom>
        </p:spPr>
      </p:pic>
      <p:sp>
        <p:nvSpPr>
          <p:cNvPr id="7" name="Rectangle 11">
            <a:extLst>
              <a:ext uri="{FF2B5EF4-FFF2-40B4-BE49-F238E27FC236}">
                <a16:creationId xmlns:a16="http://schemas.microsoft.com/office/drawing/2014/main" id="{3AD24F28-1415-40B3-A995-3C246C286D7F}"/>
              </a:ext>
            </a:extLst>
          </p:cNvPr>
          <p:cNvSpPr>
            <a:spLocks noChangeArrowheads="1"/>
          </p:cNvSpPr>
          <p:nvPr/>
        </p:nvSpPr>
        <p:spPr bwMode="gray">
          <a:xfrm>
            <a:off x="2526959" y="2494512"/>
            <a:ext cx="6418608" cy="92333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defTabSz="1219170">
              <a:defRPr/>
            </a:pPr>
            <a:r>
              <a:rPr lang="en-US" altLang="zh-CN" sz="5400" b="1" spc="800" dirty="0" err="1" smtClean="0">
                <a:solidFill>
                  <a:srgbClr val="FF0000"/>
                </a:solidFill>
                <a:latin typeface="iCiel Nabila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Tìm</a:t>
            </a:r>
            <a:r>
              <a:rPr lang="en-US" altLang="zh-CN" sz="5400" b="1" spc="800" dirty="0" smtClean="0">
                <a:solidFill>
                  <a:srgbClr val="FF0000"/>
                </a:solidFill>
                <a:latin typeface="iCiel Nabila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5400" b="1" spc="800" dirty="0" err="1" smtClean="0">
                <a:solidFill>
                  <a:srgbClr val="FF0000"/>
                </a:solidFill>
                <a:latin typeface="iCiel Nabila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hiểu</a:t>
            </a:r>
            <a:r>
              <a:rPr lang="en-US" altLang="zh-CN" sz="5400" b="1" spc="800" dirty="0" smtClean="0">
                <a:solidFill>
                  <a:srgbClr val="FF0000"/>
                </a:solidFill>
                <a:latin typeface="iCiel Nabila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5400" b="1" spc="800" dirty="0" err="1" smtClean="0">
                <a:solidFill>
                  <a:srgbClr val="FF0000"/>
                </a:solidFill>
                <a:latin typeface="iCiel Nabila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endParaRPr lang="zh-CN" altLang="en-US" sz="5400" b="1" spc="800" dirty="0">
              <a:solidFill>
                <a:srgbClr val="FF0000"/>
              </a:solidFill>
              <a:latin typeface="iCiel Nabila" pitchFamily="2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1340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41724" y1="46394" x2="41724" y2="46394"/>
                        <a14:foregroundMark x1="41034" y1="47356" x2="44138" y2="485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069198" y="1198869"/>
            <a:ext cx="2630877" cy="386856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181600" y="1198869"/>
            <a:ext cx="3781622" cy="388273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9807" l="0" r="987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5442" y="3821372"/>
            <a:ext cx="2636872" cy="29622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93333" l="0" r="9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1796346"/>
            <a:ext cx="3494549" cy="5391591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-148856" y="-98244"/>
            <a:ext cx="6528391" cy="2254102"/>
            <a:chOff x="-148856" y="-98244"/>
            <a:chExt cx="6528391" cy="2254102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0" b="32414" l="0" r="98936">
                          <a14:foregroundMark x1="41135" y1="5172" x2="41135" y2="5172"/>
                          <a14:foregroundMark x1="34397" y1="8391" x2="49468" y2="1149"/>
                          <a14:foregroundMark x1="49468" y1="1379" x2="65957" y2="8276"/>
                          <a14:foregroundMark x1="50887" y1="1149" x2="65957" y2="873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37" b="67794"/>
            <a:stretch/>
          </p:blipFill>
          <p:spPr>
            <a:xfrm>
              <a:off x="-148856" y="-98244"/>
              <a:ext cx="6528391" cy="2254102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>
              <a:off x="574649" y="679658"/>
              <a:ext cx="5092504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200" b="1" dirty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1. </a:t>
              </a:r>
              <a:r>
                <a:rPr lang="en-US" sz="3200" b="1" dirty="0" err="1" smtClean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Voi</a:t>
              </a:r>
              <a:r>
                <a:rPr lang="en-US" sz="3200" b="1" dirty="0" smtClean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 smtClean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em</a:t>
              </a:r>
              <a:r>
                <a:rPr lang="en-US" sz="3200" b="1" dirty="0" smtClean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 smtClean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đã</a:t>
              </a:r>
              <a:r>
                <a:rPr lang="en-US" sz="3200" b="1" dirty="0" smtClean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 smtClean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hỏi</a:t>
              </a:r>
              <a:r>
                <a:rPr lang="en-US" sz="3200" b="1" dirty="0" smtClean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 smtClean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voi</a:t>
              </a:r>
              <a:r>
                <a:rPr lang="en-US" sz="3200" b="1" dirty="0" smtClean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 smtClean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anh</a:t>
              </a:r>
              <a:r>
                <a:rPr lang="en-US" sz="3200" b="1" dirty="0" smtClean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, </a:t>
              </a:r>
              <a:r>
                <a:rPr lang="en-US" sz="3200" b="1" dirty="0" err="1" smtClean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hươu</a:t>
              </a:r>
              <a:r>
                <a:rPr lang="en-US" sz="3200" b="1" dirty="0" smtClean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 smtClean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và</a:t>
              </a:r>
              <a:r>
                <a:rPr lang="en-US" sz="3200" b="1" dirty="0" smtClean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 smtClean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dê</a:t>
              </a:r>
              <a:r>
                <a:rPr lang="en-US" sz="3200" b="1" dirty="0" smtClean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 smtClean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điều</a:t>
              </a:r>
              <a:r>
                <a:rPr lang="en-US" sz="3200" b="1" dirty="0" smtClean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 smtClean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gì</a:t>
              </a:r>
              <a:r>
                <a:rPr lang="en-US" sz="3200" b="1" dirty="0" smtClean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?</a:t>
              </a:r>
              <a:endParaRPr lang="en-US" sz="32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6429711" y="244128"/>
            <a:ext cx="4209412" cy="1249608"/>
            <a:chOff x="6429711" y="244128"/>
            <a:chExt cx="4209412" cy="1249608"/>
          </a:xfrm>
        </p:grpSpPr>
        <p:sp>
          <p:nvSpPr>
            <p:cNvPr id="18" name="Oval Callout 17"/>
            <p:cNvSpPr/>
            <p:nvPr/>
          </p:nvSpPr>
          <p:spPr>
            <a:xfrm>
              <a:off x="6429711" y="244128"/>
              <a:ext cx="4209412" cy="1249608"/>
            </a:xfrm>
            <a:prstGeom prst="wedgeEllipseCallout">
              <a:avLst>
                <a:gd name="adj1" fmla="val -60658"/>
                <a:gd name="adj2" fmla="val 90408"/>
              </a:avLst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6941673" y="499248"/>
              <a:ext cx="3185487" cy="6504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2800" b="1" dirty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- </a:t>
              </a:r>
              <a:r>
                <a:rPr lang="en-US" sz="2800" b="1" dirty="0" err="1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Em</a:t>
              </a:r>
              <a:r>
                <a:rPr lang="en-US" sz="2800" b="1" dirty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có</a:t>
              </a:r>
              <a:r>
                <a:rPr lang="en-US" sz="2800" b="1" dirty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xinh</a:t>
              </a:r>
              <a:r>
                <a:rPr lang="en-US" sz="2800" b="1" dirty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không</a:t>
              </a:r>
              <a:r>
                <a:rPr lang="en-US" sz="2800" b="1" dirty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49075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41724" y1="46394" x2="41724" y2="46394"/>
                        <a14:foregroundMark x1="41034" y1="47356" x2="44138" y2="485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069198" y="1198869"/>
            <a:ext cx="2630877" cy="386856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181600" y="1198869"/>
            <a:ext cx="3781622" cy="388273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9807" l="0" r="987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5442" y="3821372"/>
            <a:ext cx="2636872" cy="29622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93333" l="0" r="9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1796346"/>
            <a:ext cx="3494549" cy="5391591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-148856" y="-98244"/>
            <a:ext cx="6528391" cy="2254102"/>
            <a:chOff x="-148856" y="-98244"/>
            <a:chExt cx="6528391" cy="2254102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0" b="32414" l="0" r="98936">
                          <a14:foregroundMark x1="41135" y1="5172" x2="41135" y2="5172"/>
                          <a14:foregroundMark x1="34397" y1="8391" x2="49468" y2="1149"/>
                          <a14:foregroundMark x1="49468" y1="1379" x2="65957" y2="8276"/>
                          <a14:foregroundMark x1="50887" y1="1149" x2="65957" y2="873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37" b="67794"/>
            <a:stretch/>
          </p:blipFill>
          <p:spPr>
            <a:xfrm>
              <a:off x="-148856" y="-98244"/>
              <a:ext cx="6528391" cy="2254102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>
              <a:off x="620312" y="499248"/>
              <a:ext cx="5092504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200" b="1" dirty="0" smtClean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2. </a:t>
              </a:r>
              <a:r>
                <a:rPr lang="en-US" sz="3200" b="1" dirty="0" err="1" smtClean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Voi</a:t>
              </a:r>
              <a:r>
                <a:rPr lang="en-US" sz="3200" b="1" dirty="0" smtClean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em</a:t>
              </a:r>
              <a:r>
                <a:rPr lang="en-US" sz="3200" b="1" dirty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đã</a:t>
              </a:r>
              <a:r>
                <a:rPr lang="en-US" sz="3200" b="1" dirty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nhận</a:t>
              </a:r>
              <a:r>
                <a:rPr lang="en-US" sz="3200" b="1" dirty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được</a:t>
              </a:r>
              <a:r>
                <a:rPr lang="en-US" sz="3200" b="1" dirty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những</a:t>
              </a:r>
              <a:r>
                <a:rPr lang="en-US" sz="3200" b="1" dirty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câu</a:t>
              </a:r>
              <a:r>
                <a:rPr lang="en-US" sz="3200" b="1" dirty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trả</a:t>
              </a:r>
              <a:r>
                <a:rPr lang="en-US" sz="3200" b="1" dirty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lời</a:t>
              </a:r>
              <a:r>
                <a:rPr lang="en-US" sz="3200" b="1" dirty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như</a:t>
              </a:r>
              <a:r>
                <a:rPr lang="en-US" sz="3200" b="1" dirty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thế</a:t>
              </a:r>
              <a:r>
                <a:rPr lang="en-US" sz="3200" b="1" dirty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nào</a:t>
              </a:r>
              <a:r>
                <a:rPr lang="en-US" sz="3200" b="1" dirty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?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7509456" y="404003"/>
            <a:ext cx="4209412" cy="1249608"/>
            <a:chOff x="6429711" y="244128"/>
            <a:chExt cx="4209412" cy="1249608"/>
          </a:xfrm>
        </p:grpSpPr>
        <p:sp>
          <p:nvSpPr>
            <p:cNvPr id="18" name="Oval Callout 17"/>
            <p:cNvSpPr/>
            <p:nvPr/>
          </p:nvSpPr>
          <p:spPr>
            <a:xfrm>
              <a:off x="6429711" y="244128"/>
              <a:ext cx="4209412" cy="1249608"/>
            </a:xfrm>
            <a:prstGeom prst="wedgeEllipseCallout">
              <a:avLst>
                <a:gd name="adj1" fmla="val -60658"/>
                <a:gd name="adj2" fmla="val 90408"/>
              </a:avLst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7372078" y="499248"/>
              <a:ext cx="2324675" cy="73866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2800" b="1" dirty="0" smtClean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-</a:t>
              </a:r>
              <a:r>
                <a:rPr lang="en-US" sz="2800" b="1" dirty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Em</a:t>
              </a:r>
              <a:r>
                <a:rPr lang="en-US" sz="2800" b="1" dirty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xinh</a:t>
              </a:r>
              <a:r>
                <a:rPr lang="en-US" sz="2800" b="1" dirty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lắm</a:t>
              </a:r>
              <a:r>
                <a:rPr lang="en-US" sz="2800" b="1" dirty="0" smtClean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!</a:t>
              </a:r>
              <a:endParaRPr lang="en-US" sz="28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2420086" y="659123"/>
            <a:ext cx="4235097" cy="1318533"/>
            <a:chOff x="6429711" y="244128"/>
            <a:chExt cx="4209412" cy="1249608"/>
          </a:xfrm>
        </p:grpSpPr>
        <p:sp>
          <p:nvSpPr>
            <p:cNvPr id="23" name="Oval Callout 22"/>
            <p:cNvSpPr/>
            <p:nvPr/>
          </p:nvSpPr>
          <p:spPr>
            <a:xfrm>
              <a:off x="6429711" y="244128"/>
              <a:ext cx="4209412" cy="1249608"/>
            </a:xfrm>
            <a:prstGeom prst="wedgeEllipseCallout">
              <a:avLst>
                <a:gd name="adj1" fmla="val -39318"/>
                <a:gd name="adj2" fmla="val 87989"/>
              </a:avLst>
            </a:prstGeom>
            <a:ln w="1905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6584726" y="422762"/>
              <a:ext cx="3890395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US" sz="2400" b="1" dirty="0" smtClean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- </a:t>
              </a:r>
              <a:r>
                <a:rPr lang="en-US" sz="2400" b="1" dirty="0" err="1" smtClean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Chưa</a:t>
              </a:r>
              <a:r>
                <a:rPr lang="en-US" sz="2400" b="1" dirty="0" smtClean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dirty="0" err="1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xinh</a:t>
              </a:r>
              <a:r>
                <a:rPr lang="en-US" sz="2400" b="1" dirty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dirty="0" err="1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lắm</a:t>
              </a:r>
              <a:r>
                <a:rPr lang="en-US" sz="2400" b="1" dirty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dirty="0" err="1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vì</a:t>
              </a:r>
              <a:r>
                <a:rPr lang="en-US" sz="2400" b="1" dirty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dirty="0" err="1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em</a:t>
              </a:r>
              <a:r>
                <a:rPr lang="en-US" sz="2400" b="1" dirty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dirty="0" err="1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không</a:t>
              </a:r>
              <a:r>
                <a:rPr lang="en-US" sz="2400" b="1" dirty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dirty="0" err="1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có</a:t>
              </a:r>
              <a:r>
                <a:rPr lang="en-US" sz="2400" b="1" dirty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dirty="0" err="1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sừng</a:t>
              </a:r>
              <a:r>
                <a:rPr lang="en-US" sz="2400" b="1" dirty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dirty="0" err="1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giống</a:t>
              </a:r>
              <a:r>
                <a:rPr lang="en-US" sz="2400" b="1" dirty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dirty="0" err="1" smtClean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anh</a:t>
              </a:r>
              <a:r>
                <a:rPr lang="en-US" sz="2400" b="1" dirty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</a:t>
              </a:r>
            </a:p>
          </p:txBody>
        </p:sp>
      </p:grpSp>
      <p:grpSp>
        <p:nvGrpSpPr>
          <p:cNvPr id="25" name="Group 24"/>
          <p:cNvGrpSpPr/>
          <p:nvPr/>
        </p:nvGrpSpPr>
        <p:grpSpPr>
          <a:xfrm flipH="1">
            <a:off x="5044906" y="4356140"/>
            <a:ext cx="4119719" cy="1249608"/>
            <a:chOff x="6429711" y="244128"/>
            <a:chExt cx="4209412" cy="1249608"/>
          </a:xfrm>
        </p:grpSpPr>
        <p:sp>
          <p:nvSpPr>
            <p:cNvPr id="26" name="Oval Callout 25"/>
            <p:cNvSpPr/>
            <p:nvPr/>
          </p:nvSpPr>
          <p:spPr>
            <a:xfrm>
              <a:off x="6429711" y="244128"/>
              <a:ext cx="4209412" cy="1249608"/>
            </a:xfrm>
            <a:prstGeom prst="wedgeEllipseCallout">
              <a:avLst>
                <a:gd name="adj1" fmla="val -60658"/>
                <a:gd name="adj2" fmla="val 90408"/>
              </a:avLst>
            </a:prstGeom>
            <a:ln w="1905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6584727" y="422762"/>
              <a:ext cx="3564124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US" sz="2400" b="1" dirty="0" smtClean="0">
                  <a:solidFill>
                    <a:srgbClr val="00B05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- </a:t>
              </a:r>
              <a:r>
                <a:rPr lang="en-US" sz="2400" b="1" dirty="0" err="1" smtClean="0">
                  <a:solidFill>
                    <a:srgbClr val="00B05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Không</a:t>
              </a:r>
              <a:r>
                <a:rPr lang="en-US" sz="2400" b="1" dirty="0">
                  <a:solidFill>
                    <a:srgbClr val="00B05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, </a:t>
              </a:r>
              <a:r>
                <a:rPr lang="en-US" sz="2400" b="1" dirty="0" err="1">
                  <a:solidFill>
                    <a:srgbClr val="00B05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vì</a:t>
              </a:r>
              <a:r>
                <a:rPr lang="en-US" sz="2400" b="1" dirty="0">
                  <a:solidFill>
                    <a:srgbClr val="00B05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dirty="0" err="1">
                  <a:solidFill>
                    <a:srgbClr val="00B05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cậu</a:t>
              </a:r>
              <a:r>
                <a:rPr lang="en-US" sz="2400" b="1" dirty="0">
                  <a:solidFill>
                    <a:srgbClr val="00B05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dirty="0" err="1">
                  <a:solidFill>
                    <a:srgbClr val="00B05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không</a:t>
              </a:r>
              <a:r>
                <a:rPr lang="en-US" sz="2400" b="1" dirty="0">
                  <a:solidFill>
                    <a:srgbClr val="00B05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dirty="0" err="1">
                  <a:solidFill>
                    <a:srgbClr val="00B05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có</a:t>
              </a:r>
              <a:r>
                <a:rPr lang="en-US" sz="2400" b="1" dirty="0">
                  <a:solidFill>
                    <a:srgbClr val="00B05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dirty="0" err="1">
                  <a:solidFill>
                    <a:srgbClr val="00B05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bộ</a:t>
              </a:r>
              <a:r>
                <a:rPr lang="en-US" sz="2400" b="1" dirty="0">
                  <a:solidFill>
                    <a:srgbClr val="00B05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dirty="0" err="1">
                  <a:solidFill>
                    <a:srgbClr val="00B05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râu</a:t>
              </a:r>
              <a:r>
                <a:rPr lang="en-US" sz="2400" b="1" dirty="0">
                  <a:solidFill>
                    <a:srgbClr val="00B05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dirty="0" err="1">
                  <a:solidFill>
                    <a:srgbClr val="00B05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giống</a:t>
              </a:r>
              <a:r>
                <a:rPr lang="en-US" sz="2400" b="1" dirty="0">
                  <a:solidFill>
                    <a:srgbClr val="00B05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dirty="0" err="1">
                  <a:solidFill>
                    <a:srgbClr val="00B05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tôi</a:t>
              </a:r>
              <a:r>
                <a:rPr lang="en-US" sz="2400" b="1" dirty="0">
                  <a:solidFill>
                    <a:srgbClr val="00B05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63900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41724" y1="46394" x2="41724" y2="46394"/>
                        <a14:foregroundMark x1="41034" y1="47356" x2="44138" y2="485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106383" y="727688"/>
            <a:ext cx="4103121" cy="603342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1012" b="95340" l="5060" r="4700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893" t="42553" r="49596" b="11162"/>
          <a:stretch/>
        </p:blipFill>
        <p:spPr>
          <a:xfrm>
            <a:off x="3141936" y="2116547"/>
            <a:ext cx="1395906" cy="104484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1012" b="95340" l="5060" r="4700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893" t="42553" r="49596" b="11162"/>
          <a:stretch/>
        </p:blipFill>
        <p:spPr>
          <a:xfrm rot="19160451" flipH="1">
            <a:off x="3822249" y="1848820"/>
            <a:ext cx="1412725" cy="105743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9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20000" b="90000" l="20000" r="72353"/>
                    </a14:imgEffect>
                    <a14:imgEffect>
                      <a14:colorTemperature colorTemp="6941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618270">
            <a:off x="4535684" y="4367659"/>
            <a:ext cx="1122827" cy="1342115"/>
          </a:xfrm>
          <a:prstGeom prst="flowChartExtra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5663609" y="-116772"/>
            <a:ext cx="6528391" cy="2254102"/>
            <a:chOff x="-148856" y="-98244"/>
            <a:chExt cx="6528391" cy="2254102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0" b="32414" l="0" r="98936">
                          <a14:foregroundMark x1="41135" y1="5172" x2="41135" y2="5172"/>
                          <a14:foregroundMark x1="34397" y1="8391" x2="49468" y2="1149"/>
                          <a14:foregroundMark x1="49468" y1="1379" x2="65957" y2="8276"/>
                          <a14:foregroundMark x1="50887" y1="1149" x2="65957" y2="873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37" b="67794"/>
            <a:stretch/>
          </p:blipFill>
          <p:spPr>
            <a:xfrm>
              <a:off x="-148856" y="-98244"/>
              <a:ext cx="6528391" cy="2254102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620312" y="499248"/>
              <a:ext cx="5092504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200" b="1" dirty="0" smtClean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3. </a:t>
              </a:r>
              <a:r>
                <a:rPr lang="en-US" sz="3200" b="1" dirty="0" err="1" smtClean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Sau</a:t>
              </a:r>
              <a:r>
                <a:rPr lang="en-US" sz="3200" b="1" dirty="0" smtClean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 smtClean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khi</a:t>
              </a:r>
              <a:r>
                <a:rPr lang="en-US" sz="3200" b="1" dirty="0" smtClean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 smtClean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nghe</a:t>
              </a:r>
              <a:r>
                <a:rPr lang="en-US" sz="3200" b="1" dirty="0" smtClean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 smtClean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hươu</a:t>
              </a:r>
              <a:r>
                <a:rPr lang="en-US" sz="3200" b="1" dirty="0" smtClean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 smtClean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và</a:t>
              </a:r>
              <a:r>
                <a:rPr lang="en-US" sz="3200" b="1" dirty="0" smtClean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 smtClean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dê</a:t>
              </a:r>
              <a:r>
                <a:rPr lang="en-US" sz="3200" b="1" dirty="0" smtClean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 smtClean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nói</a:t>
              </a:r>
              <a:r>
                <a:rPr lang="en-US" sz="3200" b="1" dirty="0" smtClean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 smtClean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voi</a:t>
              </a:r>
              <a:r>
                <a:rPr lang="en-US" sz="3200" b="1" dirty="0" smtClean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 smtClean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em</a:t>
              </a:r>
              <a:r>
                <a:rPr lang="en-US" sz="3200" b="1" dirty="0" smtClean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 smtClean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đã</a:t>
              </a:r>
              <a:r>
                <a:rPr lang="en-US" sz="3200" b="1" dirty="0" smtClean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 smtClean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làm</a:t>
              </a:r>
              <a:r>
                <a:rPr lang="en-US" sz="3200" b="1" dirty="0" smtClean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 smtClean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gì</a:t>
              </a:r>
              <a:r>
                <a:rPr lang="en-US" sz="3200" b="1" dirty="0" smtClean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 smtClean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cho</a:t>
              </a:r>
              <a:r>
                <a:rPr lang="en-US" sz="3200" b="1" dirty="0" smtClean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 smtClean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mình</a:t>
              </a:r>
              <a:r>
                <a:rPr lang="en-US" sz="3200" b="1" dirty="0" smtClean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 smtClean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xinh</a:t>
              </a:r>
              <a:r>
                <a:rPr lang="en-US" sz="3200" b="1" dirty="0" smtClean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 smtClean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hơn</a:t>
              </a:r>
              <a:r>
                <a:rPr lang="en-US" sz="3200" b="1" dirty="0" smtClean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?</a:t>
              </a:r>
              <a:endParaRPr lang="en-US" sz="32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10000" r="90000">
                        <a14:backgroundMark x1="17200" y1="43909" x2="75600" y2="416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4921" r="8314" b="10351"/>
          <a:stretch/>
        </p:blipFill>
        <p:spPr>
          <a:xfrm>
            <a:off x="5190405" y="2271832"/>
            <a:ext cx="6730359" cy="3587891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6381552" y="2883292"/>
            <a:ext cx="50925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en-US" sz="2800" b="1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Nghe</a:t>
            </a:r>
            <a:r>
              <a:rPr lang="en-US" sz="2800" b="1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hươu</a:t>
            </a:r>
            <a:r>
              <a:rPr lang="en-US" sz="2800" b="1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sz="2800" b="1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voi</a:t>
            </a:r>
            <a:r>
              <a:rPr lang="en-US" sz="2800" b="1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2800" b="1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nhặt</a:t>
            </a:r>
            <a:r>
              <a:rPr lang="en-US" sz="2800" b="1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cành</a:t>
            </a:r>
            <a:r>
              <a:rPr lang="en-US" sz="2800" b="1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cây</a:t>
            </a:r>
            <a:r>
              <a:rPr lang="en-US" sz="2800" b="1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</a:t>
            </a:r>
            <a:r>
              <a:rPr lang="en-US" sz="2800" b="1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gài</a:t>
            </a:r>
            <a:r>
              <a:rPr lang="en-US" sz="2800" b="1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lên</a:t>
            </a:r>
            <a:r>
              <a:rPr lang="en-US" sz="2800" b="1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đầu</a:t>
            </a:r>
            <a:r>
              <a:rPr lang="en-US" sz="2800" b="1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sz="2800" b="1" dirty="0">
              <a:solidFill>
                <a:srgbClr val="C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432777" y="3857523"/>
            <a:ext cx="509250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smtClean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en-US" sz="2800" b="1" dirty="0" err="1" smtClean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Nghe</a:t>
            </a:r>
            <a:r>
              <a:rPr lang="en-US" sz="2800" b="1" dirty="0" smtClean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dê</a:t>
            </a:r>
            <a:r>
              <a:rPr lang="en-US" sz="2800" b="1" dirty="0" smtClean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sz="2800" b="1" dirty="0" smtClean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voi</a:t>
            </a:r>
            <a:r>
              <a:rPr lang="en-US" sz="2800" b="1" dirty="0" smtClean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2800" b="1" dirty="0" smtClean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nhặt</a:t>
            </a:r>
            <a:r>
              <a:rPr lang="en-US" sz="2800" b="1" dirty="0" smtClean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2800" b="1" dirty="0" smtClean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đám</a:t>
            </a:r>
            <a:r>
              <a:rPr lang="en-US" sz="2800" b="1" dirty="0" smtClean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cỏ</a:t>
            </a:r>
            <a:r>
              <a:rPr lang="en-US" sz="2800" b="1" dirty="0" smtClean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</a:t>
            </a:r>
            <a:r>
              <a:rPr lang="en-US" sz="2800" b="1" dirty="0" smtClean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ven</a:t>
            </a:r>
            <a:r>
              <a:rPr lang="en-US" sz="2800" b="1" dirty="0" smtClean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đường</a:t>
            </a:r>
            <a:r>
              <a:rPr lang="en-US" sz="2800" b="1" dirty="0" smtClean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2800" b="1" dirty="0" smtClean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gắn</a:t>
            </a:r>
            <a:r>
              <a:rPr lang="en-US" sz="2800" b="1" dirty="0" smtClean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vào</a:t>
            </a:r>
            <a:r>
              <a:rPr lang="en-US" sz="2800" b="1" dirty="0" smtClean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cằm</a:t>
            </a:r>
            <a:r>
              <a:rPr lang="en-US" sz="2800" b="1" dirty="0" smtClean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sz="2800" b="1" dirty="0">
              <a:solidFill>
                <a:srgbClr val="00B05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0717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41724" y1="46394" x2="41724" y2="46394"/>
                        <a14:foregroundMark x1="41034" y1="47356" x2="44138" y2="485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115112" y="1005091"/>
            <a:ext cx="4103121" cy="603342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1012" b="95340" l="5060" r="4700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893" t="42553" r="49596" b="11162"/>
          <a:stretch/>
        </p:blipFill>
        <p:spPr>
          <a:xfrm>
            <a:off x="3176627" y="2414361"/>
            <a:ext cx="1395906" cy="104484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1012" b="95340" l="5060" r="4700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893" t="42553" r="49596" b="11162"/>
          <a:stretch/>
        </p:blipFill>
        <p:spPr>
          <a:xfrm rot="19160451" flipH="1">
            <a:off x="3866171" y="2179528"/>
            <a:ext cx="1412725" cy="105743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9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20000" b="90000" l="20000" r="72353"/>
                    </a14:imgEffect>
                    <a14:imgEffect>
                      <a14:colorTemperature colorTemp="6941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618270">
            <a:off x="4624652" y="4593374"/>
            <a:ext cx="1122827" cy="1342115"/>
          </a:xfrm>
          <a:prstGeom prst="flowChartExtra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-231899" y="-25071"/>
            <a:ext cx="6528391" cy="2254102"/>
            <a:chOff x="-148856" y="-98244"/>
            <a:chExt cx="6528391" cy="2254102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0" b="32414" l="0" r="98936">
                          <a14:foregroundMark x1="41135" y1="5172" x2="41135" y2="5172"/>
                          <a14:foregroundMark x1="34397" y1="8391" x2="49468" y2="1149"/>
                          <a14:foregroundMark x1="49468" y1="1379" x2="65957" y2="8276"/>
                          <a14:foregroundMark x1="50887" y1="1149" x2="65957" y2="873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37" b="67794"/>
            <a:stretch/>
          </p:blipFill>
          <p:spPr>
            <a:xfrm>
              <a:off x="-148856" y="-98244"/>
              <a:ext cx="6528391" cy="2254102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620312" y="499248"/>
              <a:ext cx="5092504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200" b="1" dirty="0" smtClean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4. </a:t>
              </a:r>
              <a:r>
                <a:rPr lang="en-US" sz="3200" b="1" dirty="0" err="1" smtClean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Trước</a:t>
              </a:r>
              <a:r>
                <a:rPr lang="en-US" sz="3200" b="1" dirty="0" smtClean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 smtClean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sự</a:t>
              </a:r>
              <a:r>
                <a:rPr lang="en-US" sz="3200" b="1" dirty="0" smtClean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 smtClean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thay</a:t>
              </a:r>
              <a:r>
                <a:rPr lang="en-US" sz="3200" b="1" dirty="0" smtClean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 smtClean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đổi</a:t>
              </a:r>
              <a:r>
                <a:rPr lang="en-US" sz="3200" b="1" dirty="0" smtClean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 smtClean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của</a:t>
              </a:r>
              <a:r>
                <a:rPr lang="en-US" sz="3200" b="1" dirty="0" smtClean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 smtClean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voi</a:t>
              </a:r>
              <a:r>
                <a:rPr lang="en-US" sz="3200" b="1" dirty="0" smtClean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 smtClean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em</a:t>
              </a:r>
              <a:r>
                <a:rPr lang="en-US" sz="3200" b="1" dirty="0" smtClean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, </a:t>
              </a:r>
              <a:r>
                <a:rPr lang="en-US" sz="3200" b="1" dirty="0" err="1" smtClean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voi</a:t>
              </a:r>
              <a:r>
                <a:rPr lang="en-US" sz="3200" b="1" dirty="0" smtClean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 smtClean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anh</a:t>
              </a:r>
              <a:r>
                <a:rPr lang="en-US" sz="3200" b="1" dirty="0" smtClean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 smtClean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đã</a:t>
              </a:r>
              <a:r>
                <a:rPr lang="en-US" sz="3200" b="1" dirty="0" smtClean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 smtClean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nói</a:t>
              </a:r>
              <a:r>
                <a:rPr lang="en-US" sz="3200" b="1" dirty="0" smtClean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 smtClean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gì</a:t>
              </a:r>
              <a:r>
                <a:rPr lang="en-US" sz="3200" b="1" dirty="0" smtClean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?</a:t>
              </a:r>
              <a:endParaRPr lang="en-US" sz="32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pic>
        <p:nvPicPr>
          <p:cNvPr id="19" name="Picture 18"/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55788" y="1101980"/>
            <a:ext cx="5511760" cy="5659131"/>
          </a:xfrm>
          <a:prstGeom prst="rect">
            <a:avLst/>
          </a:prstGeom>
        </p:spPr>
      </p:pic>
      <p:grpSp>
        <p:nvGrpSpPr>
          <p:cNvPr id="20" name="Group 19"/>
          <p:cNvGrpSpPr/>
          <p:nvPr/>
        </p:nvGrpSpPr>
        <p:grpSpPr>
          <a:xfrm>
            <a:off x="7693558" y="380287"/>
            <a:ext cx="4209412" cy="1249608"/>
            <a:chOff x="6429711" y="244128"/>
            <a:chExt cx="4209412" cy="1249608"/>
          </a:xfrm>
        </p:grpSpPr>
        <p:sp>
          <p:nvSpPr>
            <p:cNvPr id="21" name="Oval Callout 20"/>
            <p:cNvSpPr/>
            <p:nvPr/>
          </p:nvSpPr>
          <p:spPr>
            <a:xfrm>
              <a:off x="6429711" y="244128"/>
              <a:ext cx="4209412" cy="1249608"/>
            </a:xfrm>
            <a:prstGeom prst="wedgeEllipseCallout">
              <a:avLst>
                <a:gd name="adj1" fmla="val -60658"/>
                <a:gd name="adj2" fmla="val 90408"/>
              </a:avLst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 err="1" smtClean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Trời</a:t>
              </a:r>
              <a:r>
                <a:rPr lang="en-US" sz="2400" dirty="0" smtClean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dirty="0" err="1" smtClean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ơi</a:t>
              </a:r>
              <a:r>
                <a:rPr lang="en-US" sz="2400" dirty="0" smtClean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, </a:t>
              </a:r>
              <a:r>
                <a:rPr lang="en-US" sz="2400" dirty="0" err="1" smtClean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sao</a:t>
              </a:r>
              <a:r>
                <a:rPr lang="en-US" sz="2400" dirty="0" smtClean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dirty="0" err="1" smtClean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em</a:t>
              </a:r>
              <a:r>
                <a:rPr lang="en-US" sz="2400" dirty="0" smtClean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dirty="0" err="1" smtClean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lại</a:t>
              </a:r>
              <a:r>
                <a:rPr lang="en-US" sz="2400" dirty="0" smtClean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dirty="0" err="1" smtClean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thêm</a:t>
              </a:r>
              <a:r>
                <a:rPr lang="en-US" sz="2400" dirty="0" smtClean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dirty="0" err="1" smtClean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sừng</a:t>
              </a:r>
              <a:r>
                <a:rPr lang="en-US" sz="2400" dirty="0" smtClean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dirty="0" err="1" smtClean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và</a:t>
              </a:r>
              <a:r>
                <a:rPr lang="en-US" sz="2400" dirty="0" smtClean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dirty="0" err="1" smtClean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râu</a:t>
              </a:r>
              <a:r>
                <a:rPr lang="en-US" sz="2400" dirty="0" smtClean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dirty="0" err="1" smtClean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thế</a:t>
              </a:r>
              <a:r>
                <a:rPr lang="en-US" sz="2400" dirty="0" smtClean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dirty="0" err="1" smtClean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này</a:t>
              </a:r>
              <a:r>
                <a:rPr lang="en-US" sz="2400" dirty="0" smtClean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 </a:t>
              </a:r>
              <a:r>
                <a:rPr lang="en-US" sz="2400" dirty="0" err="1" smtClean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Xấu</a:t>
              </a:r>
              <a:r>
                <a:rPr lang="en-US" sz="2400" dirty="0" smtClean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dirty="0" err="1" smtClean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lắm</a:t>
              </a:r>
              <a:r>
                <a:rPr lang="en-US" sz="2400" dirty="0" smtClean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!</a:t>
              </a:r>
              <a:endParaRPr lang="en-US" sz="24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8442050" y="499248"/>
              <a:ext cx="184731" cy="6504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>
                <a:lnSpc>
                  <a:spcPct val="150000"/>
                </a:lnSpc>
              </a:pPr>
              <a:endParaRPr lang="en-US" sz="28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31563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41724" y1="46394" x2="41724" y2="46394"/>
                        <a14:foregroundMark x1="41034" y1="47356" x2="44138" y2="485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822185" y="499057"/>
            <a:ext cx="4103121" cy="603342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1012" b="95340" l="5060" r="4700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893" t="42553" r="49596" b="11162"/>
          <a:stretch/>
        </p:blipFill>
        <p:spPr>
          <a:xfrm>
            <a:off x="2883700" y="1908327"/>
            <a:ext cx="1395906" cy="104484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1012" b="95340" l="5060" r="4700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893" t="42553" r="49596" b="11162"/>
          <a:stretch/>
        </p:blipFill>
        <p:spPr>
          <a:xfrm rot="19160451" flipH="1">
            <a:off x="3573244" y="1673494"/>
            <a:ext cx="1412725" cy="105743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9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20000" b="90000" l="20000" r="72353"/>
                    </a14:imgEffect>
                    <a14:imgEffect>
                      <a14:colorTemperature colorTemp="6941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618270">
            <a:off x="4331725" y="4087340"/>
            <a:ext cx="1122827" cy="1342115"/>
          </a:xfrm>
          <a:prstGeom prst="flowChartExtra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5743233" y="-98435"/>
            <a:ext cx="6528391" cy="2254102"/>
            <a:chOff x="-148856" y="-98244"/>
            <a:chExt cx="6528391" cy="2254102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0" b="32414" l="0" r="98936">
                          <a14:foregroundMark x1="41135" y1="5172" x2="41135" y2="5172"/>
                          <a14:foregroundMark x1="34397" y1="8391" x2="49468" y2="1149"/>
                          <a14:foregroundMark x1="49468" y1="1379" x2="65957" y2="8276"/>
                          <a14:foregroundMark x1="50887" y1="1149" x2="65957" y2="873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37" b="67794"/>
            <a:stretch/>
          </p:blipFill>
          <p:spPr>
            <a:xfrm>
              <a:off x="-148856" y="-98244"/>
              <a:ext cx="6528391" cy="2254102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620312" y="499248"/>
              <a:ext cx="5092504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200" b="1" dirty="0" smtClean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4. </a:t>
              </a:r>
              <a:r>
                <a:rPr lang="en-US" sz="3200" b="1" dirty="0" err="1" smtClean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Sau</a:t>
              </a:r>
              <a:r>
                <a:rPr lang="en-US" sz="3200" b="1" dirty="0" smtClean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 smtClean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khi</a:t>
              </a:r>
              <a:r>
                <a:rPr lang="en-US" sz="3200" b="1" dirty="0" smtClean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 smtClean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nghe</a:t>
              </a:r>
              <a:r>
                <a:rPr lang="en-US" sz="3200" b="1" dirty="0" smtClean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 smtClean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voi</a:t>
              </a:r>
              <a:r>
                <a:rPr lang="en-US" sz="3200" b="1" dirty="0" smtClean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 smtClean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anh</a:t>
              </a:r>
              <a:r>
                <a:rPr lang="en-US" sz="3200" b="1" dirty="0" smtClean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 smtClean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nói</a:t>
              </a:r>
              <a:r>
                <a:rPr lang="en-US" sz="3200" b="1" dirty="0" smtClean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, </a:t>
              </a:r>
              <a:r>
                <a:rPr lang="en-US" sz="3200" b="1" dirty="0" err="1" smtClean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voi</a:t>
              </a:r>
              <a:r>
                <a:rPr lang="en-US" sz="3200" b="1" dirty="0" smtClean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 smtClean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em</a:t>
              </a:r>
              <a:r>
                <a:rPr lang="en-US" sz="3200" b="1" dirty="0" smtClean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 smtClean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nhận</a:t>
              </a:r>
              <a:r>
                <a:rPr lang="en-US" sz="3200" b="1" dirty="0" smtClean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 smtClean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ra</a:t>
              </a:r>
              <a:r>
                <a:rPr lang="en-US" sz="3200" b="1" dirty="0" smtClean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 smtClean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điều</a:t>
              </a:r>
              <a:r>
                <a:rPr lang="en-US" sz="3200" b="1" dirty="0" smtClean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 smtClean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gì</a:t>
              </a:r>
              <a:r>
                <a:rPr lang="en-US" sz="3200" b="1" dirty="0" smtClean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?</a:t>
              </a:r>
              <a:endParaRPr lang="en-US" sz="32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5397683" y="2804196"/>
            <a:ext cx="5288037" cy="2033618"/>
            <a:chOff x="6429710" y="244128"/>
            <a:chExt cx="5288037" cy="2033618"/>
          </a:xfrm>
        </p:grpSpPr>
        <p:sp>
          <p:nvSpPr>
            <p:cNvPr id="13" name="Oval Callout 12"/>
            <p:cNvSpPr/>
            <p:nvPr/>
          </p:nvSpPr>
          <p:spPr>
            <a:xfrm>
              <a:off x="6429710" y="244128"/>
              <a:ext cx="5288037" cy="2033618"/>
            </a:xfrm>
            <a:prstGeom prst="wedgeEllipseCallout">
              <a:avLst>
                <a:gd name="adj1" fmla="val -22012"/>
                <a:gd name="adj2" fmla="val 42759"/>
              </a:avLst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dirty="0" err="1" smtClean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Voi</a:t>
              </a:r>
              <a:r>
                <a:rPr lang="en-US" sz="3200" dirty="0" smtClean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 smtClean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em</a:t>
              </a:r>
              <a:r>
                <a:rPr lang="en-US" sz="3200" dirty="0" smtClean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 smtClean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hiểu</a:t>
              </a:r>
              <a:r>
                <a:rPr lang="en-US" sz="3200" dirty="0" smtClean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 smtClean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rằng</a:t>
              </a:r>
              <a:r>
                <a:rPr lang="en-US" sz="3200" dirty="0" smtClean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: </a:t>
              </a:r>
              <a:r>
                <a:rPr lang="en-US" sz="3200" i="1" dirty="0" err="1" smtClean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Mình</a:t>
              </a:r>
              <a:r>
                <a:rPr lang="en-US" sz="3200" i="1" dirty="0" smtClean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i="1" dirty="0" err="1" smtClean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chỉ</a:t>
              </a:r>
              <a:r>
                <a:rPr lang="en-US" sz="3200" i="1" dirty="0" smtClean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i="1" dirty="0" err="1" smtClean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xinh</a:t>
              </a:r>
              <a:r>
                <a:rPr lang="en-US" sz="3200" i="1" dirty="0" smtClean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i="1" dirty="0" err="1" smtClean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đẹp</a:t>
              </a:r>
              <a:r>
                <a:rPr lang="en-US" sz="3200" i="1" dirty="0" smtClean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i="1" dirty="0" err="1" smtClean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khi</a:t>
              </a:r>
              <a:r>
                <a:rPr lang="en-US" sz="3200" i="1" dirty="0" smtClean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i="1" dirty="0" err="1" smtClean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mình</a:t>
              </a:r>
              <a:r>
                <a:rPr lang="en-US" sz="3200" i="1" dirty="0" smtClean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i="1" dirty="0" err="1" smtClean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là</a:t>
              </a:r>
              <a:r>
                <a:rPr lang="en-US" sz="3200" i="1" dirty="0" smtClean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i="1" dirty="0" err="1" smtClean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voi</a:t>
              </a:r>
              <a:r>
                <a:rPr lang="en-US" sz="3200" i="1" dirty="0" smtClean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</a:t>
              </a:r>
              <a:endParaRPr lang="en-US" sz="3200" i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8442050" y="499248"/>
              <a:ext cx="184731" cy="6504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>
                <a:lnSpc>
                  <a:spcPct val="150000"/>
                </a:lnSpc>
              </a:pPr>
              <a:endParaRPr lang="en-US" sz="28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-871695" y="4334954"/>
            <a:ext cx="8116625" cy="3427909"/>
            <a:chOff x="-871695" y="4334954"/>
            <a:chExt cx="8116625" cy="3427909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871695" y="4334954"/>
              <a:ext cx="8116625" cy="3427909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416050" y="5725744"/>
              <a:ext cx="618814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err="1" smtClean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Em</a:t>
              </a:r>
              <a:r>
                <a:rPr lang="en-US" sz="3600" b="1" dirty="0" smtClean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b="1" dirty="0" err="1" smtClean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học</a:t>
              </a:r>
              <a:r>
                <a:rPr lang="en-US" sz="3600" b="1" dirty="0" smtClean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b="1" dirty="0" err="1" smtClean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được</a:t>
              </a:r>
              <a:r>
                <a:rPr lang="en-US" sz="3600" b="1" dirty="0" smtClean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b="1" dirty="0" err="1" smtClean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điều</a:t>
              </a:r>
              <a:r>
                <a:rPr lang="en-US" sz="3600" b="1" dirty="0" smtClean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b="1" dirty="0" err="1" smtClean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gì</a:t>
              </a:r>
              <a:r>
                <a:rPr lang="en-US" sz="3600" b="1" dirty="0" smtClean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b="1" dirty="0" err="1" smtClean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từ</a:t>
              </a:r>
              <a:r>
                <a:rPr lang="en-US" sz="3600" b="1" dirty="0" smtClean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b="1" dirty="0" err="1" smtClean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voi</a:t>
              </a:r>
              <a:r>
                <a:rPr lang="en-US" sz="3600" b="1" dirty="0" smtClean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con?</a:t>
              </a:r>
              <a:endParaRPr lang="en-US" sz="3600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50836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14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98" r="13695" b="5297"/>
          <a:stretch/>
        </p:blipFill>
        <p:spPr>
          <a:xfrm>
            <a:off x="0" y="3337009"/>
            <a:ext cx="2632559" cy="3520991"/>
          </a:xfrm>
          <a:prstGeom prst="rect">
            <a:avLst/>
          </a:prstGeom>
        </p:spPr>
      </p:pic>
      <p:pic>
        <p:nvPicPr>
          <p:cNvPr id="6" name="图片 14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0417" y="5124338"/>
            <a:ext cx="1858791" cy="1858791"/>
          </a:xfrm>
          <a:prstGeom prst="rect">
            <a:avLst/>
          </a:prstGeom>
        </p:spPr>
      </p:pic>
      <p:pic>
        <p:nvPicPr>
          <p:cNvPr id="7" name="图片 5">
            <a:extLst>
              <a:ext uri="{FF2B5EF4-FFF2-40B4-BE49-F238E27FC236}">
                <a16:creationId xmlns:a16="http://schemas.microsoft.com/office/drawing/2014/main" id="{32E29622-6938-4F27-BA2F-8E57C68A088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715" y="-969078"/>
            <a:ext cx="10502665" cy="654036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98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795" r="30586"/>
          <a:stretch/>
        </p:blipFill>
        <p:spPr>
          <a:xfrm>
            <a:off x="9837020" y="1357163"/>
            <a:ext cx="2108205" cy="5321249"/>
          </a:xfrm>
          <a:prstGeom prst="rect">
            <a:avLst/>
          </a:prstGeom>
        </p:spPr>
      </p:pic>
      <p:sp>
        <p:nvSpPr>
          <p:cNvPr id="9" name="Rectangle 11">
            <a:extLst>
              <a:ext uri="{FF2B5EF4-FFF2-40B4-BE49-F238E27FC236}">
                <a16:creationId xmlns:a16="http://schemas.microsoft.com/office/drawing/2014/main" id="{3AD24F28-1415-40B3-A995-3C246C286D7F}"/>
              </a:ext>
            </a:extLst>
          </p:cNvPr>
          <p:cNvSpPr>
            <a:spLocks noChangeArrowheads="1"/>
          </p:cNvSpPr>
          <p:nvPr/>
        </p:nvSpPr>
        <p:spPr bwMode="gray">
          <a:xfrm rot="21292743">
            <a:off x="2632444" y="2438299"/>
            <a:ext cx="7184576" cy="76944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defTabSz="1219170">
              <a:defRPr/>
            </a:pPr>
            <a:r>
              <a:rPr lang="en-US" altLang="zh-CN" sz="4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微软雅黑" panose="020B0503020204020204" pitchFamily="34" charset="-122"/>
              </a:rPr>
              <a:t>Luyện</a:t>
            </a:r>
            <a:r>
              <a:rPr lang="en-US" altLang="zh-CN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4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微软雅黑" panose="020B0503020204020204" pitchFamily="34" charset="-122"/>
              </a:rPr>
              <a:t>đọc</a:t>
            </a:r>
            <a:r>
              <a:rPr lang="en-US" altLang="zh-CN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4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微软雅黑" panose="020B0503020204020204" pitchFamily="34" charset="-122"/>
              </a:rPr>
              <a:t>lại</a:t>
            </a:r>
            <a:endParaRPr lang="zh-CN" altLang="en-US" sz="4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SVN-Gretoon" panose="02040603050506020204" pitchFamily="18" charset="0"/>
              <a:ea typeface="微软雅黑" panose="020B0503020204020204" pitchFamily="34" charset="-122"/>
            </a:endParaRPr>
          </a:p>
        </p:txBody>
      </p:sp>
      <p:pic>
        <p:nvPicPr>
          <p:cNvPr id="10" name="图片 12">
            <a:extLst>
              <a:ext uri="{FF2B5EF4-FFF2-40B4-BE49-F238E27FC236}">
                <a16:creationId xmlns:a16="http://schemas.microsoft.com/office/drawing/2014/main" id="{37A7A021-B942-4826-8E86-0E1DA4522F2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14812">
            <a:off x="261850" y="271066"/>
            <a:ext cx="1101764" cy="1101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21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750"/>
                            </p:stCondLst>
                            <p:childTnLst>
                              <p:par>
                                <p:cTn id="2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1651" y="1382233"/>
            <a:ext cx="10668592" cy="3657321"/>
          </a:xfrm>
          <a:prstGeom prst="rect">
            <a:avLst/>
          </a:prstGeom>
        </p:spPr>
      </p:pic>
      <p:sp>
        <p:nvSpPr>
          <p:cNvPr id="5" name="Rectangle 33"/>
          <p:cNvSpPr/>
          <p:nvPr/>
        </p:nvSpPr>
        <p:spPr>
          <a:xfrm>
            <a:off x="3926766" y="1599327"/>
            <a:ext cx="606544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000" b="1" dirty="0" err="1" smtClean="0">
                <a:solidFill>
                  <a:srgbClr val="FF0000"/>
                </a:solidFill>
                <a:cs typeface="+mn-ea"/>
                <a:sym typeface="+mn-lt"/>
              </a:rPr>
              <a:t>Luyện</a:t>
            </a:r>
            <a:r>
              <a:rPr lang="en-US" altLang="zh-CN" sz="4000" b="1" dirty="0" smtClean="0">
                <a:solidFill>
                  <a:srgbClr val="FF0000"/>
                </a:solidFill>
                <a:cs typeface="+mn-ea"/>
                <a:sym typeface="+mn-lt"/>
              </a:rPr>
              <a:t> </a:t>
            </a:r>
            <a:r>
              <a:rPr lang="en-US" altLang="zh-CN" sz="4000" b="1" dirty="0" err="1" smtClean="0">
                <a:solidFill>
                  <a:srgbClr val="FF0000"/>
                </a:solidFill>
                <a:cs typeface="+mn-ea"/>
                <a:sym typeface="+mn-lt"/>
              </a:rPr>
              <a:t>tập</a:t>
            </a:r>
            <a:r>
              <a:rPr lang="en-US" altLang="zh-CN" sz="4000" b="1" dirty="0" smtClean="0">
                <a:solidFill>
                  <a:srgbClr val="FF0000"/>
                </a:solidFill>
                <a:cs typeface="+mn-ea"/>
                <a:sym typeface="+mn-lt"/>
              </a:rPr>
              <a:t> </a:t>
            </a:r>
            <a:r>
              <a:rPr lang="en-US" altLang="zh-CN" sz="4000" b="1" dirty="0" err="1" smtClean="0">
                <a:solidFill>
                  <a:srgbClr val="FF0000"/>
                </a:solidFill>
                <a:cs typeface="+mn-ea"/>
                <a:sym typeface="+mn-lt"/>
              </a:rPr>
              <a:t>theo</a:t>
            </a:r>
            <a:r>
              <a:rPr lang="en-US" altLang="zh-CN" sz="4000" b="1" dirty="0" smtClean="0">
                <a:solidFill>
                  <a:srgbClr val="FF0000"/>
                </a:solidFill>
                <a:cs typeface="+mn-ea"/>
                <a:sym typeface="+mn-lt"/>
              </a:rPr>
              <a:t> </a:t>
            </a:r>
            <a:r>
              <a:rPr lang="en-US" altLang="zh-CN" sz="4000" b="1" dirty="0" err="1" smtClean="0">
                <a:solidFill>
                  <a:srgbClr val="FF0000"/>
                </a:solidFill>
                <a:cs typeface="+mn-ea"/>
                <a:sym typeface="+mn-lt"/>
              </a:rPr>
              <a:t>văn</a:t>
            </a:r>
            <a:r>
              <a:rPr lang="en-US" altLang="zh-CN" sz="4000" b="1" dirty="0" smtClean="0">
                <a:solidFill>
                  <a:srgbClr val="FF0000"/>
                </a:solidFill>
                <a:cs typeface="+mn-ea"/>
                <a:sym typeface="+mn-lt"/>
              </a:rPr>
              <a:t> </a:t>
            </a:r>
            <a:r>
              <a:rPr lang="en-US" altLang="zh-CN" sz="4000" b="1" dirty="0" err="1" smtClean="0">
                <a:solidFill>
                  <a:srgbClr val="FF0000"/>
                </a:solidFill>
                <a:cs typeface="+mn-ea"/>
                <a:sym typeface="+mn-lt"/>
              </a:rPr>
              <a:t>bản</a:t>
            </a:r>
            <a:r>
              <a:rPr lang="en-US" altLang="zh-CN" sz="4000" b="1" dirty="0" smtClean="0">
                <a:solidFill>
                  <a:srgbClr val="FF0000"/>
                </a:solidFill>
                <a:cs typeface="+mn-ea"/>
                <a:sym typeface="+mn-lt"/>
              </a:rPr>
              <a:t> </a:t>
            </a:r>
            <a:r>
              <a:rPr lang="en-US" altLang="zh-CN" sz="4000" b="1" dirty="0" err="1" smtClean="0">
                <a:solidFill>
                  <a:srgbClr val="FF0000"/>
                </a:solidFill>
                <a:cs typeface="+mn-ea"/>
                <a:sym typeface="+mn-lt"/>
              </a:rPr>
              <a:t>đọc</a:t>
            </a:r>
            <a:endParaRPr lang="en-US" sz="4000" b="1" dirty="0">
              <a:solidFill>
                <a:srgbClr val="FF0000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98916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3000"/>
    </mc:Choice>
    <mc:Fallback xmlns="">
      <p:transition advTm="3000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 descr="Dơi, chim và họ nhà thú | Mầm Non Đô Thị Sài Đồ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7983" y="890578"/>
            <a:ext cx="2823830" cy="1411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3690569" y="8612689"/>
            <a:ext cx="12192000" cy="74471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25774" y="414359"/>
            <a:ext cx="9966092" cy="584711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just"/>
            <a:r>
              <a:rPr lang="en-US" sz="30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1. </a:t>
            </a:r>
            <a:r>
              <a:rPr lang="en-US" sz="30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30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sz="30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ngữ</a:t>
            </a:r>
            <a:r>
              <a:rPr lang="en-US" sz="30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lang="en-US" sz="30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sz="30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dưới</a:t>
            </a:r>
            <a:r>
              <a:rPr lang="en-US" sz="30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đây</a:t>
            </a:r>
            <a:r>
              <a:rPr lang="en-US" sz="30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chỉ</a:t>
            </a:r>
            <a:r>
              <a:rPr lang="en-US" sz="30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hành</a:t>
            </a:r>
            <a:r>
              <a:rPr lang="en-US" sz="30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động</a:t>
            </a:r>
            <a:r>
              <a:rPr lang="en-US" sz="30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30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voi</a:t>
            </a:r>
            <a:r>
              <a:rPr lang="en-US" sz="30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30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lang="en-US" sz="3000" b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744674" y="2575734"/>
            <a:ext cx="2509283" cy="102072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Nhặt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cành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cây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4311378" y="2575734"/>
            <a:ext cx="2886864" cy="102072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Nhổ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khóm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cỏ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dại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8224160" y="2575733"/>
            <a:ext cx="2227646" cy="102072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lắc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đầu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2397518" y="4145430"/>
            <a:ext cx="2509283" cy="102072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Ngắm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mình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gương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6544215" y="4106340"/>
            <a:ext cx="2509283" cy="102072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khen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2050" name="Picture 2" descr="Tranh tô màu con cá, con chim, con ong, con bướm | Trường Mầm Non Hạnh Phúc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87" b="100000" l="0" r="99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643" y="1558969"/>
            <a:ext cx="1038062" cy="1342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ọ Ong Mật Côn Trùng Phim Hoạt Hình Nhiếp Ảnh - hạnh phúc bee png tải về -  Miễn phí trong suốt Nghệ Thuật png Tải về.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577" b="100000" l="8111" r="90556">
                        <a14:foregroundMark x1="35889" y1="55192" x2="39333" y2="77115"/>
                        <a14:foregroundMark x1="38000" y1="59423" x2="42556" y2="73077"/>
                        <a14:foregroundMark x1="36000" y1="66346" x2="35000" y2="80577"/>
                        <a14:foregroundMark x1="62444" y1="19423" x2="73222" y2="19231"/>
                        <a14:foregroundMark x1="60556" y1="20000" x2="71000" y2="30385"/>
                        <a14:foregroundMark x1="73222" y1="20385" x2="65333" y2="334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4220" y="3849515"/>
            <a:ext cx="2386692" cy="1378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Vector Cartoon Butterfly, Butterfly Clipart, Cartoon Vector, Butterfly  Vector PNG Transparent Clipart Image and PSD File for Free Download |  Cartoon butterfly, Butterfly clip art, Cartoon clip art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31" b="100000" l="0" r="100000">
                        <a14:foregroundMark x1="98000" y1="44125" x2="93077" y2="44386"/>
                        <a14:foregroundMark x1="98154" y1="42298" x2="97385" y2="47911"/>
                        <a14:foregroundMark x1="94615" y1="45692" x2="98154" y2="47389"/>
                        <a14:foregroundMark x1="78769" y1="63316" x2="97077" y2="55483"/>
                        <a14:foregroundMark x1="76000" y1="63316" x2="99231" y2="441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86509">
            <a:off x="1731025" y="3401263"/>
            <a:ext cx="973193" cy="1146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2" descr="Album - Ảnh Chim Hoạt Hình - Free Transparent PNG Clipart Images Downloa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198" name="Picture 6" descr="Linh Ruby (chipchip261841991) - Hồ sơ | Pinterest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8907" y="1444022"/>
            <a:ext cx="1147031" cy="1128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dấu tích - Google Tìm kiếm | Hình, Iphone, Hình ảnh"/>
          <p:cNvPicPr>
            <a:picLocks noChangeAspect="1" noChangeArrowheads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7111" b="89778" l="6667" r="897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8972" y="1662530"/>
            <a:ext cx="1356590" cy="1356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8" descr="dấu tích - Google Tìm kiếm | Hình, Iphone, Hình ảnh"/>
          <p:cNvPicPr>
            <a:picLocks noChangeAspect="1" noChangeArrowheads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7111" b="89778" l="6667" r="897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0988" y="1662530"/>
            <a:ext cx="1356590" cy="1356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8" descr="dấu tích - Google Tìm kiếm | Hình, Iphone, Hình ảnh"/>
          <p:cNvPicPr>
            <a:picLocks noChangeAspect="1" noChangeArrowheads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7111" b="89778" l="6667" r="897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535" y="3938407"/>
            <a:ext cx="1356590" cy="1356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26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871303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图片 3075" descr="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3773"/>
            <a:ext cx="12192000" cy="672006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2" name="图片 46114" descr="0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33218" y="2376692"/>
            <a:ext cx="6437312" cy="11398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93" name="图片 3092" descr="PPT素材-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73363" y="2740947"/>
            <a:ext cx="4631362" cy="441191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8684350" y="2140782"/>
            <a:ext cx="3275402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方正粗圆_GBK" pitchFamily="65" charset="-122"/>
              </a:rPr>
              <a:t>MỤC TIÊU</a:t>
            </a:r>
            <a:endParaRPr lang="zh-CN" altLang="en-US" sz="36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SVN-Gretoon" panose="02040603050506020204" pitchFamily="18" charset="0"/>
              <a:ea typeface="方正粗圆_GBK" pitchFamily="65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871531" y="3413805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dirty="0">
                <a:solidFill>
                  <a:schemeClr val="bg1"/>
                </a:solidFill>
              </a:rPr>
              <a:t>3</a:t>
            </a:r>
            <a:endParaRPr lang="zh-CN" altLang="en-US" sz="3600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125061" y="4764155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dirty="0">
                <a:solidFill>
                  <a:schemeClr val="bg1"/>
                </a:solidFill>
              </a:rPr>
              <a:t>4</a:t>
            </a:r>
            <a:endParaRPr lang="zh-CN" altLang="en-US" sz="3600" dirty="0">
              <a:solidFill>
                <a:schemeClr val="bg1"/>
              </a:solidFill>
            </a:endParaRPr>
          </a:p>
        </p:txBody>
      </p:sp>
      <p:pic>
        <p:nvPicPr>
          <p:cNvPr id="25" name="图片 46112" descr="0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83518" y="1320134"/>
            <a:ext cx="6437312" cy="11398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6" name="TextBox 71"/>
          <p:cNvSpPr txBox="1"/>
          <p:nvPr/>
        </p:nvSpPr>
        <p:spPr>
          <a:xfrm>
            <a:off x="3739146" y="1711530"/>
            <a:ext cx="3709987" cy="4616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0" hangingPunct="0"/>
            <a:r>
              <a:rPr lang="en-US" altLang="zh-CN" sz="2400" b="1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Thầy</a:t>
            </a:r>
            <a:r>
              <a:rPr lang="en-US" altLang="zh-CN" sz="2400" b="1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</a:t>
            </a:r>
            <a:r>
              <a:rPr lang="en-US" altLang="zh-CN" sz="2400" b="1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ghi</a:t>
            </a:r>
            <a:r>
              <a:rPr lang="en-US" altLang="zh-CN" sz="2400" b="1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mục</a:t>
            </a:r>
            <a:r>
              <a:rPr lang="en-US" altLang="zh-CN" sz="2400" b="1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tiêu</a:t>
            </a:r>
            <a:endParaRPr lang="zh-CN" altLang="en-US" sz="2400" b="1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27" name="图片 46116" descr="0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83518" y="3426747"/>
            <a:ext cx="6438900" cy="11382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8" name="图片 46117" descr="0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27968" y="4569747"/>
            <a:ext cx="6440487" cy="11382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1" name="图片 46121" descr="png-073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901005" y="4582447"/>
            <a:ext cx="1096963" cy="10969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4" name="图片 46124" descr="png-073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912118" y="1369347"/>
            <a:ext cx="1096962" cy="10080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7" name="图片 46127" descr="png-073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896243" y="2461547"/>
            <a:ext cx="1096962" cy="10969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0" name="图片 46130" descr="png-0731副本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96243" y="3502947"/>
            <a:ext cx="939800" cy="11112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3" name="TextBox 71"/>
          <p:cNvSpPr txBox="1"/>
          <p:nvPr/>
        </p:nvSpPr>
        <p:spPr>
          <a:xfrm>
            <a:off x="3803571" y="2779195"/>
            <a:ext cx="3709987" cy="4616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0" hangingPunct="0"/>
            <a:r>
              <a:rPr lang="en-US" altLang="zh-CN" sz="2400" b="1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Thầy</a:t>
            </a:r>
            <a:r>
              <a:rPr lang="en-US" altLang="zh-CN" sz="2400" b="1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</a:t>
            </a:r>
            <a:r>
              <a:rPr lang="en-US" altLang="zh-CN" sz="2400" b="1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ghi</a:t>
            </a:r>
            <a:r>
              <a:rPr lang="en-US" altLang="zh-CN" sz="2400" b="1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mục</a:t>
            </a:r>
            <a:r>
              <a:rPr lang="en-US" altLang="zh-CN" sz="2400" b="1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tiêu</a:t>
            </a:r>
            <a:endParaRPr lang="zh-CN" altLang="en-US" sz="2400" b="1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4" name="TextBox 71"/>
          <p:cNvSpPr txBox="1"/>
          <p:nvPr/>
        </p:nvSpPr>
        <p:spPr>
          <a:xfrm>
            <a:off x="3901451" y="3728541"/>
            <a:ext cx="3709987" cy="4616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0" hangingPunct="0"/>
            <a:r>
              <a:rPr lang="en-US" altLang="zh-CN" sz="2400" b="1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Thầy</a:t>
            </a:r>
            <a:r>
              <a:rPr lang="en-US" altLang="zh-CN" sz="2400" b="1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</a:t>
            </a:r>
            <a:r>
              <a:rPr lang="en-US" altLang="zh-CN" sz="2400" b="1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ghi</a:t>
            </a:r>
            <a:r>
              <a:rPr lang="en-US" altLang="zh-CN" sz="2400" b="1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mục</a:t>
            </a:r>
            <a:r>
              <a:rPr lang="en-US" altLang="zh-CN" sz="2400" b="1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tiêu</a:t>
            </a:r>
            <a:endParaRPr lang="zh-CN" altLang="en-US" sz="2400" b="1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6" name="TextBox 71"/>
          <p:cNvSpPr txBox="1"/>
          <p:nvPr/>
        </p:nvSpPr>
        <p:spPr>
          <a:xfrm>
            <a:off x="3850651" y="4914344"/>
            <a:ext cx="3709987" cy="4616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0" hangingPunct="0"/>
            <a:r>
              <a:rPr lang="en-US" altLang="zh-CN" sz="2400" b="1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Thầy</a:t>
            </a:r>
            <a:r>
              <a:rPr lang="en-US" altLang="zh-CN" sz="2400" b="1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</a:t>
            </a:r>
            <a:r>
              <a:rPr lang="en-US" altLang="zh-CN" sz="2400" b="1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ghi</a:t>
            </a:r>
            <a:r>
              <a:rPr lang="en-US" altLang="zh-CN" sz="2400" b="1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mục</a:t>
            </a:r>
            <a:r>
              <a:rPr lang="en-US" altLang="zh-CN" sz="2400" b="1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tiêu</a:t>
            </a:r>
            <a:endParaRPr lang="zh-CN" altLang="en-US" sz="2400" b="1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710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43" grpId="0"/>
      <p:bldP spid="44" grpId="0"/>
      <p:bldP spid="4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1853" y="5244337"/>
            <a:ext cx="3607576" cy="1236720"/>
          </a:xfrm>
          <a:prstGeom prst="rect">
            <a:avLst/>
          </a:prstGeom>
        </p:spPr>
      </p:pic>
      <p:pic>
        <p:nvPicPr>
          <p:cNvPr id="6" name="图片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4" t="7312" r="32213" b="28914"/>
          <a:stretch>
            <a:fillRect/>
          </a:stretch>
        </p:blipFill>
        <p:spPr>
          <a:xfrm>
            <a:off x="10895194" y="414359"/>
            <a:ext cx="1273300" cy="1891039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9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210834" y="555089"/>
            <a:ext cx="9966092" cy="584711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just"/>
            <a:r>
              <a:rPr lang="en-US" sz="30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2. </a:t>
            </a:r>
            <a:r>
              <a:rPr lang="en-US" sz="30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Nếu</a:t>
            </a:r>
            <a:r>
              <a:rPr lang="en-US" sz="30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30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voi</a:t>
            </a:r>
            <a:r>
              <a:rPr lang="en-US" sz="30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anh</a:t>
            </a:r>
            <a:r>
              <a:rPr lang="en-US" sz="30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0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30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sẽ</a:t>
            </a:r>
            <a:r>
              <a:rPr lang="en-US" sz="30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sz="30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30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</a:t>
            </a:r>
            <a:r>
              <a:rPr lang="en-US" sz="30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voi</a:t>
            </a:r>
            <a:r>
              <a:rPr lang="en-US" sz="30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3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bỏ</a:t>
            </a:r>
            <a:r>
              <a:rPr lang="en-US" sz="30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sừng</a:t>
            </a:r>
            <a:r>
              <a:rPr lang="en-US" sz="30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30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râu</a:t>
            </a:r>
            <a:r>
              <a:rPr lang="en-US" sz="3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lang="en-US" sz="3000" b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317" y="3422766"/>
            <a:ext cx="3407109" cy="2688677"/>
          </a:xfrm>
          <a:prstGeom prst="rect">
            <a:avLst/>
          </a:prstGeom>
        </p:spPr>
      </p:pic>
      <p:pic>
        <p:nvPicPr>
          <p:cNvPr id="30" name="图片 1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718" r="50182" b="47487"/>
          <a:stretch>
            <a:fillRect/>
          </a:stretch>
        </p:blipFill>
        <p:spPr>
          <a:xfrm>
            <a:off x="6192811" y="1050222"/>
            <a:ext cx="3847038" cy="2755265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355142" y="1766820"/>
            <a:ext cx="1522376" cy="1563081"/>
          </a:xfrm>
          <a:prstGeom prst="rect">
            <a:avLst/>
          </a:prstGeom>
        </p:spPr>
      </p:pic>
      <p:sp>
        <p:nvSpPr>
          <p:cNvPr id="25" name="Rounded Rectangle 24"/>
          <p:cNvSpPr/>
          <p:nvPr/>
        </p:nvSpPr>
        <p:spPr>
          <a:xfrm>
            <a:off x="337265" y="1546290"/>
            <a:ext cx="5965290" cy="1057129"/>
          </a:xfrm>
          <a:prstGeom prst="roundRect">
            <a:avLst/>
          </a:prstGeom>
          <a:pattFill prst="divot">
            <a:fgClr>
              <a:schemeClr val="accent1">
                <a:lumMod val="40000"/>
                <a:lumOff val="60000"/>
              </a:schemeClr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Rounded Rectangle 31"/>
          <p:cNvSpPr/>
          <p:nvPr/>
        </p:nvSpPr>
        <p:spPr>
          <a:xfrm>
            <a:off x="337265" y="3035601"/>
            <a:ext cx="5965290" cy="1057129"/>
          </a:xfrm>
          <a:prstGeom prst="roundRect">
            <a:avLst/>
          </a:prstGeom>
          <a:pattFill prst="divot">
            <a:fgClr>
              <a:schemeClr val="accent1">
                <a:lumMod val="40000"/>
                <a:lumOff val="60000"/>
              </a:schemeClr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77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5">
            <a:extLst>
              <a:ext uri="{FF2B5EF4-FFF2-40B4-BE49-F238E27FC236}">
                <a16:creationId xmlns:a16="http://schemas.microsoft.com/office/drawing/2014/main" id="{32E29622-6938-4F27-BA2F-8E57C68A088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38" y="-287766"/>
            <a:ext cx="10766099" cy="6704415"/>
          </a:xfrm>
          <a:prstGeom prst="rect">
            <a:avLst/>
          </a:prstGeom>
        </p:spPr>
      </p:pic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图片 39">
            <a:extLst>
              <a:ext uri="{FF2B5EF4-FFF2-40B4-BE49-F238E27FC236}">
                <a16:creationId xmlns:a16="http://schemas.microsoft.com/office/drawing/2014/main" id="{B6A43CE9-BBC5-4E98-BF98-A297DCD6796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21860">
            <a:off x="1639556" y="870992"/>
            <a:ext cx="2864392" cy="242371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C722568-5BEC-4CC9-9200-292359A25631}"/>
              </a:ext>
            </a:extLst>
          </p:cNvPr>
          <p:cNvSpPr txBox="1"/>
          <p:nvPr/>
        </p:nvSpPr>
        <p:spPr>
          <a:xfrm>
            <a:off x="2376742" y="2727900"/>
            <a:ext cx="76331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Tạm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biệt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và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hẹn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gặp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lại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các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con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vào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những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tiết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học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sau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!</a:t>
            </a:r>
          </a:p>
        </p:txBody>
      </p:sp>
      <p:pic>
        <p:nvPicPr>
          <p:cNvPr id="12" name="图片 14340" descr="2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35386" y="4722750"/>
            <a:ext cx="2716388" cy="212759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" name="图片 6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4" t="7312" r="32213" b="28914"/>
          <a:stretch>
            <a:fillRect/>
          </a:stretch>
        </p:blipFill>
        <p:spPr>
          <a:xfrm rot="19502702">
            <a:off x="584367" y="188539"/>
            <a:ext cx="2088829" cy="3102220"/>
          </a:xfrm>
          <a:prstGeom prst="rect">
            <a:avLst/>
          </a:prstGeom>
        </p:spPr>
      </p:pic>
      <p:pic>
        <p:nvPicPr>
          <p:cNvPr id="14" name="Picture 8" descr="Dơi, chim và họ nhà thú | Mầm Non Đô Thị Sài Đồ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1665" y="424494"/>
            <a:ext cx="2823830" cy="1411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2524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75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750"/>
                            </p:stCondLst>
                            <p:childTnLst>
                              <p:par>
                                <p:cTn id="20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6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1593067" y="1363456"/>
            <a:ext cx="9966092" cy="584711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just"/>
            <a:r>
              <a:rPr lang="en-US" sz="30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30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thích</a:t>
            </a:r>
            <a:r>
              <a:rPr lang="en-US" sz="30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30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khen</a:t>
            </a:r>
            <a:r>
              <a:rPr lang="en-US" sz="30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sz="30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điều</a:t>
            </a:r>
            <a:r>
              <a:rPr lang="en-US" sz="30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30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?</a:t>
            </a:r>
            <a:endParaRPr lang="en-US" sz="3000" b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412381" y="475651"/>
            <a:ext cx="1714770" cy="706589"/>
            <a:chOff x="9566064" y="964372"/>
            <a:chExt cx="5446164" cy="698253"/>
          </a:xfrm>
        </p:grpSpPr>
        <p:sp>
          <p:nvSpPr>
            <p:cNvPr id="7" name="Rectangle 10"/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3999"/>
                <a:gd name="connsiteY0" fmla="*/ 0 h 724766"/>
                <a:gd name="connsiteX1" fmla="*/ 5334000 w 5333999"/>
                <a:gd name="connsiteY1" fmla="*/ 0 h 724766"/>
                <a:gd name="connsiteX2" fmla="*/ 3970191 w 5333999"/>
                <a:gd name="connsiteY2" fmla="*/ 513468 h 724766"/>
                <a:gd name="connsiteX3" fmla="*/ 5334000 w 5333999"/>
                <a:gd name="connsiteY3" fmla="*/ 724766 h 724766"/>
                <a:gd name="connsiteX4" fmla="*/ 0 w 5333999"/>
                <a:gd name="connsiteY4" fmla="*/ 724766 h 724766"/>
                <a:gd name="connsiteX5" fmla="*/ 0 w 5333999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572681 w 5334002"/>
                <a:gd name="connsiteY2" fmla="*/ 409907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649495"/>
                <a:gd name="connsiteY0" fmla="*/ 0 h 724766"/>
                <a:gd name="connsiteX1" fmla="*/ 5649496 w 5649495"/>
                <a:gd name="connsiteY1" fmla="*/ 27302 h 724766"/>
                <a:gd name="connsiteX2" fmla="*/ 4572681 w 5649495"/>
                <a:gd name="connsiteY2" fmla="*/ 409907 h 724766"/>
                <a:gd name="connsiteX3" fmla="*/ 5334000 w 5649495"/>
                <a:gd name="connsiteY3" fmla="*/ 724766 h 724766"/>
                <a:gd name="connsiteX4" fmla="*/ 0 w 5649495"/>
                <a:gd name="connsiteY4" fmla="*/ 724766 h 724766"/>
                <a:gd name="connsiteX5" fmla="*/ 0 w 5649495"/>
                <a:gd name="connsiteY5" fmla="*/ 0 h 724766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24345 w 5673840"/>
                <a:gd name="connsiteY4" fmla="*/ 697464 h 697464"/>
                <a:gd name="connsiteX5" fmla="*/ -1 w 5673840"/>
                <a:gd name="connsiteY5" fmla="*/ 152873 h 697464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6831 w 5673840"/>
                <a:gd name="connsiteY4" fmla="*/ 568730 h 697464"/>
                <a:gd name="connsiteX5" fmla="*/ -1 w 5673840"/>
                <a:gd name="connsiteY5" fmla="*/ 152873 h 697464"/>
                <a:gd name="connsiteX0" fmla="*/ -1 w 5673840"/>
                <a:gd name="connsiteY0" fmla="*/ 152873 h 661803"/>
                <a:gd name="connsiteX1" fmla="*/ 5673841 w 5673840"/>
                <a:gd name="connsiteY1" fmla="*/ 0 h 661803"/>
                <a:gd name="connsiteX2" fmla="*/ 4597026 w 5673840"/>
                <a:gd name="connsiteY2" fmla="*/ 382605 h 661803"/>
                <a:gd name="connsiteX3" fmla="*/ 5253439 w 5673840"/>
                <a:gd name="connsiteY3" fmla="*/ 661803 h 661803"/>
                <a:gd name="connsiteX4" fmla="*/ 6831 w 5673840"/>
                <a:gd name="connsiteY4" fmla="*/ 568730 h 661803"/>
                <a:gd name="connsiteX5" fmla="*/ -1 w 5673840"/>
                <a:gd name="connsiteY5" fmla="*/ 152873 h 66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endParaRPr lang="en-US" sz="3200"/>
            </a:p>
          </p:txBody>
        </p:sp>
        <p:sp>
          <p:nvSpPr>
            <p:cNvPr id="8" name="Rectangle 10"/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endParaRPr lang="en-US" sz="3200"/>
            </a:p>
          </p:txBody>
        </p:sp>
        <p:sp>
          <p:nvSpPr>
            <p:cNvPr id="9" name="Rectangle 10"/>
            <p:cNvSpPr/>
            <p:nvPr/>
          </p:nvSpPr>
          <p:spPr>
            <a:xfrm>
              <a:off x="9616287" y="1021956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r>
                <a:rPr lang="en-US" sz="3200" dirty="0">
                  <a:solidFill>
                    <a:srgbClr val="0070C0"/>
                  </a:solidFill>
                  <a:latin typeface="iCiel Cadena" panose="02000503000000020004" pitchFamily="2" charset="0"/>
                </a:rPr>
                <a:t>ĐỌC</a:t>
              </a:r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0253" b="57367" l="20008" r="26232"/>
                    </a14:imgEffect>
                  </a14:imgLayer>
                </a14:imgProps>
              </a:ext>
            </a:extLst>
          </a:blip>
          <a:srcRect l="19230" t="49364" r="72990" b="41744"/>
          <a:stretch/>
        </p:blipFill>
        <p:spPr>
          <a:xfrm>
            <a:off x="201589" y="1333042"/>
            <a:ext cx="1391479" cy="894521"/>
          </a:xfrm>
          <a:prstGeom prst="rect">
            <a:avLst/>
          </a:prstGeom>
        </p:spPr>
      </p:pic>
      <p:sp>
        <p:nvSpPr>
          <p:cNvPr id="14" name="Text Box 1"/>
          <p:cNvSpPr txBox="1"/>
          <p:nvPr/>
        </p:nvSpPr>
        <p:spPr>
          <a:xfrm>
            <a:off x="2045368" y="6503671"/>
            <a:ext cx="10586696" cy="4646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19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Bản</a:t>
            </a:r>
            <a:r>
              <a:rPr lang="en-US" sz="2419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2419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quyền</a:t>
            </a:r>
            <a:r>
              <a:rPr lang="en-US" sz="2419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: FB </a:t>
            </a:r>
            <a:r>
              <a:rPr lang="en-US" sz="2419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Đặng</a:t>
            </a:r>
            <a:r>
              <a:rPr lang="en-US" sz="2419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2419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Nhật</a:t>
            </a:r>
            <a:r>
              <a:rPr lang="en-US" sz="2419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2419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Linh</a:t>
            </a:r>
            <a:r>
              <a:rPr lang="en-US" sz="2419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- https://www.facebook.com/nhat.linh.3557440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6"/>
          <a:srcRect l="36855" t="40313" r="29654" b="23627"/>
          <a:stretch/>
        </p:blipFill>
        <p:spPr>
          <a:xfrm>
            <a:off x="2573078" y="2010891"/>
            <a:ext cx="6662577" cy="4035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392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6572" t="35451" r="24277" b="32851"/>
          <a:stretch/>
        </p:blipFill>
        <p:spPr>
          <a:xfrm>
            <a:off x="293297" y="1293961"/>
            <a:ext cx="11652046" cy="4226943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4001055" y="5520904"/>
            <a:ext cx="4780635" cy="740481"/>
          </a:xfrm>
          <a:prstGeom prst="roundRect">
            <a:avLst/>
          </a:pr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3600" dirty="0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tranh</a:t>
            </a:r>
            <a:r>
              <a:rPr lang="en-US" sz="3600" dirty="0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vẽ</a:t>
            </a:r>
            <a:r>
              <a:rPr lang="en-US" sz="3600" dirty="0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3600" dirty="0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?</a:t>
            </a:r>
            <a:endParaRPr lang="en-US" sz="3600" dirty="0">
              <a:solidFill>
                <a:schemeClr val="bg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8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0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575813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21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-91935" y="311698"/>
            <a:ext cx="11799176" cy="507783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2700" b="1" dirty="0">
                <a:solidFill>
                  <a:srgbClr val="FF6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</a:t>
            </a:r>
            <a:r>
              <a:rPr lang="en-US" sz="2700" b="1" dirty="0" err="1">
                <a:solidFill>
                  <a:srgbClr val="FF6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2700" b="1" dirty="0">
                <a:solidFill>
                  <a:srgbClr val="FF6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700" b="1" dirty="0" smtClean="0">
                <a:solidFill>
                  <a:srgbClr val="FF6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5: EM CÓ XINH KHÔNG?</a:t>
            </a:r>
            <a:endParaRPr lang="en-US" sz="2700" b="1" dirty="0">
              <a:solidFill>
                <a:srgbClr val="FF66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6574" y="742162"/>
            <a:ext cx="11799176" cy="6210113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indent="463550"/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Voi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thích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mặc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đẹp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thích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khen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xinh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Ở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voi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luôn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hỏi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anh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“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xinh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?”.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Voi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anh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bao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giờ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cũng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khen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“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xinh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lắm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!”.</a:t>
            </a:r>
          </a:p>
          <a:p>
            <a:pPr indent="463550"/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hôm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gặp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hươu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voi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hỏi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</a:t>
            </a:r>
          </a:p>
          <a:p>
            <a:pPr marL="342900" indent="-342900">
              <a:buFontTx/>
              <a:buChar char="-"/>
            </a:pP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xinh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  <a:p>
            <a:pPr indent="463550"/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Hươu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ngắm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voi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rồi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lắc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đầu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</a:t>
            </a:r>
          </a:p>
          <a:p>
            <a:pPr marL="342900" indent="-342900">
              <a:buFontTx/>
              <a:buChar char="-"/>
            </a:pP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Chưa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xinh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lắm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vì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đôi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sừng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giống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anh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indent="463550"/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Nghe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vậy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voi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nhặt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vài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cành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cây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gài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lên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đầu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rồi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tiếp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indent="463550"/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Gặp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dê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voi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hỏi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</a:t>
            </a:r>
          </a:p>
          <a:p>
            <a:pPr marL="342900" indent="-342900">
              <a:buFontTx/>
              <a:buChar char="-"/>
            </a:pP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xinh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  <a:p>
            <a:pPr marL="342900" indent="-342900">
              <a:buFontTx/>
              <a:buChar char="-"/>
            </a:pP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vì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cậu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bộ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râu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giống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tôi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indent="463550"/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Voi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liền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nhổ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khóm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cỏ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dại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bên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đường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gắn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vào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cằm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rồi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indent="463550"/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đôi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sừng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bộ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râu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giả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voi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hớn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hở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hỏi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anh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</a:t>
            </a:r>
          </a:p>
          <a:p>
            <a:pPr marL="342900" indent="-342900">
              <a:buFontTx/>
              <a:buChar char="-"/>
            </a:pP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xinh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  <a:p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Voi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anh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</a:t>
            </a:r>
          </a:p>
          <a:p>
            <a:pPr marL="342900" indent="-342900">
              <a:buFontTx/>
              <a:buChar char="-"/>
            </a:pP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Trời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ơi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sao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lại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thêm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sừng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râu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thế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này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Xấu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lắm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!</a:t>
            </a:r>
          </a:p>
          <a:p>
            <a:pPr indent="395288"/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Voi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ngắm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mình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gương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thấy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xấu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thật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Sau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bỏ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sừng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râu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voi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thấy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mình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xinh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đẹp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hẳn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lên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Giờ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đây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voi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hiểu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rằng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mình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chỉ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xinh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đẹp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đúng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voi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indent="347663">
              <a:lnSpc>
                <a:spcPct val="120000"/>
              </a:lnSpc>
            </a:pPr>
            <a:endParaRPr lang="en-US" sz="2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7837645" y="4937387"/>
            <a:ext cx="4064000" cy="630014"/>
          </a:xfrm>
          <a:prstGeom prst="roundRect">
            <a:avLst/>
          </a:pr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err="1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Luyện</a:t>
            </a:r>
            <a:r>
              <a:rPr lang="en-US" sz="3000" b="1" dirty="0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3000" b="1" dirty="0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nhóm</a:t>
            </a:r>
            <a:r>
              <a:rPr lang="en-US" sz="3000" b="1" dirty="0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đôi</a:t>
            </a:r>
            <a:endParaRPr lang="en-US" sz="3000" b="1" dirty="0">
              <a:solidFill>
                <a:schemeClr val="bg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698199" y="742162"/>
            <a:ext cx="290356" cy="319412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</a:t>
            </a:r>
          </a:p>
        </p:txBody>
      </p:sp>
      <p:sp>
        <p:nvSpPr>
          <p:cNvPr id="14" name="Oval 13"/>
          <p:cNvSpPr/>
          <p:nvPr/>
        </p:nvSpPr>
        <p:spPr>
          <a:xfrm>
            <a:off x="698199" y="4149657"/>
            <a:ext cx="290356" cy="319412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800980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 animBg="1"/>
      <p:bldP spid="12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-91935" y="620053"/>
            <a:ext cx="11799176" cy="507783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2700" b="1" dirty="0">
                <a:solidFill>
                  <a:srgbClr val="FF6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</a:t>
            </a:r>
            <a:r>
              <a:rPr lang="en-US" sz="2700" b="1" dirty="0" err="1">
                <a:solidFill>
                  <a:srgbClr val="FF6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2700" b="1" dirty="0">
                <a:solidFill>
                  <a:srgbClr val="FF6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700" b="1" dirty="0" smtClean="0">
                <a:solidFill>
                  <a:srgbClr val="FF6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5: EM CÓ XINH KHÔNG?</a:t>
            </a:r>
            <a:endParaRPr lang="en-US" sz="2700" b="1" dirty="0">
              <a:solidFill>
                <a:srgbClr val="FF66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6574" y="1050517"/>
            <a:ext cx="11799176" cy="6210113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indent="463550"/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Voi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thích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mặc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đẹp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thích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khen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xinh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Ở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voi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luôn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hỏi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anh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“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xinh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?”.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Voi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anh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bao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giờ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cũng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khen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“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xinh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lắm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!”.</a:t>
            </a:r>
          </a:p>
          <a:p>
            <a:pPr indent="463550"/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hôm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gặp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hươu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voi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hỏi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</a:t>
            </a:r>
          </a:p>
          <a:p>
            <a:pPr marL="342900" indent="-342900">
              <a:buFontTx/>
              <a:buChar char="-"/>
            </a:pP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xinh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  <a:p>
            <a:pPr indent="463550"/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Hươu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ngắm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voi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rồi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lắc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đầu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</a:t>
            </a:r>
          </a:p>
          <a:p>
            <a:pPr marL="342900" indent="-342900">
              <a:buFontTx/>
              <a:buChar char="-"/>
            </a:pP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Chưa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xinh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lắm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vì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đôi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sừng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giống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anh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indent="463550"/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Nghe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vậy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voi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nhặt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vài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cành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cây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gài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lên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đầu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rồi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tiếp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indent="463550"/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Gặp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dê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voi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hỏi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</a:t>
            </a:r>
          </a:p>
          <a:p>
            <a:pPr marL="342900" indent="-342900">
              <a:buFontTx/>
              <a:buChar char="-"/>
            </a:pP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xinh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  <a:p>
            <a:pPr marL="342900" indent="-342900">
              <a:buFontTx/>
              <a:buChar char="-"/>
            </a:pP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vì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cậu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bộ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râu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giống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tôi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indent="463550"/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Voi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liền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nhổ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khóm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cỏ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dại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bên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đường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gắn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vào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cằm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rồi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indent="463550"/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đôi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sừng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bộ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râu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giả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voi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hớn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hở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hỏi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anh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</a:t>
            </a:r>
          </a:p>
          <a:p>
            <a:pPr marL="342900" indent="-342900">
              <a:buFontTx/>
              <a:buChar char="-"/>
            </a:pP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xinh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  <a:p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Voi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anh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</a:t>
            </a:r>
          </a:p>
          <a:p>
            <a:pPr marL="342900" indent="-342900">
              <a:buFontTx/>
              <a:buChar char="-"/>
            </a:pP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Trời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ơi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sao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lại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thêm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sừng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râu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thế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này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Xấu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lắm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!</a:t>
            </a:r>
          </a:p>
          <a:p>
            <a:pPr indent="395288"/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Voi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ngắm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mình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gương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thấy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xấu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thật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Sau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bỏ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sừng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râu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voi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thấy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mình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xinh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đẹp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hẳn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lên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Giờ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đây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voi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hiểu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rằng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mình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chỉ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xinh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đẹp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đúng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voi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indent="347663">
              <a:lnSpc>
                <a:spcPct val="120000"/>
              </a:lnSpc>
            </a:pPr>
            <a:endParaRPr lang="en-US" sz="2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8829814" y="112148"/>
            <a:ext cx="3161682" cy="630014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err="1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Luyện</a:t>
            </a:r>
            <a:r>
              <a:rPr lang="en-US" sz="3000" b="1" dirty="0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3000" b="1" dirty="0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đoạn</a:t>
            </a:r>
            <a:endParaRPr lang="en-US" sz="3000" b="1" dirty="0">
              <a:solidFill>
                <a:schemeClr val="bg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676789" y="1116779"/>
            <a:ext cx="290356" cy="319412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</a:t>
            </a:r>
          </a:p>
        </p:txBody>
      </p:sp>
      <p:sp>
        <p:nvSpPr>
          <p:cNvPr id="14" name="Oval 13"/>
          <p:cNvSpPr/>
          <p:nvPr/>
        </p:nvSpPr>
        <p:spPr>
          <a:xfrm>
            <a:off x="680049" y="4489899"/>
            <a:ext cx="290356" cy="319412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2664044" y="2108969"/>
            <a:ext cx="69584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3227570" y="2810717"/>
            <a:ext cx="90849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4535375" y="3129693"/>
            <a:ext cx="90849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2952299" y="4809311"/>
            <a:ext cx="154054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4041549" y="5184410"/>
            <a:ext cx="89195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8746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 animBg="1"/>
      <p:bldP spid="12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图片包含 室内, 物体&#10;&#10;描述已自动生成">
            <a:extLst>
              <a:ext uri="{FF2B5EF4-FFF2-40B4-BE49-F238E27FC236}">
                <a16:creationId xmlns:a16="http://schemas.microsoft.com/office/drawing/2014/main" id="{76DE78DD-ADEF-4012-809E-66E68885B8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1" y="-286573"/>
            <a:ext cx="10097970" cy="7144573"/>
          </a:xfrm>
          <a:prstGeom prst="rect">
            <a:avLst/>
          </a:prstGeom>
        </p:spPr>
      </p:pic>
      <p:pic>
        <p:nvPicPr>
          <p:cNvPr id="5" name="PA_图片 3">
            <a:extLst>
              <a:ext uri="{FF2B5EF4-FFF2-40B4-BE49-F238E27FC236}">
                <a16:creationId xmlns:a16="http://schemas.microsoft.com/office/drawing/2014/main" id="{5B74BE9E-C78D-4DEC-B03F-FC27DD50910A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84908" y="2787187"/>
            <a:ext cx="4601708" cy="4601708"/>
          </a:xfrm>
          <a:prstGeom prst="rect">
            <a:avLst/>
          </a:prstGeom>
        </p:spPr>
      </p:pic>
      <p:pic>
        <p:nvPicPr>
          <p:cNvPr id="6" name="图片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000" y="823986"/>
            <a:ext cx="4123385" cy="6034015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3702786" y="1167571"/>
            <a:ext cx="4064000" cy="630014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Luyện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khó</a:t>
            </a:r>
            <a:endParaRPr lang="en-US" sz="36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55311" y="1865255"/>
            <a:ext cx="16444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hươu</a:t>
            </a:r>
            <a:endParaRPr lang="en-US" sz="3600" b="1" dirty="0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2" name="Text Box 1"/>
          <p:cNvSpPr txBox="1"/>
          <p:nvPr/>
        </p:nvSpPr>
        <p:spPr>
          <a:xfrm>
            <a:off x="2045368" y="6467577"/>
            <a:ext cx="10586696" cy="4646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19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Bản</a:t>
            </a:r>
            <a:r>
              <a:rPr lang="en-US" sz="2419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2419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quyền</a:t>
            </a:r>
            <a:r>
              <a:rPr lang="en-US" sz="2419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: FB </a:t>
            </a:r>
            <a:r>
              <a:rPr lang="en-US" sz="2419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Đặng</a:t>
            </a:r>
            <a:r>
              <a:rPr lang="en-US" sz="2419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2419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Nhật</a:t>
            </a:r>
            <a:r>
              <a:rPr lang="en-US" sz="2419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2419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Linh</a:t>
            </a:r>
            <a:r>
              <a:rPr lang="en-US" sz="2419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- https://www.facebook.com/nhat.linh.3557440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192079" y="2496400"/>
            <a:ext cx="22288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lắc</a:t>
            </a:r>
            <a:r>
              <a:rPr lang="en-US" sz="3600" b="1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đầu</a:t>
            </a:r>
            <a:endParaRPr lang="en-US" sz="3600" b="1" dirty="0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063091" y="3047918"/>
            <a:ext cx="22288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</a:t>
            </a:r>
            <a:r>
              <a:rPr lang="en-US" sz="3600" b="1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ôi</a:t>
            </a:r>
            <a:r>
              <a:rPr lang="en-US" sz="3600" b="1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sừng</a:t>
            </a:r>
            <a:endParaRPr lang="en-US" sz="3600" b="1" dirty="0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770871" y="3692280"/>
            <a:ext cx="28915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khóm</a:t>
            </a:r>
            <a:r>
              <a:rPr lang="en-US" sz="3600" b="1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cỏ</a:t>
            </a:r>
            <a:r>
              <a:rPr lang="en-US" sz="3600" b="1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dại</a:t>
            </a:r>
            <a:endParaRPr lang="en-US" sz="3600" b="1" dirty="0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273173" y="4367431"/>
            <a:ext cx="22288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râu</a:t>
            </a:r>
            <a:r>
              <a:rPr lang="en-US" sz="3600" b="1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giả</a:t>
            </a:r>
            <a:endParaRPr lang="en-US" sz="3600" b="1" dirty="0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127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12" grpId="0"/>
      <p:bldP spid="13" grpId="0"/>
      <p:bldP spid="14" grpId="0"/>
      <p:bldP spid="15" grpId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3948068" y="758049"/>
            <a:ext cx="4064000" cy="630014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300" b="1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Giải</a:t>
            </a:r>
            <a:r>
              <a:rPr lang="en-US" sz="3300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300" b="1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nghĩa</a:t>
            </a:r>
            <a:r>
              <a:rPr lang="en-US" sz="3300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300" b="1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endParaRPr lang="en-US" sz="3300" b="1" dirty="0">
              <a:solidFill>
                <a:schemeClr val="bg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5818" y="2339255"/>
            <a:ext cx="4834269" cy="341621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374" y="2302736"/>
            <a:ext cx="5693694" cy="3416217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1446029" y="2498651"/>
            <a:ext cx="2456120" cy="102072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40492B02-98B6-4E81-9A77-773825039D2E}"/>
              </a:ext>
            </a:extLst>
          </p:cNvPr>
          <p:cNvSpPr txBox="1"/>
          <p:nvPr/>
        </p:nvSpPr>
        <p:spPr>
          <a:xfrm>
            <a:off x="605657" y="2402379"/>
            <a:ext cx="11813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Sừng</a:t>
            </a:r>
            <a:endParaRPr lang="zh-CN" altLang="en-US" sz="2800" dirty="0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8" name="文本框 6">
            <a:extLst>
              <a:ext uri="{FF2B5EF4-FFF2-40B4-BE49-F238E27FC236}">
                <a16:creationId xmlns:a16="http://schemas.microsoft.com/office/drawing/2014/main" id="{40492B02-98B6-4E81-9A77-773825039D2E}"/>
              </a:ext>
            </a:extLst>
          </p:cNvPr>
          <p:cNvSpPr txBox="1"/>
          <p:nvPr/>
        </p:nvSpPr>
        <p:spPr>
          <a:xfrm>
            <a:off x="6672688" y="3754975"/>
            <a:ext cx="9340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err="1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Râu</a:t>
            </a:r>
            <a:endParaRPr lang="zh-CN" altLang="en-US" sz="3200" dirty="0">
              <a:solidFill>
                <a:schemeClr val="bg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6570957" y="3228560"/>
            <a:ext cx="1137531" cy="58163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4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049158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7" grpId="0"/>
      <p:bldP spid="8" grpId="0"/>
      <p:bldP spid="11" grpId="0" animBg="1"/>
      <p:bldP spid="11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4">
            <a:extLst>
              <a:ext uri="{FF2B5EF4-FFF2-40B4-BE49-F238E27FC236}">
                <a16:creationId xmlns:a16="http://schemas.microsoft.com/office/drawing/2014/main" id="{1C3256A2-416D-4670-AD10-0133FCC14D4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50" r="14625"/>
          <a:stretch/>
        </p:blipFill>
        <p:spPr>
          <a:xfrm>
            <a:off x="0" y="114431"/>
            <a:ext cx="11170508" cy="7329730"/>
          </a:xfrm>
          <a:prstGeom prst="rect">
            <a:avLst/>
          </a:prstGeom>
        </p:spPr>
      </p:pic>
      <p:pic>
        <p:nvPicPr>
          <p:cNvPr id="5" name="图片 3">
            <a:extLst>
              <a:ext uri="{FF2B5EF4-FFF2-40B4-BE49-F238E27FC236}">
                <a16:creationId xmlns:a16="http://schemas.microsoft.com/office/drawing/2014/main" id="{C04F87AB-AAFA-44C4-B254-9DC0BD1EF5C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65" t="5074" r="12177" b="15106"/>
          <a:stretch/>
        </p:blipFill>
        <p:spPr>
          <a:xfrm>
            <a:off x="7250662" y="1968709"/>
            <a:ext cx="5903114" cy="488929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87665" y="487496"/>
            <a:ext cx="84686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* </a:t>
            </a:r>
            <a:r>
              <a:rPr lang="en-US" sz="36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Giọng</a:t>
            </a:r>
            <a:r>
              <a:rPr lang="en-US" sz="36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endParaRPr lang="en-US" sz="36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87665" y="1133827"/>
            <a:ext cx="911582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Thể</a:t>
            </a:r>
            <a:r>
              <a:rPr lang="en-US" sz="4000" b="1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hiện</a:t>
            </a:r>
            <a:r>
              <a:rPr lang="en-US" sz="4000" b="1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rõ</a:t>
            </a:r>
            <a:r>
              <a:rPr lang="en-US" sz="4000" b="1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giọng</a:t>
            </a:r>
            <a:r>
              <a:rPr lang="en-US" sz="4000" b="1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4000" b="1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4000" b="1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4000" b="1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nhân</a:t>
            </a:r>
            <a:r>
              <a:rPr lang="en-US" sz="4000" b="1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vật</a:t>
            </a:r>
            <a:r>
              <a:rPr lang="en-US" sz="4000" b="1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</a:p>
          <a:p>
            <a:r>
              <a:rPr lang="en-US" sz="4000" b="1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+ </a:t>
            </a:r>
            <a:r>
              <a:rPr lang="en-US" sz="4000" b="1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Voi</a:t>
            </a:r>
            <a:r>
              <a:rPr lang="en-US" sz="4000" b="1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anh</a:t>
            </a:r>
            <a:endParaRPr lang="en-US" sz="4000" b="1" dirty="0" smtClean="0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4000" b="1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+ </a:t>
            </a:r>
            <a:r>
              <a:rPr lang="en-US" sz="4000" b="1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Voi</a:t>
            </a:r>
            <a:r>
              <a:rPr lang="en-US" sz="4000" b="1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endParaRPr lang="en-US" sz="4000" b="1" dirty="0" smtClean="0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4000" b="1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+ </a:t>
            </a:r>
            <a:r>
              <a:rPr lang="en-US" sz="4000" b="1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Hươu</a:t>
            </a:r>
            <a:endParaRPr lang="en-US" sz="4000" b="1" dirty="0" smtClean="0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4000" b="1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+ </a:t>
            </a:r>
            <a:r>
              <a:rPr lang="en-US" sz="4000" b="1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Dê</a:t>
            </a:r>
            <a:endParaRPr lang="en-US" sz="4000" b="1" dirty="0" smtClean="0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endParaRPr lang="en-US" sz="4000" b="1" dirty="0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4047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1795</TotalTime>
  <Words>828</Words>
  <Application>Microsoft Office PowerPoint</Application>
  <PresentationFormat>Widescreen</PresentationFormat>
  <Paragraphs>100</Paragraphs>
  <Slides>21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5" baseType="lpstr">
      <vt:lpstr>微软雅黑</vt:lpstr>
      <vt:lpstr>Arial</vt:lpstr>
      <vt:lpstr>Arial-Rounded</vt:lpstr>
      <vt:lpstr>Calibri</vt:lpstr>
      <vt:lpstr>Calibri Light</vt:lpstr>
      <vt:lpstr>等线</vt:lpstr>
      <vt:lpstr>iCiel Cadena</vt:lpstr>
      <vt:lpstr>iCiel Crocante</vt:lpstr>
      <vt:lpstr>iCiel Nabila</vt:lpstr>
      <vt:lpstr>r0c0i Linotte</vt:lpstr>
      <vt:lpstr>SVN-Gretoon</vt:lpstr>
      <vt:lpstr>Times New Roman</vt:lpstr>
      <vt:lpstr>方正粗圆_GBK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HP</cp:lastModifiedBy>
  <cp:revision>47</cp:revision>
  <dcterms:created xsi:type="dcterms:W3CDTF">2021-06-17T09:40:01Z</dcterms:created>
  <dcterms:modified xsi:type="dcterms:W3CDTF">2021-06-23T10:02:15Z</dcterms:modified>
</cp:coreProperties>
</file>