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 id="2147483701" r:id="rId3"/>
    <p:sldMasterId id="2147483713" r:id="rId4"/>
    <p:sldMasterId id="2147483744" r:id="rId5"/>
  </p:sldMasterIdLst>
  <p:notesMasterIdLst>
    <p:notesMasterId r:id="rId23"/>
  </p:notesMasterIdLst>
  <p:sldIdLst>
    <p:sldId id="352" r:id="rId6"/>
    <p:sldId id="257" r:id="rId7"/>
    <p:sldId id="341" r:id="rId8"/>
    <p:sldId id="346" r:id="rId9"/>
    <p:sldId id="342" r:id="rId10"/>
    <p:sldId id="343" r:id="rId11"/>
    <p:sldId id="345" r:id="rId12"/>
    <p:sldId id="347" r:id="rId13"/>
    <p:sldId id="348" r:id="rId14"/>
    <p:sldId id="349" r:id="rId15"/>
    <p:sldId id="351" r:id="rId16"/>
    <p:sldId id="256" r:id="rId17"/>
    <p:sldId id="262" r:id="rId18"/>
    <p:sldId id="338" r:id="rId19"/>
    <p:sldId id="336" r:id="rId20"/>
    <p:sldId id="340" r:id="rId21"/>
    <p:sldId id="281" r:id="rId22"/>
  </p:sldIdLst>
  <p:sldSz cx="12192000" cy="6858000"/>
  <p:notesSz cx="6858000" cy="9144000"/>
  <p:custDataLst>
    <p:tags r:id="rId2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a:srgbClr val="FDEADA"/>
    <a:srgbClr val="FF99CC"/>
    <a:srgbClr val="FF00FF"/>
    <a:srgbClr val="FF0000"/>
    <a:srgbClr val="00FF99"/>
    <a:srgbClr val="FE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gs" Target="tags/tag1.xml"/><Relationship Id="rId32"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94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19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238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1341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797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24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FA6248-9075-44F6-BABA-ACCDFFA54742}" type="datetimeFigureOut">
              <a:rPr lang="en-US" smtClean="0"/>
              <a:t>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95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5"/>
        <p:cNvGrpSpPr/>
        <p:nvPr/>
      </p:nvGrpSpPr>
      <p:grpSpPr>
        <a:xfrm>
          <a:off x="0" y="0"/>
          <a:ext cx="0" cy="0"/>
          <a:chOff x="0" y="0"/>
          <a:chExt cx="0" cy="0"/>
        </a:xfrm>
      </p:grpSpPr>
      <p:sp>
        <p:nvSpPr>
          <p:cNvPr id="96" name="Google Shape;96;p2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1"/>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5"/>
              <a:buNone/>
              <a:defRPr>
                <a:solidFill>
                  <a:srgbClr val="888888"/>
                </a:solidFill>
              </a:defRPr>
            </a:lvl1pPr>
            <a:lvl2pPr lvl="1" algn="ctr">
              <a:spcBef>
                <a:spcPts val="747"/>
              </a:spcBef>
              <a:spcAft>
                <a:spcPts val="0"/>
              </a:spcAft>
              <a:buClr>
                <a:srgbClr val="888888"/>
              </a:buClr>
              <a:buSzPts val="3735"/>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5"/>
              <a:buNone/>
              <a:defRPr>
                <a:solidFill>
                  <a:srgbClr val="888888"/>
                </a:solidFill>
              </a:defRPr>
            </a:lvl4pPr>
            <a:lvl5pPr lvl="4" algn="ctr">
              <a:spcBef>
                <a:spcPts val="533"/>
              </a:spcBef>
              <a:spcAft>
                <a:spcPts val="0"/>
              </a:spcAft>
              <a:buClr>
                <a:srgbClr val="888888"/>
              </a:buClr>
              <a:buSzPts val="2665"/>
              <a:buNone/>
              <a:defRPr>
                <a:solidFill>
                  <a:srgbClr val="888888"/>
                </a:solidFill>
              </a:defRPr>
            </a:lvl5pPr>
            <a:lvl6pPr lvl="5" algn="ctr">
              <a:spcBef>
                <a:spcPts val="533"/>
              </a:spcBef>
              <a:spcAft>
                <a:spcPts val="0"/>
              </a:spcAft>
              <a:buClr>
                <a:srgbClr val="888888"/>
              </a:buClr>
              <a:buSzPts val="2665"/>
              <a:buNone/>
              <a:defRPr>
                <a:solidFill>
                  <a:srgbClr val="888888"/>
                </a:solidFill>
              </a:defRPr>
            </a:lvl6pPr>
            <a:lvl7pPr lvl="6" algn="ctr">
              <a:spcBef>
                <a:spcPts val="533"/>
              </a:spcBef>
              <a:spcAft>
                <a:spcPts val="0"/>
              </a:spcAft>
              <a:buClr>
                <a:srgbClr val="888888"/>
              </a:buClr>
              <a:buSzPts val="2665"/>
              <a:buNone/>
              <a:defRPr>
                <a:solidFill>
                  <a:srgbClr val="888888"/>
                </a:solidFill>
              </a:defRPr>
            </a:lvl7pPr>
            <a:lvl8pPr lvl="7" algn="ctr">
              <a:spcBef>
                <a:spcPts val="533"/>
              </a:spcBef>
              <a:spcAft>
                <a:spcPts val="0"/>
              </a:spcAft>
              <a:buClr>
                <a:srgbClr val="888888"/>
              </a:buClr>
              <a:buSzPts val="2665"/>
              <a:buNone/>
              <a:defRPr>
                <a:solidFill>
                  <a:srgbClr val="888888"/>
                </a:solidFill>
              </a:defRPr>
            </a:lvl8pPr>
            <a:lvl9pPr lvl="8" algn="ctr">
              <a:spcBef>
                <a:spcPts val="533"/>
              </a:spcBef>
              <a:spcAft>
                <a:spcPts val="0"/>
              </a:spcAft>
              <a:buClr>
                <a:srgbClr val="888888"/>
              </a:buClr>
              <a:buSzPts val="2665"/>
              <a:buNone/>
              <a:defRPr>
                <a:solidFill>
                  <a:srgbClr val="888888"/>
                </a:solidFill>
              </a:defRPr>
            </a:lvl9pPr>
          </a:lstStyle>
          <a:p>
            <a:endParaRPr/>
          </a:p>
        </p:txBody>
      </p:sp>
      <p:sp>
        <p:nvSpPr>
          <p:cNvPr id="98" name="Google Shape;98;p2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1971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5"/>
              <a:buFont typeface="Calibri"/>
              <a:buNone/>
              <a:defRPr sz="5335"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5"/>
              <a:buNone/>
              <a:defRPr sz="2665">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5"/>
              <a:buNone/>
              <a:defRPr sz="2135">
                <a:solidFill>
                  <a:srgbClr val="888888"/>
                </a:solidFill>
              </a:defRPr>
            </a:lvl3pPr>
            <a:lvl4pPr marL="1828800" lvl="3" indent="-228600" algn="l">
              <a:spcBef>
                <a:spcPts val="373"/>
              </a:spcBef>
              <a:spcAft>
                <a:spcPts val="0"/>
              </a:spcAft>
              <a:buClr>
                <a:srgbClr val="888888"/>
              </a:buClr>
              <a:buSzPts val="1865"/>
              <a:buNone/>
              <a:defRPr sz="1865">
                <a:solidFill>
                  <a:srgbClr val="888888"/>
                </a:solidFill>
              </a:defRPr>
            </a:lvl4pPr>
            <a:lvl5pPr marL="2286000" lvl="4" indent="-228600" algn="l">
              <a:spcBef>
                <a:spcPts val="373"/>
              </a:spcBef>
              <a:spcAft>
                <a:spcPts val="0"/>
              </a:spcAft>
              <a:buClr>
                <a:srgbClr val="888888"/>
              </a:buClr>
              <a:buSzPts val="1865"/>
              <a:buNone/>
              <a:defRPr sz="1865">
                <a:solidFill>
                  <a:srgbClr val="888888"/>
                </a:solidFill>
              </a:defRPr>
            </a:lvl5pPr>
            <a:lvl6pPr marL="2743200" lvl="5" indent="-228600" algn="l">
              <a:spcBef>
                <a:spcPts val="373"/>
              </a:spcBef>
              <a:spcAft>
                <a:spcPts val="0"/>
              </a:spcAft>
              <a:buClr>
                <a:srgbClr val="888888"/>
              </a:buClr>
              <a:buSzPts val="1865"/>
              <a:buNone/>
              <a:defRPr sz="1865">
                <a:solidFill>
                  <a:srgbClr val="888888"/>
                </a:solidFill>
              </a:defRPr>
            </a:lvl6pPr>
            <a:lvl7pPr marL="3200400" lvl="6" indent="-228600" algn="l">
              <a:spcBef>
                <a:spcPts val="373"/>
              </a:spcBef>
              <a:spcAft>
                <a:spcPts val="0"/>
              </a:spcAft>
              <a:buClr>
                <a:srgbClr val="888888"/>
              </a:buClr>
              <a:buSzPts val="1865"/>
              <a:buNone/>
              <a:defRPr sz="1865">
                <a:solidFill>
                  <a:srgbClr val="888888"/>
                </a:solidFill>
              </a:defRPr>
            </a:lvl7pPr>
            <a:lvl8pPr marL="3657600" lvl="7" indent="-228600" algn="l">
              <a:spcBef>
                <a:spcPts val="373"/>
              </a:spcBef>
              <a:spcAft>
                <a:spcPts val="0"/>
              </a:spcAft>
              <a:buClr>
                <a:srgbClr val="888888"/>
              </a:buClr>
              <a:buSzPts val="1865"/>
              <a:buNone/>
              <a:defRPr sz="1865">
                <a:solidFill>
                  <a:srgbClr val="888888"/>
                </a:solidFill>
              </a:defRPr>
            </a:lvl8pPr>
            <a:lvl9pPr marL="4114800" lvl="8" indent="-228600" algn="l">
              <a:spcBef>
                <a:spcPts val="373"/>
              </a:spcBef>
              <a:spcAft>
                <a:spcPts val="0"/>
              </a:spcAft>
              <a:buClr>
                <a:srgbClr val="888888"/>
              </a:buClr>
              <a:buSzPts val="1865"/>
              <a:buNone/>
              <a:defRPr sz="1865">
                <a:solidFill>
                  <a:srgbClr val="888888"/>
                </a:solidFill>
              </a:defRPr>
            </a:lvl9pPr>
          </a:lstStyle>
          <a:p>
            <a:endParaRPr/>
          </a:p>
        </p:txBody>
      </p:sp>
      <p:sp>
        <p:nvSpPr>
          <p:cNvPr id="114" name="Google Shape;114;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690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702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4987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049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891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248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98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61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70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5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600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a:buNone/>
              <a:defRPr sz="2400">
                <a:solidFill>
                  <a:schemeClr val="dk2"/>
                </a:solidFill>
                <a:latin typeface="Raleway"/>
                <a:ea typeface="Raleway"/>
                <a:cs typeface="Raleway"/>
                <a:sym typeface="Raleway"/>
              </a:defRPr>
            </a:lvl1pPr>
            <a:lvl2pPr lvl="1" rtl="0">
              <a:lnSpc>
                <a:spcPct val="100000"/>
              </a:lnSpc>
              <a:spcBef>
                <a:spcPts val="0"/>
              </a:spcBef>
              <a:spcAft>
                <a:spcPts val="0"/>
              </a:spcAft>
              <a:buSzPts val="1400"/>
              <a:buFont typeface="Raleway"/>
              <a:buNone/>
              <a:defRPr sz="1867">
                <a:latin typeface="Raleway"/>
                <a:ea typeface="Raleway"/>
                <a:cs typeface="Raleway"/>
                <a:sym typeface="Raleway"/>
              </a:defRPr>
            </a:lvl2pPr>
            <a:lvl3pPr lvl="2" rtl="0">
              <a:lnSpc>
                <a:spcPct val="100000"/>
              </a:lnSpc>
              <a:spcBef>
                <a:spcPts val="0"/>
              </a:spcBef>
              <a:spcAft>
                <a:spcPts val="0"/>
              </a:spcAft>
              <a:buSzPts val="1400"/>
              <a:buFont typeface="Raleway"/>
              <a:buNone/>
              <a:defRPr sz="1867">
                <a:latin typeface="Raleway"/>
                <a:ea typeface="Raleway"/>
                <a:cs typeface="Raleway"/>
                <a:sym typeface="Raleway"/>
              </a:defRPr>
            </a:lvl3pPr>
            <a:lvl4pPr lvl="3" rtl="0">
              <a:lnSpc>
                <a:spcPct val="100000"/>
              </a:lnSpc>
              <a:spcBef>
                <a:spcPts val="0"/>
              </a:spcBef>
              <a:spcAft>
                <a:spcPts val="0"/>
              </a:spcAft>
              <a:buSzPts val="1400"/>
              <a:buFont typeface="Raleway"/>
              <a:buNone/>
              <a:defRPr sz="1867">
                <a:latin typeface="Raleway"/>
                <a:ea typeface="Raleway"/>
                <a:cs typeface="Raleway"/>
                <a:sym typeface="Raleway"/>
              </a:defRPr>
            </a:lvl4pPr>
            <a:lvl5pPr lvl="4" rtl="0">
              <a:lnSpc>
                <a:spcPct val="100000"/>
              </a:lnSpc>
              <a:spcBef>
                <a:spcPts val="0"/>
              </a:spcBef>
              <a:spcAft>
                <a:spcPts val="0"/>
              </a:spcAft>
              <a:buSzPts val="1400"/>
              <a:buFont typeface="Raleway"/>
              <a:buNone/>
              <a:defRPr sz="1867">
                <a:latin typeface="Raleway"/>
                <a:ea typeface="Raleway"/>
                <a:cs typeface="Raleway"/>
                <a:sym typeface="Raleway"/>
              </a:defRPr>
            </a:lvl5pPr>
            <a:lvl6pPr lvl="5" rtl="0">
              <a:lnSpc>
                <a:spcPct val="100000"/>
              </a:lnSpc>
              <a:spcBef>
                <a:spcPts val="0"/>
              </a:spcBef>
              <a:spcAft>
                <a:spcPts val="0"/>
              </a:spcAft>
              <a:buSzPts val="1400"/>
              <a:buFont typeface="Raleway"/>
              <a:buNone/>
              <a:defRPr sz="1867">
                <a:latin typeface="Raleway"/>
                <a:ea typeface="Raleway"/>
                <a:cs typeface="Raleway"/>
                <a:sym typeface="Raleway"/>
              </a:defRPr>
            </a:lvl6pPr>
            <a:lvl7pPr lvl="6" rtl="0">
              <a:lnSpc>
                <a:spcPct val="100000"/>
              </a:lnSpc>
              <a:spcBef>
                <a:spcPts val="0"/>
              </a:spcBef>
              <a:spcAft>
                <a:spcPts val="0"/>
              </a:spcAft>
              <a:buSzPts val="1400"/>
              <a:buFont typeface="Raleway"/>
              <a:buNone/>
              <a:defRPr sz="1867">
                <a:latin typeface="Raleway"/>
                <a:ea typeface="Raleway"/>
                <a:cs typeface="Raleway"/>
                <a:sym typeface="Raleway"/>
              </a:defRPr>
            </a:lvl7pPr>
            <a:lvl8pPr lvl="7" rtl="0">
              <a:lnSpc>
                <a:spcPct val="100000"/>
              </a:lnSpc>
              <a:spcBef>
                <a:spcPts val="0"/>
              </a:spcBef>
              <a:spcAft>
                <a:spcPts val="0"/>
              </a:spcAft>
              <a:buSzPts val="1400"/>
              <a:buFont typeface="Raleway"/>
              <a:buNone/>
              <a:defRPr sz="1867">
                <a:latin typeface="Raleway"/>
                <a:ea typeface="Raleway"/>
                <a:cs typeface="Raleway"/>
                <a:sym typeface="Raleway"/>
              </a:defRPr>
            </a:lvl8pPr>
            <a:lvl9pPr lvl="8" rtl="0">
              <a:lnSpc>
                <a:spcPct val="100000"/>
              </a:lnSpc>
              <a:spcBef>
                <a:spcPts val="0"/>
              </a:spcBef>
              <a:spcAft>
                <a:spcPts val="0"/>
              </a:spcAft>
              <a:buSzPts val="1400"/>
              <a:buFont typeface="Raleway"/>
              <a:buNone/>
              <a:defRPr sz="1867">
                <a:latin typeface="Raleway"/>
                <a:ea typeface="Raleway"/>
                <a:cs typeface="Raleway"/>
                <a:sym typeface="Raleway"/>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458932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62576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a:ea typeface="Raleway"/>
                <a:cs typeface="Raleway"/>
                <a:sym typeface="Raleway"/>
              </a:defRPr>
            </a:lvl2pPr>
            <a:lvl3pPr marL="1828754" lvl="2" indent="-423323" rtl="0">
              <a:lnSpc>
                <a:spcPct val="100000"/>
              </a:lnSpc>
              <a:spcBef>
                <a:spcPts val="0"/>
              </a:spcBef>
              <a:spcAft>
                <a:spcPts val="0"/>
              </a:spcAft>
              <a:buSzPts val="1400"/>
              <a:buFont typeface="Arial"/>
              <a:buChar char="■"/>
              <a:defRPr sz="1600">
                <a:latin typeface="Raleway"/>
                <a:ea typeface="Raleway"/>
                <a:cs typeface="Raleway"/>
                <a:sym typeface="Raleway"/>
              </a:defRPr>
            </a:lvl3pPr>
            <a:lvl4pPr marL="2438339" lvl="3" indent="-423323" rtl="0">
              <a:lnSpc>
                <a:spcPct val="100000"/>
              </a:lnSpc>
              <a:spcBef>
                <a:spcPts val="0"/>
              </a:spcBef>
              <a:spcAft>
                <a:spcPts val="0"/>
              </a:spcAft>
              <a:buSzPts val="1400"/>
              <a:buFont typeface="Arial"/>
              <a:buChar char="●"/>
              <a:defRPr sz="1600">
                <a:latin typeface="Raleway"/>
                <a:ea typeface="Raleway"/>
                <a:cs typeface="Raleway"/>
                <a:sym typeface="Raleway"/>
              </a:defRPr>
            </a:lvl4pPr>
            <a:lvl5pPr marL="3047924" lvl="4" indent="-423323" rtl="0">
              <a:lnSpc>
                <a:spcPct val="100000"/>
              </a:lnSpc>
              <a:spcBef>
                <a:spcPts val="0"/>
              </a:spcBef>
              <a:spcAft>
                <a:spcPts val="0"/>
              </a:spcAft>
              <a:buSzPts val="1400"/>
              <a:buFont typeface="Arial"/>
              <a:buChar char="○"/>
              <a:defRPr sz="1600">
                <a:latin typeface="Raleway"/>
                <a:ea typeface="Raleway"/>
                <a:cs typeface="Raleway"/>
                <a:sym typeface="Raleway"/>
              </a:defRPr>
            </a:lvl5pPr>
            <a:lvl6pPr marL="3657509" lvl="5" indent="-423323" rtl="0">
              <a:lnSpc>
                <a:spcPct val="100000"/>
              </a:lnSpc>
              <a:spcBef>
                <a:spcPts val="0"/>
              </a:spcBef>
              <a:spcAft>
                <a:spcPts val="0"/>
              </a:spcAft>
              <a:buSzPts val="1400"/>
              <a:buFont typeface="Arial"/>
              <a:buChar char="■"/>
              <a:defRPr sz="1600">
                <a:latin typeface="Raleway"/>
                <a:ea typeface="Raleway"/>
                <a:cs typeface="Raleway"/>
                <a:sym typeface="Raleway"/>
              </a:defRPr>
            </a:lvl6pPr>
            <a:lvl7pPr marL="4267093" lvl="6" indent="-423323" rtl="0">
              <a:lnSpc>
                <a:spcPct val="100000"/>
              </a:lnSpc>
              <a:spcBef>
                <a:spcPts val="0"/>
              </a:spcBef>
              <a:spcAft>
                <a:spcPts val="0"/>
              </a:spcAft>
              <a:buSzPts val="1400"/>
              <a:buFont typeface="Arial"/>
              <a:buChar char="●"/>
              <a:defRPr sz="1600">
                <a:latin typeface="Raleway"/>
                <a:ea typeface="Raleway"/>
                <a:cs typeface="Raleway"/>
                <a:sym typeface="Raleway"/>
              </a:defRPr>
            </a:lvl7pPr>
            <a:lvl8pPr marL="4876678" lvl="7" indent="-423323" rtl="0">
              <a:lnSpc>
                <a:spcPct val="100000"/>
              </a:lnSpc>
              <a:spcBef>
                <a:spcPts val="0"/>
              </a:spcBef>
              <a:spcAft>
                <a:spcPts val="0"/>
              </a:spcAft>
              <a:buSzPts val="1400"/>
              <a:buFont typeface="Arial"/>
              <a:buChar char="○"/>
              <a:defRPr sz="1600">
                <a:latin typeface="Raleway"/>
                <a:ea typeface="Raleway"/>
                <a:cs typeface="Raleway"/>
                <a:sym typeface="Raleway"/>
              </a:defRPr>
            </a:lvl8pPr>
            <a:lvl9pPr marL="5486263" lvl="8" indent="-423323" rtl="0">
              <a:lnSpc>
                <a:spcPct val="100000"/>
              </a:lnSpc>
              <a:spcBef>
                <a:spcPts val="0"/>
              </a:spcBef>
              <a:spcAft>
                <a:spcPts val="0"/>
              </a:spcAft>
              <a:buSzPts val="1400"/>
              <a:buFont typeface="Arial"/>
              <a:buChar char="■"/>
              <a:defRPr sz="1600">
                <a:latin typeface="Raleway"/>
                <a:ea typeface="Raleway"/>
                <a:cs typeface="Raleway"/>
                <a:sym typeface="Raleway"/>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99086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Tree>
    <p:extLst>
      <p:ext uri="{BB962C8B-B14F-4D97-AF65-F5344CB8AC3E}">
        <p14:creationId xmlns:p14="http://schemas.microsoft.com/office/powerpoint/2010/main" val="418560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5487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a:buChar char="●"/>
              <a:defRPr sz="1867">
                <a:solidFill>
                  <a:schemeClr val="dk1"/>
                </a:solidFill>
                <a:latin typeface="Raleway"/>
                <a:ea typeface="Raleway"/>
                <a:cs typeface="Raleway"/>
                <a:sym typeface="Raleway"/>
              </a:defRPr>
            </a:lvl1pPr>
            <a:lvl2pPr marL="1219170" lvl="1"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2pPr>
            <a:lvl3pPr marL="1828754" lvl="2"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3pPr>
            <a:lvl4pPr marL="2438339" lvl="3"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4pPr>
            <a:lvl5pPr marL="3047924" lvl="4"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5pPr>
            <a:lvl6pPr marL="3657509" lvl="5"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6pPr>
            <a:lvl7pPr marL="4267093" lvl="6"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7pPr>
            <a:lvl8pPr marL="4876678" lvl="7"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8pPr>
            <a:lvl9pPr marL="5486263" lvl="8" indent="-406390" rtl="0">
              <a:lnSpc>
                <a:spcPct val="100000"/>
              </a:lnSpc>
              <a:spcBef>
                <a:spcPts val="0"/>
              </a:spcBef>
              <a:spcAft>
                <a:spcPts val="0"/>
              </a:spcAft>
              <a:buClr>
                <a:schemeClr val="dk1"/>
              </a:buClr>
              <a:buSzPts val="1200"/>
              <a:buFont typeface="Raleway"/>
              <a:buChar char="■"/>
              <a:defRPr sz="1600">
                <a:solidFill>
                  <a:schemeClr val="dk1"/>
                </a:solidFill>
                <a:latin typeface="Raleway"/>
                <a:ea typeface="Raleway"/>
                <a:cs typeface="Raleway"/>
                <a:sym typeface="Raleway"/>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78979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774560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a:buChar char="●"/>
              <a:defRPr sz="2400">
                <a:latin typeface="Raleway"/>
                <a:ea typeface="Raleway"/>
                <a:cs typeface="Raleway"/>
                <a:sym typeface="Raleway"/>
              </a:defRPr>
            </a:lvl1pPr>
            <a:lvl2pPr marL="1219170" lvl="1" indent="-406390" rtl="0">
              <a:lnSpc>
                <a:spcPct val="100000"/>
              </a:lnSpc>
              <a:spcBef>
                <a:spcPts val="0"/>
              </a:spcBef>
              <a:spcAft>
                <a:spcPts val="0"/>
              </a:spcAft>
              <a:buSzPts val="1200"/>
              <a:buFont typeface="Raleway"/>
              <a:buChar char="○"/>
              <a:defRPr sz="1600">
                <a:latin typeface="Raleway"/>
                <a:ea typeface="Raleway"/>
                <a:cs typeface="Raleway"/>
                <a:sym typeface="Raleway"/>
              </a:defRPr>
            </a:lvl2pPr>
            <a:lvl3pPr marL="1828754" lvl="2" indent="-406390" rtl="0">
              <a:lnSpc>
                <a:spcPct val="100000"/>
              </a:lnSpc>
              <a:spcBef>
                <a:spcPts val="0"/>
              </a:spcBef>
              <a:spcAft>
                <a:spcPts val="0"/>
              </a:spcAft>
              <a:buSzPts val="1200"/>
              <a:buFont typeface="Raleway"/>
              <a:buChar char="■"/>
              <a:defRPr sz="1600">
                <a:latin typeface="Raleway"/>
                <a:ea typeface="Raleway"/>
                <a:cs typeface="Raleway"/>
                <a:sym typeface="Raleway"/>
              </a:defRPr>
            </a:lvl3pPr>
            <a:lvl4pPr marL="2438339" lvl="3" indent="-406390" rtl="0">
              <a:lnSpc>
                <a:spcPct val="100000"/>
              </a:lnSpc>
              <a:spcBef>
                <a:spcPts val="0"/>
              </a:spcBef>
              <a:spcAft>
                <a:spcPts val="0"/>
              </a:spcAft>
              <a:buSzPts val="1200"/>
              <a:buFont typeface="Raleway"/>
              <a:buChar char="●"/>
              <a:defRPr sz="1600">
                <a:latin typeface="Raleway"/>
                <a:ea typeface="Raleway"/>
                <a:cs typeface="Raleway"/>
                <a:sym typeface="Raleway"/>
              </a:defRPr>
            </a:lvl4pPr>
            <a:lvl5pPr marL="3047924" lvl="4" indent="-406390" rtl="0">
              <a:lnSpc>
                <a:spcPct val="100000"/>
              </a:lnSpc>
              <a:spcBef>
                <a:spcPts val="0"/>
              </a:spcBef>
              <a:spcAft>
                <a:spcPts val="0"/>
              </a:spcAft>
              <a:buSzPts val="1200"/>
              <a:buFont typeface="Raleway"/>
              <a:buChar char="○"/>
              <a:defRPr sz="1600">
                <a:latin typeface="Raleway"/>
                <a:ea typeface="Raleway"/>
                <a:cs typeface="Raleway"/>
                <a:sym typeface="Raleway"/>
              </a:defRPr>
            </a:lvl5pPr>
            <a:lvl6pPr marL="3657509" lvl="5" indent="-406390" rtl="0">
              <a:lnSpc>
                <a:spcPct val="100000"/>
              </a:lnSpc>
              <a:spcBef>
                <a:spcPts val="0"/>
              </a:spcBef>
              <a:spcAft>
                <a:spcPts val="0"/>
              </a:spcAft>
              <a:buSzPts val="1200"/>
              <a:buFont typeface="Raleway"/>
              <a:buChar char="■"/>
              <a:defRPr sz="1600">
                <a:latin typeface="Raleway"/>
                <a:ea typeface="Raleway"/>
                <a:cs typeface="Raleway"/>
                <a:sym typeface="Raleway"/>
              </a:defRPr>
            </a:lvl6pPr>
            <a:lvl7pPr marL="4267093" lvl="6" indent="-406390" rtl="0">
              <a:lnSpc>
                <a:spcPct val="100000"/>
              </a:lnSpc>
              <a:spcBef>
                <a:spcPts val="0"/>
              </a:spcBef>
              <a:spcAft>
                <a:spcPts val="0"/>
              </a:spcAft>
              <a:buSzPts val="1200"/>
              <a:buFont typeface="Raleway"/>
              <a:buChar char="●"/>
              <a:defRPr sz="1600">
                <a:latin typeface="Raleway"/>
                <a:ea typeface="Raleway"/>
                <a:cs typeface="Raleway"/>
                <a:sym typeface="Raleway"/>
              </a:defRPr>
            </a:lvl7pPr>
            <a:lvl8pPr marL="4876678" lvl="7" indent="-406390" rtl="0">
              <a:lnSpc>
                <a:spcPct val="100000"/>
              </a:lnSpc>
              <a:spcBef>
                <a:spcPts val="0"/>
              </a:spcBef>
              <a:spcAft>
                <a:spcPts val="0"/>
              </a:spcAft>
              <a:buSzPts val="1200"/>
              <a:buFont typeface="Raleway"/>
              <a:buChar char="○"/>
              <a:defRPr sz="1600">
                <a:latin typeface="Raleway"/>
                <a:ea typeface="Raleway"/>
                <a:cs typeface="Raleway"/>
                <a:sym typeface="Raleway"/>
              </a:defRPr>
            </a:lvl8pPr>
            <a:lvl9pPr marL="5486263" lvl="8" indent="-406390" rtl="0">
              <a:lnSpc>
                <a:spcPct val="100000"/>
              </a:lnSpc>
              <a:spcBef>
                <a:spcPts val="0"/>
              </a:spcBef>
              <a:spcAft>
                <a:spcPts val="0"/>
              </a:spcAft>
              <a:buSzPts val="1200"/>
              <a:buFont typeface="Raleway"/>
              <a:buChar char="■"/>
              <a:defRPr sz="1600">
                <a:latin typeface="Raleway"/>
                <a:ea typeface="Raleway"/>
                <a:cs typeface="Raleway"/>
                <a:sym typeface="Raleway"/>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1738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87709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36635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1414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70216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31678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 action="ppaction://noaction"/>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SzPts val="2100"/>
              <a:buFont typeface="Raleway"/>
              <a:buNone/>
              <a:defRPr sz="2800">
                <a:latin typeface="Raleway"/>
                <a:ea typeface="Raleway"/>
                <a:cs typeface="Raleway"/>
                <a:sym typeface="Raleway"/>
              </a:defRPr>
            </a:lvl2pPr>
            <a:lvl3pPr lvl="2" algn="ctr" rtl="0">
              <a:lnSpc>
                <a:spcPct val="100000"/>
              </a:lnSpc>
              <a:spcBef>
                <a:spcPts val="0"/>
              </a:spcBef>
              <a:spcAft>
                <a:spcPts val="0"/>
              </a:spcAft>
              <a:buSzPts val="2100"/>
              <a:buFont typeface="Raleway"/>
              <a:buNone/>
              <a:defRPr sz="2800">
                <a:latin typeface="Raleway"/>
                <a:ea typeface="Raleway"/>
                <a:cs typeface="Raleway"/>
                <a:sym typeface="Raleway"/>
              </a:defRPr>
            </a:lvl3pPr>
            <a:lvl4pPr lvl="3" algn="ctr" rtl="0">
              <a:lnSpc>
                <a:spcPct val="100000"/>
              </a:lnSpc>
              <a:spcBef>
                <a:spcPts val="0"/>
              </a:spcBef>
              <a:spcAft>
                <a:spcPts val="0"/>
              </a:spcAft>
              <a:buSzPts val="2100"/>
              <a:buFont typeface="Raleway"/>
              <a:buNone/>
              <a:defRPr sz="2800">
                <a:latin typeface="Raleway"/>
                <a:ea typeface="Raleway"/>
                <a:cs typeface="Raleway"/>
                <a:sym typeface="Raleway"/>
              </a:defRPr>
            </a:lvl4pPr>
            <a:lvl5pPr lvl="4" algn="ctr" rtl="0">
              <a:lnSpc>
                <a:spcPct val="100000"/>
              </a:lnSpc>
              <a:spcBef>
                <a:spcPts val="0"/>
              </a:spcBef>
              <a:spcAft>
                <a:spcPts val="0"/>
              </a:spcAft>
              <a:buSzPts val="2100"/>
              <a:buFont typeface="Raleway"/>
              <a:buNone/>
              <a:defRPr sz="2800">
                <a:latin typeface="Raleway"/>
                <a:ea typeface="Raleway"/>
                <a:cs typeface="Raleway"/>
                <a:sym typeface="Raleway"/>
              </a:defRPr>
            </a:lvl5pPr>
            <a:lvl6pPr lvl="5" algn="ctr" rtl="0">
              <a:lnSpc>
                <a:spcPct val="100000"/>
              </a:lnSpc>
              <a:spcBef>
                <a:spcPts val="0"/>
              </a:spcBef>
              <a:spcAft>
                <a:spcPts val="0"/>
              </a:spcAft>
              <a:buSzPts val="2100"/>
              <a:buFont typeface="Raleway"/>
              <a:buNone/>
              <a:defRPr sz="2800">
                <a:latin typeface="Raleway"/>
                <a:ea typeface="Raleway"/>
                <a:cs typeface="Raleway"/>
                <a:sym typeface="Raleway"/>
              </a:defRPr>
            </a:lvl6pPr>
            <a:lvl7pPr lvl="6" algn="ctr" rtl="0">
              <a:lnSpc>
                <a:spcPct val="100000"/>
              </a:lnSpc>
              <a:spcBef>
                <a:spcPts val="0"/>
              </a:spcBef>
              <a:spcAft>
                <a:spcPts val="0"/>
              </a:spcAft>
              <a:buSzPts val="2100"/>
              <a:buFont typeface="Raleway"/>
              <a:buNone/>
              <a:defRPr sz="2800">
                <a:latin typeface="Raleway"/>
                <a:ea typeface="Raleway"/>
                <a:cs typeface="Raleway"/>
                <a:sym typeface="Raleway"/>
              </a:defRPr>
            </a:lvl7pPr>
            <a:lvl8pPr lvl="7" algn="ctr" rtl="0">
              <a:lnSpc>
                <a:spcPct val="100000"/>
              </a:lnSpc>
              <a:spcBef>
                <a:spcPts val="0"/>
              </a:spcBef>
              <a:spcAft>
                <a:spcPts val="0"/>
              </a:spcAft>
              <a:buSzPts val="2100"/>
              <a:buFont typeface="Raleway"/>
              <a:buNone/>
              <a:defRPr sz="2800">
                <a:latin typeface="Raleway"/>
                <a:ea typeface="Raleway"/>
                <a:cs typeface="Raleway"/>
                <a:sym typeface="Raleway"/>
              </a:defRPr>
            </a:lvl8pPr>
            <a:lvl9pPr lvl="8" algn="ctr" rtl="0">
              <a:lnSpc>
                <a:spcPct val="100000"/>
              </a:lnSpc>
              <a:spcBef>
                <a:spcPts val="0"/>
              </a:spcBef>
              <a:spcAft>
                <a:spcPts val="0"/>
              </a:spcAft>
              <a:buSzPts val="2100"/>
              <a:buFont typeface="Raleway"/>
              <a:buNone/>
              <a:defRPr sz="2800">
                <a:latin typeface="Raleway"/>
                <a:ea typeface="Raleway"/>
                <a:cs typeface="Raleway"/>
                <a:sym typeface="Raleway"/>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78529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69280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6010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9348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9149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9299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22843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89324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sz="1867">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63429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3892231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5">
            <a:hlinkClick r:id="" action="ppaction://noaction"/>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a:buNone/>
              <a:defRPr>
                <a:solidFill>
                  <a:schemeClr val="dk1"/>
                </a:solidFill>
                <a:latin typeface="Raleway"/>
                <a:ea typeface="Raleway"/>
                <a:cs typeface="Raleway"/>
                <a:sym typeface="Raleway"/>
              </a:defRPr>
            </a:lvl1pPr>
            <a:lvl2pPr lvl="1" algn="ctr" rtl="0">
              <a:lnSpc>
                <a:spcPct val="100000"/>
              </a:lnSpc>
              <a:spcBef>
                <a:spcPts val="0"/>
              </a:spcBef>
              <a:spcAft>
                <a:spcPts val="0"/>
              </a:spcAft>
              <a:buSzPts val="1400"/>
              <a:buFont typeface="Raleway"/>
              <a:buNone/>
              <a:defRPr>
                <a:latin typeface="Raleway"/>
                <a:ea typeface="Raleway"/>
                <a:cs typeface="Raleway"/>
                <a:sym typeface="Raleway"/>
              </a:defRPr>
            </a:lvl2pPr>
            <a:lvl3pPr lvl="2" algn="ctr" rtl="0">
              <a:lnSpc>
                <a:spcPct val="100000"/>
              </a:lnSpc>
              <a:spcBef>
                <a:spcPts val="0"/>
              </a:spcBef>
              <a:spcAft>
                <a:spcPts val="0"/>
              </a:spcAft>
              <a:buSzPts val="1400"/>
              <a:buFont typeface="Raleway"/>
              <a:buNone/>
              <a:defRPr>
                <a:latin typeface="Raleway"/>
                <a:ea typeface="Raleway"/>
                <a:cs typeface="Raleway"/>
                <a:sym typeface="Raleway"/>
              </a:defRPr>
            </a:lvl3pPr>
            <a:lvl4pPr lvl="3" algn="ctr" rtl="0">
              <a:lnSpc>
                <a:spcPct val="100000"/>
              </a:lnSpc>
              <a:spcBef>
                <a:spcPts val="0"/>
              </a:spcBef>
              <a:spcAft>
                <a:spcPts val="0"/>
              </a:spcAft>
              <a:buSzPts val="1400"/>
              <a:buFont typeface="Raleway"/>
              <a:buNone/>
              <a:defRPr>
                <a:latin typeface="Raleway"/>
                <a:ea typeface="Raleway"/>
                <a:cs typeface="Raleway"/>
                <a:sym typeface="Raleway"/>
              </a:defRPr>
            </a:lvl4pPr>
            <a:lvl5pPr lvl="4" algn="ctr" rtl="0">
              <a:lnSpc>
                <a:spcPct val="100000"/>
              </a:lnSpc>
              <a:spcBef>
                <a:spcPts val="0"/>
              </a:spcBef>
              <a:spcAft>
                <a:spcPts val="0"/>
              </a:spcAft>
              <a:buSzPts val="1400"/>
              <a:buFont typeface="Raleway"/>
              <a:buNone/>
              <a:defRPr>
                <a:latin typeface="Raleway"/>
                <a:ea typeface="Raleway"/>
                <a:cs typeface="Raleway"/>
                <a:sym typeface="Raleway"/>
              </a:defRPr>
            </a:lvl5pPr>
            <a:lvl6pPr lvl="5" algn="ctr" rtl="0">
              <a:lnSpc>
                <a:spcPct val="100000"/>
              </a:lnSpc>
              <a:spcBef>
                <a:spcPts val="0"/>
              </a:spcBef>
              <a:spcAft>
                <a:spcPts val="0"/>
              </a:spcAft>
              <a:buSzPts val="1400"/>
              <a:buFont typeface="Raleway"/>
              <a:buNone/>
              <a:defRPr>
                <a:latin typeface="Raleway"/>
                <a:ea typeface="Raleway"/>
                <a:cs typeface="Raleway"/>
                <a:sym typeface="Raleway"/>
              </a:defRPr>
            </a:lvl6pPr>
            <a:lvl7pPr lvl="6" algn="ctr" rtl="0">
              <a:lnSpc>
                <a:spcPct val="100000"/>
              </a:lnSpc>
              <a:spcBef>
                <a:spcPts val="0"/>
              </a:spcBef>
              <a:spcAft>
                <a:spcPts val="0"/>
              </a:spcAft>
              <a:buSzPts val="1400"/>
              <a:buFont typeface="Raleway"/>
              <a:buNone/>
              <a:defRPr>
                <a:latin typeface="Raleway"/>
                <a:ea typeface="Raleway"/>
                <a:cs typeface="Raleway"/>
                <a:sym typeface="Raleway"/>
              </a:defRPr>
            </a:lvl7pPr>
            <a:lvl8pPr lvl="7" algn="ctr" rtl="0">
              <a:lnSpc>
                <a:spcPct val="100000"/>
              </a:lnSpc>
              <a:spcBef>
                <a:spcPts val="0"/>
              </a:spcBef>
              <a:spcAft>
                <a:spcPts val="0"/>
              </a:spcAft>
              <a:buSzPts val="1400"/>
              <a:buFont typeface="Raleway"/>
              <a:buNone/>
              <a:defRPr>
                <a:latin typeface="Raleway"/>
                <a:ea typeface="Raleway"/>
                <a:cs typeface="Raleway"/>
                <a:sym typeface="Raleway"/>
              </a:defRPr>
            </a:lvl8pPr>
            <a:lvl9pPr lvl="8" algn="ctr" rtl="0">
              <a:lnSpc>
                <a:spcPct val="100000"/>
              </a:lnSpc>
              <a:spcBef>
                <a:spcPts val="0"/>
              </a:spcBef>
              <a:spcAft>
                <a:spcPts val="0"/>
              </a:spcAft>
              <a:buSzPts val="1400"/>
              <a:buFont typeface="Raleway"/>
              <a:buNone/>
              <a:defRPr>
                <a:latin typeface="Raleway"/>
                <a:ea typeface="Raleway"/>
                <a:cs typeface="Raleway"/>
                <a:sym typeface="Raleway"/>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4574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405262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a:ea typeface="Raleway"/>
                <a:cs typeface="Raleway"/>
                <a:sym typeface="Raleway"/>
              </a:defRPr>
            </a:lvl2pPr>
            <a:lvl3pPr marL="1828754" lvl="2" indent="-423323" rtl="0">
              <a:lnSpc>
                <a:spcPct val="100000"/>
              </a:lnSpc>
              <a:spcBef>
                <a:spcPts val="0"/>
              </a:spcBef>
              <a:spcAft>
                <a:spcPts val="0"/>
              </a:spcAft>
              <a:buSzPts val="1400"/>
              <a:buFont typeface="Arial"/>
              <a:buChar char="■"/>
              <a:defRPr sz="1600">
                <a:latin typeface="Raleway"/>
                <a:ea typeface="Raleway"/>
                <a:cs typeface="Raleway"/>
                <a:sym typeface="Raleway"/>
              </a:defRPr>
            </a:lvl3pPr>
            <a:lvl4pPr marL="2438339" lvl="3" indent="-423323" rtl="0">
              <a:lnSpc>
                <a:spcPct val="100000"/>
              </a:lnSpc>
              <a:spcBef>
                <a:spcPts val="0"/>
              </a:spcBef>
              <a:spcAft>
                <a:spcPts val="0"/>
              </a:spcAft>
              <a:buSzPts val="1400"/>
              <a:buFont typeface="Arial"/>
              <a:buChar char="●"/>
              <a:defRPr sz="1600">
                <a:latin typeface="Raleway"/>
                <a:ea typeface="Raleway"/>
                <a:cs typeface="Raleway"/>
                <a:sym typeface="Raleway"/>
              </a:defRPr>
            </a:lvl4pPr>
            <a:lvl5pPr marL="3047924" lvl="4" indent="-423323" rtl="0">
              <a:lnSpc>
                <a:spcPct val="100000"/>
              </a:lnSpc>
              <a:spcBef>
                <a:spcPts val="0"/>
              </a:spcBef>
              <a:spcAft>
                <a:spcPts val="0"/>
              </a:spcAft>
              <a:buSzPts val="1400"/>
              <a:buFont typeface="Arial"/>
              <a:buChar char="○"/>
              <a:defRPr sz="1600">
                <a:latin typeface="Raleway"/>
                <a:ea typeface="Raleway"/>
                <a:cs typeface="Raleway"/>
                <a:sym typeface="Raleway"/>
              </a:defRPr>
            </a:lvl5pPr>
            <a:lvl6pPr marL="3657509" lvl="5" indent="-423323" rtl="0">
              <a:lnSpc>
                <a:spcPct val="100000"/>
              </a:lnSpc>
              <a:spcBef>
                <a:spcPts val="0"/>
              </a:spcBef>
              <a:spcAft>
                <a:spcPts val="0"/>
              </a:spcAft>
              <a:buSzPts val="1400"/>
              <a:buFont typeface="Arial"/>
              <a:buChar char="■"/>
              <a:defRPr sz="1600">
                <a:latin typeface="Raleway"/>
                <a:ea typeface="Raleway"/>
                <a:cs typeface="Raleway"/>
                <a:sym typeface="Raleway"/>
              </a:defRPr>
            </a:lvl6pPr>
            <a:lvl7pPr marL="4267093" lvl="6" indent="-423323" rtl="0">
              <a:lnSpc>
                <a:spcPct val="100000"/>
              </a:lnSpc>
              <a:spcBef>
                <a:spcPts val="0"/>
              </a:spcBef>
              <a:spcAft>
                <a:spcPts val="0"/>
              </a:spcAft>
              <a:buSzPts val="1400"/>
              <a:buFont typeface="Arial"/>
              <a:buChar char="●"/>
              <a:defRPr sz="1600">
                <a:latin typeface="Raleway"/>
                <a:ea typeface="Raleway"/>
                <a:cs typeface="Raleway"/>
                <a:sym typeface="Raleway"/>
              </a:defRPr>
            </a:lvl7pPr>
            <a:lvl8pPr marL="4876678" lvl="7" indent="-423323" rtl="0">
              <a:lnSpc>
                <a:spcPct val="100000"/>
              </a:lnSpc>
              <a:spcBef>
                <a:spcPts val="0"/>
              </a:spcBef>
              <a:spcAft>
                <a:spcPts val="0"/>
              </a:spcAft>
              <a:buSzPts val="1400"/>
              <a:buFont typeface="Arial"/>
              <a:buChar char="○"/>
              <a:defRPr sz="1600">
                <a:latin typeface="Raleway"/>
                <a:ea typeface="Raleway"/>
                <a:cs typeface="Raleway"/>
                <a:sym typeface="Raleway"/>
              </a:defRPr>
            </a:lvl8pPr>
            <a:lvl9pPr marL="5486263" lvl="8" indent="-423323" rtl="0">
              <a:lnSpc>
                <a:spcPct val="100000"/>
              </a:lnSpc>
              <a:spcBef>
                <a:spcPts val="0"/>
              </a:spcBef>
              <a:spcAft>
                <a:spcPts val="0"/>
              </a:spcAft>
              <a:buSzPts val="1400"/>
              <a:buFont typeface="Arial"/>
              <a:buChar char="■"/>
              <a:defRPr sz="1600">
                <a:latin typeface="Raleway"/>
                <a:ea typeface="Raleway"/>
                <a:cs typeface="Raleway"/>
                <a:sym typeface="Raleway"/>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65473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a:buChar char="●"/>
              <a:defRPr sz="1867">
                <a:latin typeface="Raleway"/>
                <a:ea typeface="Raleway"/>
                <a:cs typeface="Raleway"/>
                <a:sym typeface="Raleway"/>
              </a:defRPr>
            </a:lvl1pPr>
            <a:lvl2pPr marL="1219170" lvl="1" indent="-406390" rtl="0">
              <a:lnSpc>
                <a:spcPct val="100000"/>
              </a:lnSpc>
              <a:spcBef>
                <a:spcPts val="0"/>
              </a:spcBef>
              <a:spcAft>
                <a:spcPts val="0"/>
              </a:spcAft>
              <a:buSzPts val="1200"/>
              <a:buFont typeface="Raleway"/>
              <a:buChar char="○"/>
              <a:defRPr sz="1600">
                <a:latin typeface="Raleway"/>
                <a:ea typeface="Raleway"/>
                <a:cs typeface="Raleway"/>
                <a:sym typeface="Raleway"/>
              </a:defRPr>
            </a:lvl2pPr>
            <a:lvl3pPr marL="1828754" lvl="2" indent="-406390" rtl="0">
              <a:lnSpc>
                <a:spcPct val="100000"/>
              </a:lnSpc>
              <a:spcBef>
                <a:spcPts val="0"/>
              </a:spcBef>
              <a:spcAft>
                <a:spcPts val="0"/>
              </a:spcAft>
              <a:buSzPts val="1200"/>
              <a:buFont typeface="Raleway"/>
              <a:buChar char="■"/>
              <a:defRPr sz="1600">
                <a:latin typeface="Raleway"/>
                <a:ea typeface="Raleway"/>
                <a:cs typeface="Raleway"/>
                <a:sym typeface="Raleway"/>
              </a:defRPr>
            </a:lvl3pPr>
            <a:lvl4pPr marL="2438339" lvl="3" indent="-406390" rtl="0">
              <a:lnSpc>
                <a:spcPct val="100000"/>
              </a:lnSpc>
              <a:spcBef>
                <a:spcPts val="0"/>
              </a:spcBef>
              <a:spcAft>
                <a:spcPts val="0"/>
              </a:spcAft>
              <a:buSzPts val="1200"/>
              <a:buFont typeface="Raleway"/>
              <a:buChar char="●"/>
              <a:defRPr sz="1600">
                <a:latin typeface="Raleway"/>
                <a:ea typeface="Raleway"/>
                <a:cs typeface="Raleway"/>
                <a:sym typeface="Raleway"/>
              </a:defRPr>
            </a:lvl4pPr>
            <a:lvl5pPr marL="3047924" lvl="4" indent="-406390" rtl="0">
              <a:lnSpc>
                <a:spcPct val="100000"/>
              </a:lnSpc>
              <a:spcBef>
                <a:spcPts val="0"/>
              </a:spcBef>
              <a:spcAft>
                <a:spcPts val="0"/>
              </a:spcAft>
              <a:buSzPts val="1200"/>
              <a:buFont typeface="Raleway"/>
              <a:buChar char="○"/>
              <a:defRPr sz="1600">
                <a:latin typeface="Raleway"/>
                <a:ea typeface="Raleway"/>
                <a:cs typeface="Raleway"/>
                <a:sym typeface="Raleway"/>
              </a:defRPr>
            </a:lvl5pPr>
            <a:lvl6pPr marL="3657509" lvl="5" indent="-406390" rtl="0">
              <a:lnSpc>
                <a:spcPct val="100000"/>
              </a:lnSpc>
              <a:spcBef>
                <a:spcPts val="0"/>
              </a:spcBef>
              <a:spcAft>
                <a:spcPts val="0"/>
              </a:spcAft>
              <a:buSzPts val="1200"/>
              <a:buFont typeface="Raleway"/>
              <a:buChar char="■"/>
              <a:defRPr sz="1600">
                <a:latin typeface="Raleway"/>
                <a:ea typeface="Raleway"/>
                <a:cs typeface="Raleway"/>
                <a:sym typeface="Raleway"/>
              </a:defRPr>
            </a:lvl6pPr>
            <a:lvl7pPr marL="4267093" lvl="6" indent="-406390" rtl="0">
              <a:lnSpc>
                <a:spcPct val="100000"/>
              </a:lnSpc>
              <a:spcBef>
                <a:spcPts val="0"/>
              </a:spcBef>
              <a:spcAft>
                <a:spcPts val="0"/>
              </a:spcAft>
              <a:buSzPts val="1200"/>
              <a:buFont typeface="Raleway"/>
              <a:buChar char="●"/>
              <a:defRPr sz="1600">
                <a:latin typeface="Raleway"/>
                <a:ea typeface="Raleway"/>
                <a:cs typeface="Raleway"/>
                <a:sym typeface="Raleway"/>
              </a:defRPr>
            </a:lvl7pPr>
            <a:lvl8pPr marL="4876678" lvl="7" indent="-406390" rtl="0">
              <a:lnSpc>
                <a:spcPct val="100000"/>
              </a:lnSpc>
              <a:spcBef>
                <a:spcPts val="0"/>
              </a:spcBef>
              <a:spcAft>
                <a:spcPts val="0"/>
              </a:spcAft>
              <a:buSzPts val="1200"/>
              <a:buFont typeface="Raleway"/>
              <a:buChar char="○"/>
              <a:defRPr sz="1600">
                <a:latin typeface="Raleway"/>
                <a:ea typeface="Raleway"/>
                <a:cs typeface="Raleway"/>
                <a:sym typeface="Raleway"/>
              </a:defRPr>
            </a:lvl8pPr>
            <a:lvl9pPr marL="5486263" lvl="8" indent="-406390" rtl="0">
              <a:lnSpc>
                <a:spcPct val="100000"/>
              </a:lnSpc>
              <a:spcBef>
                <a:spcPts val="0"/>
              </a:spcBef>
              <a:spcAft>
                <a:spcPts val="0"/>
              </a:spcAft>
              <a:buSzPts val="1200"/>
              <a:buFont typeface="Raleway"/>
              <a:buChar char="■"/>
              <a:defRPr sz="1600">
                <a:latin typeface="Raleway"/>
                <a:ea typeface="Raleway"/>
                <a:cs typeface="Raleway"/>
                <a:sym typeface="Raleway"/>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CREDITS: This presentation template was created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 including icons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 and infographics &amp; images by </a:t>
            </a:r>
            <a:r>
              <a:rPr kumimoji="0" lang="en" sz="1333" b="1" i="0" u="none" strike="noStrike" kern="0" cap="none" spc="0" normalizeH="0" baseline="0" noProof="0">
                <a:ln>
                  <a:noFill/>
                </a:ln>
                <a:solidFill>
                  <a:srgbClr val="FF6EA7"/>
                </a:solidFill>
                <a:effectLst/>
                <a:uLnTx/>
                <a:uFill>
                  <a:noFill/>
                </a:uFill>
                <a:latin typeface="Raleway"/>
                <a:ea typeface="Raleway"/>
                <a:cs typeface="Raleway"/>
                <a:sym typeface="Raleway"/>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kumimoji="0" lang="en" sz="1333" b="0" i="0" u="none" strike="noStrike" kern="0" cap="none" spc="0" normalizeH="0" baseline="0" noProof="0">
                <a:ln>
                  <a:noFill/>
                </a:ln>
                <a:solidFill>
                  <a:srgbClr val="FF6EA7"/>
                </a:solidFill>
                <a:effectLst/>
                <a:uLnTx/>
                <a:uFillTx/>
                <a:latin typeface="Raleway"/>
                <a:ea typeface="Raleway"/>
                <a:cs typeface="Raleway"/>
                <a:sym typeface="Raleway"/>
              </a:rPr>
              <a:t>.</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56365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358701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23431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5674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830062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圆角 2"/>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7463577"/>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4" name="矩形: 圆角 3"/>
          <p:cNvSpPr/>
          <p:nvPr userDrawn="1"/>
        </p:nvSpPr>
        <p:spPr>
          <a:xfrm>
            <a:off x="546100" y="596900"/>
            <a:ext cx="11137900" cy="5803900"/>
          </a:xfrm>
          <a:prstGeom prst="round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813042" y="1625600"/>
            <a:ext cx="2906996" cy="4303120"/>
          </a:xfrm>
          <a:custGeom>
            <a:avLst/>
            <a:gdLst>
              <a:gd name="connsiteX0" fmla="*/ 953957 w 3860317"/>
              <a:gd name="connsiteY0" fmla="*/ 0 h 5714286"/>
              <a:gd name="connsiteX1" fmla="*/ 3860317 w 3860317"/>
              <a:gd name="connsiteY1" fmla="*/ 0 h 5714286"/>
              <a:gd name="connsiteX2" fmla="*/ 3860317 w 3860317"/>
              <a:gd name="connsiteY2" fmla="*/ 5714286 h 5714286"/>
              <a:gd name="connsiteX3" fmla="*/ 645485 w 3860317"/>
              <a:gd name="connsiteY3" fmla="*/ 5714286 h 5714286"/>
              <a:gd name="connsiteX4" fmla="*/ 579898 w 3860317"/>
              <a:gd name="connsiteY4" fmla="*/ 5690281 h 5714286"/>
              <a:gd name="connsiteX5" fmla="*/ 12495 w 3860317"/>
              <a:gd name="connsiteY5" fmla="*/ 4998486 h 5714286"/>
              <a:gd name="connsiteX6" fmla="*/ 0 w 3860317"/>
              <a:gd name="connsiteY6" fmla="*/ 4874540 h 5714286"/>
              <a:gd name="connsiteX7" fmla="*/ 0 w 3860317"/>
              <a:gd name="connsiteY7" fmla="*/ 891261 h 5714286"/>
              <a:gd name="connsiteX8" fmla="*/ 12495 w 3860317"/>
              <a:gd name="connsiteY8" fmla="*/ 767314 h 5714286"/>
              <a:gd name="connsiteX9" fmla="*/ 953957 w 3860317"/>
              <a:gd name="connsiteY9" fmla="*/ 0 h 57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0317" h="5714286">
                <a:moveTo>
                  <a:pt x="953957" y="0"/>
                </a:moveTo>
                <a:lnTo>
                  <a:pt x="3860317" y="0"/>
                </a:lnTo>
                <a:lnTo>
                  <a:pt x="3860317" y="5714286"/>
                </a:lnTo>
                <a:lnTo>
                  <a:pt x="645485" y="5714286"/>
                </a:lnTo>
                <a:lnTo>
                  <a:pt x="579898" y="5690281"/>
                </a:lnTo>
                <a:cubicBezTo>
                  <a:pt x="292471" y="5568710"/>
                  <a:pt x="76501" y="5311276"/>
                  <a:pt x="12495" y="4998486"/>
                </a:cubicBezTo>
                <a:lnTo>
                  <a:pt x="0" y="4874540"/>
                </a:lnTo>
                <a:lnTo>
                  <a:pt x="0" y="891261"/>
                </a:lnTo>
                <a:lnTo>
                  <a:pt x="12495" y="767314"/>
                </a:lnTo>
                <a:cubicBezTo>
                  <a:pt x="102103" y="329409"/>
                  <a:pt x="489562" y="0"/>
                  <a:pt x="953957" y="0"/>
                </a:cubicBezTo>
                <a:close/>
              </a:path>
            </a:pathLst>
          </a:cu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589314" y="1143000"/>
            <a:ext cx="1854200" cy="1854200"/>
          </a:xfrm>
          <a:prstGeom prst="rect">
            <a:avLst/>
          </a:prstGeom>
        </p:spPr>
      </p:pic>
    </p:spTree>
    <p:extLst>
      <p:ext uri="{BB962C8B-B14F-4D97-AF65-F5344CB8AC3E}">
        <p14:creationId xmlns:p14="http://schemas.microsoft.com/office/powerpoint/2010/main" val="2340811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2" name="图片 1"/>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4"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5"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425771287"/>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1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81000">
                                          <p:cBhvr additive="base">
                                            <p:cTn id="11"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内页-2">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143343849"/>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内页-3">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305091698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内页-4">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7"/>
            <a:ext cx="12193057" cy="6858594"/>
          </a:xfrm>
          <a:prstGeom prst="rect">
            <a:avLst/>
          </a:prstGeom>
        </p:spPr>
      </p:pic>
      <p:sp>
        <p:nvSpPr>
          <p:cNvPr id="3" name="矩形 2"/>
          <p:cNvSpPr/>
          <p:nvPr userDrawn="1"/>
        </p:nvSpPr>
        <p:spPr>
          <a:xfrm>
            <a:off x="254000" y="203200"/>
            <a:ext cx="11607800" cy="6388100"/>
          </a:xfrm>
          <a:prstGeom prst="rect">
            <a:avLst/>
          </a:prstGeom>
          <a:solidFill>
            <a:schemeClr val="bg1"/>
          </a:solidFill>
          <a:ln w="0">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a:ea typeface="宋体" panose="02010600030101010101" pitchFamily="2" charset="-122"/>
              <a:cs typeface="+mn-cs"/>
            </a:endParaRPr>
          </a:p>
        </p:txBody>
      </p:sp>
      <p:pic>
        <p:nvPicPr>
          <p:cNvPr id="4" name="图片 3"/>
          <p:cNvPicPr>
            <a:picLocks noChangeAspect="1"/>
          </p:cNvPicPr>
          <p:nvPr userDrawn="1"/>
        </p:nvPicPr>
        <p:blipFill rotWithShape="1">
          <a:blip r:embed="rId3">
            <a:lum bright="70000" contrast="-70000"/>
          </a:blip>
          <a:srcRect t="6098" b="7932"/>
          <a:stretch>
            <a:fillRect/>
          </a:stretch>
        </p:blipFill>
        <p:spPr>
          <a:xfrm>
            <a:off x="12888" y="-45102"/>
            <a:ext cx="12192001" cy="6858000"/>
          </a:xfrm>
          <a:prstGeom prst="rect">
            <a:avLst/>
          </a:prstGeom>
        </p:spPr>
      </p:pic>
      <p:sp>
        <p:nvSpPr>
          <p:cNvPr id="5" name="Text Box 4"/>
          <p:cNvSpPr txBox="1">
            <a:spLocks noChangeArrowheads="1"/>
          </p:cNvSpPr>
          <p:nvPr userDrawn="1"/>
        </p:nvSpPr>
        <p:spPr bwMode="auto">
          <a:xfrm>
            <a:off x="3696453" y="536576"/>
            <a:ext cx="460254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2135"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WRITE YOUR GREAT TITLE HERE</a:t>
            </a:r>
          </a:p>
        </p:txBody>
      </p:sp>
      <p:sp>
        <p:nvSpPr>
          <p:cNvPr id="6" name="Text Box 5"/>
          <p:cNvSpPr txBox="1">
            <a:spLocks noChangeArrowheads="1"/>
          </p:cNvSpPr>
          <p:nvPr userDrawn="1"/>
        </p:nvSpPr>
        <p:spPr bwMode="auto">
          <a:xfrm>
            <a:off x="4616576" y="923927"/>
            <a:ext cx="2762295"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1065"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This is a good space for a short subtitle</a:t>
            </a:r>
          </a:p>
        </p:txBody>
      </p:sp>
    </p:spTree>
    <p:extLst>
      <p:ext uri="{BB962C8B-B14F-4D97-AF65-F5344CB8AC3E}">
        <p14:creationId xmlns:p14="http://schemas.microsoft.com/office/powerpoint/2010/main" val="349655733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8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1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81000">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81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81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81000">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内页-5">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06263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604618"/>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7914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image" Target="../media/image1.jp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theme" Target="../theme/theme5.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4" r:id="rId1"/>
    <p:sldLayoutId id="2147483665"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4B5DA0A-A745-4ADB-9D01-C26C1A2242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29C446-C0D0-41F4-92EC-4EAB950F7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08692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1pPr>
            <a:lvl2pPr marL="914400" lvl="1"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2pPr>
            <a:lvl3pPr marL="1371600" lvl="2"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3pPr>
            <a:lvl4pPr marL="1828800" lvl="3"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4pPr>
            <a:lvl5pPr marL="2286000" lvl="4"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5pPr>
            <a:lvl6pPr marL="2743200" lvl="5"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6pPr>
            <a:lvl7pPr marL="3200400" lvl="6"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7pPr>
            <a:lvl8pPr marL="3657600" lvl="7"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8pPr>
            <a:lvl9pPr marL="4114800" lvl="8" indent="-304800" rtl="0">
              <a:lnSpc>
                <a:spcPct val="100000"/>
              </a:lnSpc>
              <a:spcBef>
                <a:spcPts val="0"/>
              </a:spcBef>
              <a:spcAft>
                <a:spcPts val="0"/>
              </a:spcAft>
              <a:buClr>
                <a:schemeClr val="dk1"/>
              </a:buClr>
              <a:buSzPts val="1200"/>
              <a:buFont typeface="Raleway"/>
              <a:buChar char="■"/>
              <a:defRPr sz="12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353579935"/>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1898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microsoft.com/office/2007/relationships/hdphoto" Target="../media/hdphoto8.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microsoft.com/office/2007/relationships/hdphoto" Target="../media/hdphoto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7.xml"/><Relationship Id="rId3" Type="http://schemas.openxmlformats.org/officeDocument/2006/relationships/image" Target="../media/image11.png"/><Relationship Id="rId7" Type="http://schemas.openxmlformats.org/officeDocument/2006/relationships/image" Target="../media/image9.png"/><Relationship Id="rId12"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 Target="slide8.xml"/><Relationship Id="rId11" Type="http://schemas.openxmlformats.org/officeDocument/2006/relationships/image" Target="../media/image13.png"/><Relationship Id="rId5" Type="http://schemas.microsoft.com/office/2007/relationships/hdphoto" Target="../media/hdphoto2.wdp"/><Relationship Id="rId10" Type="http://schemas.openxmlformats.org/officeDocument/2006/relationships/slide" Target="slide6.xml"/><Relationship Id="rId4" Type="http://schemas.openxmlformats.org/officeDocument/2006/relationships/image" Target="../media/image12.png"/><Relationship Id="rId9" Type="http://schemas.openxmlformats.org/officeDocument/2006/relationships/image" Target="../media/image10.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6.wdp"/><Relationship Id="rId3" Type="http://schemas.openxmlformats.org/officeDocument/2006/relationships/slideLayout" Target="../slideLayouts/slideLayout14.xml"/><Relationship Id="rId7" Type="http://schemas.openxmlformats.org/officeDocument/2006/relationships/image" Target="../media/image14.jpg"/><Relationship Id="rId12" Type="http://schemas.openxmlformats.org/officeDocument/2006/relationships/image" Target="../media/image17.png"/><Relationship Id="rId2" Type="http://schemas.microsoft.com/office/2007/relationships/media" Target="../media/media2.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7.png"/><Relationship Id="rId11" Type="http://schemas.microsoft.com/office/2007/relationships/hdphoto" Target="../media/hdphoto5.wdp"/><Relationship Id="rId5" Type="http://schemas.openxmlformats.org/officeDocument/2006/relationships/audio" Target="../media/audio2.wav"/><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audio" Target="../media/audio1.wav"/><Relationship Id="rId9" Type="http://schemas.microsoft.com/office/2007/relationships/hdphoto" Target="../media/hdphoto4.wdp"/><Relationship Id="rId1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21.png"/><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jpg"/><Relationship Id="rId11" Type="http://schemas.openxmlformats.org/officeDocument/2006/relationships/slide" Target="slide6.xml"/><Relationship Id="rId5" Type="http://schemas.openxmlformats.org/officeDocument/2006/relationships/slideLayout" Target="../slideLayouts/slideLayout29.xml"/><Relationship Id="rId10" Type="http://schemas.openxmlformats.org/officeDocument/2006/relationships/image" Target="../media/image23.png"/><Relationship Id="rId4" Type="http://schemas.openxmlformats.org/officeDocument/2006/relationships/audio" Target="../media/media4.mp3"/><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47180" y="3854556"/>
            <a:ext cx="9435662"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marR="0" lvl="0" indent="-342900" algn="ctr" defTabSz="914400" rtl="0" eaLnBrk="1" fontAlgn="auto" latinLnBrk="0" hangingPunct="1">
              <a:lnSpc>
                <a:spcPct val="100000"/>
              </a:lnSpc>
              <a:spcBef>
                <a:spcPct val="20000"/>
              </a:spcBef>
              <a:spcAft>
                <a:spcPts val="0"/>
              </a:spcAft>
              <a:buClrTx/>
              <a:buSzTx/>
              <a:buFont typeface="Calibri"/>
              <a:buNone/>
              <a:tabLst/>
              <a:defRPr/>
            </a:pPr>
            <a: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  </a:t>
            </a:r>
            <a:b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br>
            <a:r>
              <a:rPr kumimoji="0" lang="en-US" sz="4800" b="1" i="0" u="none" strike="noStrike" kern="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Lớp</a:t>
            </a:r>
            <a:r>
              <a:rPr kumimoji="0" lang="en-US" sz="4800" b="1" i="0" u="none" strike="noStrike" kern="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rPr>
              <a:t> 2</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endParaRPr>
          </a:p>
        </p:txBody>
      </p:sp>
      <p:sp>
        <p:nvSpPr>
          <p:cNvPr id="4" name="Title 1"/>
          <p:cNvSpPr txBox="1">
            <a:spLocks/>
          </p:cNvSpPr>
          <p:nvPr/>
        </p:nvSpPr>
        <p:spPr>
          <a:xfrm>
            <a:off x="1324570" y="2225505"/>
            <a:ext cx="9435662" cy="1470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marR="0" lvl="0" indent="-342900" algn="ctr" defTabSz="914400" rtl="0" eaLnBrk="1" fontAlgn="auto" latinLnBrk="0" hangingPunct="1">
              <a:lnSpc>
                <a:spcPct val="100000"/>
              </a:lnSpc>
              <a:spcBef>
                <a:spcPct val="20000"/>
              </a:spcBef>
              <a:spcAft>
                <a:spcPts val="0"/>
              </a:spcAft>
              <a:buClrTx/>
              <a:buSzTx/>
              <a:buFont typeface="Calibri"/>
              <a:buNone/>
              <a:tabLst/>
              <a:defRPr/>
            </a:pPr>
            <a:r>
              <a:rPr lang="en-US" sz="9600" b="1" i="1" kern="1200" dirty="0" smtClean="0">
                <a:solidFill>
                  <a:srgbClr val="FF0000"/>
                </a:solidFill>
                <a:latin typeface="Cambria" panose="02040503050406030204" pitchFamily="18" charset="0"/>
                <a:ea typeface="Cambria" panose="02040503050406030204" pitchFamily="18" charset="0"/>
                <a:cs typeface="Times New Roman" panose="02020603050405020304" pitchFamily="18" charset="0"/>
              </a:rPr>
              <a:t>MÔN TOÁN </a:t>
            </a:r>
            <a:endParaRPr kumimoji="0" lang="en-US" sz="9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2575844759"/>
      </p:ext>
    </p:extLst>
  </p:cSld>
  <p:clrMapOvr>
    <a:masterClrMapping/>
  </p:clrMapOvr>
  <mc:AlternateContent xmlns:mc="http://schemas.openxmlformats.org/markup-compatibility/2006" xmlns:p14="http://schemas.microsoft.com/office/powerpoint/2010/main">
    <mc:Choice Requires="p14">
      <p:transition spd="slow" p14:dur="1600" advClick="0" advTm="5000">
        <p14:prism dir="u" isInverted="1"/>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5" name="Oval Callout 4"/>
          <p:cNvSpPr/>
          <p:nvPr/>
        </p:nvSpPr>
        <p:spPr>
          <a:xfrm>
            <a:off x="1546412" y="1095057"/>
            <a:ext cx="8686800" cy="3853461"/>
          </a:xfrm>
          <a:prstGeom prst="wedgeEllipseCallout">
            <a:avLst>
              <a:gd name="adj1" fmla="val -23427"/>
              <a:gd name="adj2" fmla="val 58937"/>
            </a:avLst>
          </a:prstGeom>
          <a:solidFill>
            <a:schemeClr val="accent2">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sp>
        <p:nvSpPr>
          <p:cNvPr id="52" name="TextBox 51"/>
          <p:cNvSpPr txBox="1"/>
          <p:nvPr/>
        </p:nvSpPr>
        <p:spPr>
          <a:xfrm>
            <a:off x="2735705" y="2141132"/>
            <a:ext cx="70302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1200" dirty="0" smtClean="0">
                <a:latin typeface="Cambria" panose="02040503050406030204" pitchFamily="18" charset="0"/>
                <a:ea typeface="Cambria" panose="02040503050406030204" pitchFamily="18" charset="0"/>
                <a:cs typeface="+mn-cs"/>
              </a:rPr>
              <a:t>Bài học hôm trước chúng ta được học là bài gì?</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027875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4" name="Rounded Rectangle 3">
            <a:extLst>
              <a:ext uri="{FF2B5EF4-FFF2-40B4-BE49-F238E27FC236}">
                <a16:creationId xmlns:a16="http://schemas.microsoft.com/office/drawing/2014/main" id="{624F2F28-A3F7-354C-8A20-9DCDB759E7E7}"/>
              </a:ext>
            </a:extLst>
          </p:cNvPr>
          <p:cNvSpPr/>
          <p:nvPr/>
        </p:nvSpPr>
        <p:spPr>
          <a:xfrm>
            <a:off x="356903" y="487817"/>
            <a:ext cx="5053705" cy="1351599"/>
          </a:xfrm>
          <a:prstGeom prst="roundRect">
            <a:avLst/>
          </a:prstGeom>
          <a:solidFill>
            <a:schemeClr val="tx2"/>
          </a:solidFill>
          <a:ln w="76200">
            <a:solidFill>
              <a:schemeClr val="accent4">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tx1"/>
                </a:solidFill>
                <a:latin typeface="Times New Roman" panose="02020603050405020304" pitchFamily="18" charset="0"/>
                <a:cs typeface="Times New Roman" panose="02020603050405020304" pitchFamily="18" charset="0"/>
              </a:rPr>
              <a:t>Tia số là gì?</a:t>
            </a:r>
            <a:endParaRPr lang="en-VN" sz="4400" b="1"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DD792768-31B3-9B47-B2A5-DBFEEE9544DA}"/>
              </a:ext>
            </a:extLst>
          </p:cNvPr>
          <p:cNvSpPr/>
          <p:nvPr/>
        </p:nvSpPr>
        <p:spPr>
          <a:xfrm>
            <a:off x="161365" y="138038"/>
            <a:ext cx="6770039" cy="3181325"/>
          </a:xfrm>
          <a:prstGeom prst="roundRect">
            <a:avLst/>
          </a:prstGeom>
          <a:solidFill>
            <a:schemeClr val="tx2"/>
          </a:solidFill>
          <a:ln w="762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kern="1200" dirty="0">
                <a:solidFill>
                  <a:schemeClr val="tx1"/>
                </a:solidFill>
                <a:latin typeface="Times New Roman" panose="02020603050405020304" pitchFamily="18" charset="0"/>
                <a:cs typeface="Times New Roman" panose="02020603050405020304" pitchFamily="18" charset="0"/>
              </a:rPr>
              <a:t>Tia số là một đường thẳng được chia thành các vạch tia số. Các vạch trên tia số cách đều nhau, các số trên tia số được sắp xếp theo thứ tự từ bé đến lớn theo chiều mũi tên từ trái sang phải. Số đứng sau luôn lớn hơn số đứng trước.</a:t>
            </a:r>
            <a:endParaRPr lang="en-VN" sz="2800" b="1"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624F2F28-A3F7-354C-8A20-9DCDB759E7E7}"/>
              </a:ext>
            </a:extLst>
          </p:cNvPr>
          <p:cNvSpPr/>
          <p:nvPr/>
        </p:nvSpPr>
        <p:spPr>
          <a:xfrm>
            <a:off x="6372797" y="3952928"/>
            <a:ext cx="5053705" cy="1351599"/>
          </a:xfrm>
          <a:prstGeom prst="roundRect">
            <a:avLst/>
          </a:prstGeom>
          <a:solidFill>
            <a:srgbClr val="FFFF00"/>
          </a:solidFill>
          <a:ln w="762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anose="02020603050405020304" pitchFamily="18" charset="0"/>
                <a:cs typeface="Times New Roman" panose="02020603050405020304" pitchFamily="18" charset="0"/>
              </a:rPr>
              <a:t>Dùng tia số để làm gì?</a:t>
            </a:r>
            <a:endParaRPr lang="en-VN" sz="3600" b="1" dirty="0">
              <a:solidFill>
                <a:schemeClr val="tx1"/>
              </a:solidFill>
              <a:latin typeface="Times New Roman" panose="02020603050405020304" pitchFamily="18" charset="0"/>
              <a:cs typeface="Times New Roman" panose="02020603050405020304" pitchFamily="18" charset="0"/>
            </a:endParaRPr>
          </a:p>
        </p:txBody>
      </p:sp>
      <p:sp>
        <p:nvSpPr>
          <p:cNvPr id="8" name="Rounded Rectangle 7">
            <a:extLst>
              <a:ext uri="{FF2B5EF4-FFF2-40B4-BE49-F238E27FC236}">
                <a16:creationId xmlns:a16="http://schemas.microsoft.com/office/drawing/2014/main" id="{DD792768-31B3-9B47-B2A5-DBFEEE9544DA}"/>
              </a:ext>
            </a:extLst>
          </p:cNvPr>
          <p:cNvSpPr/>
          <p:nvPr/>
        </p:nvSpPr>
        <p:spPr>
          <a:xfrm>
            <a:off x="5421961" y="3844570"/>
            <a:ext cx="6770039" cy="1756576"/>
          </a:xfrm>
          <a:prstGeom prst="roundRect">
            <a:avLst/>
          </a:prstGeom>
          <a:solidFill>
            <a:srgbClr val="FFFF00"/>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ClrTx/>
              <a:defRPr/>
            </a:pPr>
            <a:r>
              <a:rPr lang="vi-VN" sz="2800" b="1" kern="1200" dirty="0">
                <a:solidFill>
                  <a:srgbClr val="0000CC"/>
                </a:solidFill>
                <a:latin typeface="Times New Roman" panose="02020603050405020304" pitchFamily="18" charset="0"/>
                <a:cs typeface="Times New Roman" panose="02020603050405020304" pitchFamily="18" charset="0"/>
              </a:rPr>
              <a:t>Dùng tia số để biểu thị dãy số cách đều, xác định số liền trước, số liền sau, so sánh các số.</a:t>
            </a:r>
            <a:endParaRPr lang="en-US" sz="2800" b="1" kern="12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5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1"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fltVal val="0"/>
                                          </p:val>
                                        </p:tav>
                                      </p:tavLst>
                                    </p:anim>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180"/>
        <p:cNvGrpSpPr/>
        <p:nvPr/>
      </p:nvGrpSpPr>
      <p:grpSpPr>
        <a:xfrm>
          <a:off x="0" y="0"/>
          <a:ext cx="0" cy="0"/>
          <a:chOff x="0" y="0"/>
          <a:chExt cx="0" cy="0"/>
        </a:xfrm>
      </p:grpSpPr>
      <p:sp>
        <p:nvSpPr>
          <p:cNvPr id="3" name="Google Shape;290;p7"/>
          <p:cNvSpPr txBox="1"/>
          <p:nvPr/>
        </p:nvSpPr>
        <p:spPr>
          <a:xfrm>
            <a:off x="3105947" y="969490"/>
            <a:ext cx="7023272" cy="2431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000" b="1" i="0" u="none" strike="noStrike" dirty="0" err="1">
                <a:ln w="22225">
                  <a:noFill/>
                  <a:prstDash val="solid"/>
                </a:ln>
                <a:solidFill>
                  <a:srgbClr val="C00000"/>
                </a:solidFill>
                <a:latin typeface="Times New Roman"/>
                <a:ea typeface="Times New Roman"/>
                <a:cs typeface="Times New Roman"/>
                <a:sym typeface="Times New Roman"/>
              </a:rPr>
              <a:t>Bài</a:t>
            </a:r>
            <a:r>
              <a:rPr lang="en-US" sz="4000" b="1" i="0" u="none" strike="noStrike" dirty="0">
                <a:ln w="22225">
                  <a:noFill/>
                  <a:prstDash val="solid"/>
                </a:ln>
                <a:solidFill>
                  <a:srgbClr val="C00000"/>
                </a:solidFill>
                <a:latin typeface="Times New Roman"/>
                <a:ea typeface="Times New Roman"/>
                <a:cs typeface="Times New Roman"/>
                <a:sym typeface="Times New Roman"/>
              </a:rPr>
              <a:t> 3 </a:t>
            </a:r>
          </a:p>
          <a:p>
            <a:pPr lvl="0" algn="ctr">
              <a:defRPr/>
            </a:pPr>
            <a:r>
              <a:rPr lang="en-US" sz="3600" b="1" spc="100" dirty="0">
                <a:ln w="22225">
                  <a:noFill/>
                  <a:prstDash val="solid"/>
                </a:ln>
                <a:solidFill>
                  <a:srgbClr val="C00000"/>
                </a:solidFill>
                <a:latin typeface="+mn-lt"/>
                <a:cs typeface="Times New Roman" panose="02020603050405020304" pitchFamily="18" charset="0"/>
              </a:rPr>
              <a:t>Tia </a:t>
            </a:r>
            <a:r>
              <a:rPr lang="en-US" sz="3600" b="1" spc="100" dirty="0" err="1">
                <a:ln w="22225">
                  <a:noFill/>
                  <a:prstDash val="solid"/>
                </a:ln>
                <a:solidFill>
                  <a:srgbClr val="C00000"/>
                </a:solidFill>
                <a:latin typeface="+mn-lt"/>
                <a:cs typeface="Times New Roman" panose="02020603050405020304" pitchFamily="18" charset="0"/>
              </a:rPr>
              <a:t>số</a:t>
            </a:r>
            <a:endParaRPr lang="en-US" sz="3600" b="1" spc="100" dirty="0">
              <a:ln w="22225">
                <a:noFill/>
                <a:prstDash val="solid"/>
              </a:ln>
              <a:solidFill>
                <a:srgbClr val="C00000"/>
              </a:solidFill>
              <a:latin typeface="+mn-lt"/>
              <a:cs typeface="Times New Roman" panose="02020603050405020304" pitchFamily="18" charset="0"/>
            </a:endParaRPr>
          </a:p>
          <a:p>
            <a:pPr lvl="0" algn="ctr">
              <a:defRPr/>
            </a:pPr>
            <a:r>
              <a:rPr lang="en-US" sz="3600" b="1" spc="100" dirty="0" err="1">
                <a:ln w="22225">
                  <a:noFill/>
                  <a:prstDash val="solid"/>
                </a:ln>
                <a:solidFill>
                  <a:srgbClr val="C00000"/>
                </a:solidFill>
                <a:latin typeface="+mn-lt"/>
                <a:cs typeface="Times New Roman" panose="02020603050405020304" pitchFamily="18" charset="0"/>
              </a:rPr>
              <a:t>Số</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liền</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trước</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số</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liền</a:t>
            </a:r>
            <a:r>
              <a:rPr lang="en-US" sz="3600" b="1" spc="100" dirty="0">
                <a:ln w="22225">
                  <a:noFill/>
                  <a:prstDash val="solid"/>
                </a:ln>
                <a:solidFill>
                  <a:srgbClr val="C00000"/>
                </a:solidFill>
                <a:latin typeface="+mn-lt"/>
                <a:cs typeface="Times New Roman" panose="02020603050405020304" pitchFamily="18" charset="0"/>
              </a:rPr>
              <a:t> </a:t>
            </a:r>
            <a:r>
              <a:rPr lang="en-US" sz="3600" b="1" spc="100" dirty="0" err="1">
                <a:ln w="22225">
                  <a:noFill/>
                  <a:prstDash val="solid"/>
                </a:ln>
                <a:solidFill>
                  <a:srgbClr val="C00000"/>
                </a:solidFill>
                <a:latin typeface="+mn-lt"/>
                <a:cs typeface="Times New Roman" panose="02020603050405020304" pitchFamily="18" charset="0"/>
              </a:rPr>
              <a:t>sau</a:t>
            </a:r>
            <a:endParaRPr lang="en-US" sz="3600" b="1" spc="100" dirty="0">
              <a:ln w="22225">
                <a:noFill/>
                <a:prstDash val="solid"/>
              </a:ln>
              <a:solidFill>
                <a:srgbClr val="C00000"/>
              </a:solidFill>
              <a:latin typeface="+mn-lt"/>
              <a:cs typeface="Times New Roman" panose="02020603050405020304" pitchFamily="18" charset="0"/>
            </a:endParaRPr>
          </a:p>
          <a:p>
            <a:pPr marL="0" marR="0" lvl="0" indent="0" algn="ctr" rtl="0">
              <a:lnSpc>
                <a:spcPct val="100000"/>
              </a:lnSpc>
              <a:spcBef>
                <a:spcPts val="0"/>
              </a:spcBef>
              <a:spcAft>
                <a:spcPts val="0"/>
              </a:spcAft>
              <a:buClr>
                <a:srgbClr val="FF0000"/>
              </a:buClr>
              <a:buSzPts val="4400"/>
              <a:buFont typeface="Times New Roman"/>
              <a:buNone/>
            </a:pPr>
            <a:r>
              <a:rPr lang="en-US" sz="3600" b="1" i="0" u="none" strike="noStrike" dirty="0">
                <a:ln w="22225">
                  <a:noFill/>
                  <a:prstDash val="solid"/>
                </a:ln>
                <a:solidFill>
                  <a:srgbClr val="C00000"/>
                </a:solidFill>
                <a:latin typeface="Times New Roman"/>
                <a:ea typeface="Times New Roman"/>
                <a:cs typeface="Times New Roman"/>
                <a:sym typeface="Times New Roman"/>
              </a:rPr>
              <a:t>(</a:t>
            </a:r>
            <a:r>
              <a:rPr lang="en-US" sz="3600" b="1" i="0" u="none" strike="noStrike" dirty="0" err="1">
                <a:ln w="22225">
                  <a:noFill/>
                  <a:prstDash val="solid"/>
                </a:ln>
                <a:solidFill>
                  <a:srgbClr val="C00000"/>
                </a:solidFill>
                <a:latin typeface="Times New Roman"/>
                <a:ea typeface="Times New Roman"/>
                <a:cs typeface="Times New Roman"/>
                <a:sym typeface="Times New Roman"/>
              </a:rPr>
              <a:t>tiết</a:t>
            </a:r>
            <a:r>
              <a:rPr lang="en-US" sz="3600" b="1" i="0" u="none" strike="noStrike" dirty="0">
                <a:ln w="22225">
                  <a:noFill/>
                  <a:prstDash val="solid"/>
                </a:ln>
                <a:solidFill>
                  <a:srgbClr val="C00000"/>
                </a:solidFill>
                <a:latin typeface="Times New Roman"/>
                <a:ea typeface="Times New Roman"/>
                <a:cs typeface="Times New Roman"/>
                <a:sym typeface="Times New Roman"/>
              </a:rPr>
              <a:t> 2)</a:t>
            </a:r>
            <a:endParaRPr sz="3600" b="1" i="0" u="none" strike="noStrike" dirty="0">
              <a:ln w="22225">
                <a:noFill/>
                <a:prstDash val="solid"/>
              </a:ln>
              <a:solidFill>
                <a:srgbClr val="C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83"/>
        <p:cNvGrpSpPr/>
        <p:nvPr/>
      </p:nvGrpSpPr>
      <p:grpSpPr>
        <a:xfrm>
          <a:off x="0" y="0"/>
          <a:ext cx="0" cy="0"/>
          <a:chOff x="0" y="0"/>
          <a:chExt cx="0" cy="0"/>
        </a:xfrm>
      </p:grpSpPr>
      <p:sp>
        <p:nvSpPr>
          <p:cNvPr id="11" name="Google Shape;290;p7"/>
          <p:cNvSpPr txBox="1"/>
          <p:nvPr/>
        </p:nvSpPr>
        <p:spPr>
          <a:xfrm>
            <a:off x="2978338" y="2343824"/>
            <a:ext cx="8855721"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i="0" u="none" strike="noStrike" dirty="0">
                <a:ln w="22225">
                  <a:noFill/>
                  <a:prstDash val="solid"/>
                </a:ln>
                <a:solidFill>
                  <a:srgbClr val="FFFF00"/>
                </a:solidFill>
                <a:latin typeface="Times New Roman"/>
                <a:ea typeface="Times New Roman"/>
                <a:cs typeface="Times New Roman"/>
                <a:sym typeface="Times New Roman"/>
              </a:rPr>
              <a:t>LUYỆN TẬP – THỰC HÀNH</a:t>
            </a:r>
            <a:endParaRPr lang="en-US" sz="4000" b="1" dirty="0">
              <a:ln w="22225">
                <a:noFill/>
                <a:prstDash val="solid"/>
              </a:ln>
              <a:solidFill>
                <a:srgbClr val="FFFF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4EEBE00-BEE0-44C0-8134-3AC1262AF9D5}"/>
              </a:ext>
            </a:extLst>
          </p:cNvPr>
          <p:cNvGrpSpPr/>
          <p:nvPr/>
        </p:nvGrpSpPr>
        <p:grpSpPr>
          <a:xfrm>
            <a:off x="1447895" y="376666"/>
            <a:ext cx="2101419" cy="799111"/>
            <a:chOff x="1208564" y="356727"/>
            <a:chExt cx="993926" cy="722212"/>
          </a:xfrm>
        </p:grpSpPr>
        <p:sp>
          <p:nvSpPr>
            <p:cNvPr id="8" name="Flowchart: Alternate Process 7">
              <a:extLst>
                <a:ext uri="{FF2B5EF4-FFF2-40B4-BE49-F238E27FC236}">
                  <a16:creationId xmlns:a16="http://schemas.microsoft.com/office/drawing/2014/main" id="{D3347975-55D1-4A0E-B6D1-4F88D3C5F0CA}"/>
                </a:ext>
              </a:extLst>
            </p:cNvPr>
            <p:cNvSpPr/>
            <p:nvPr/>
          </p:nvSpPr>
          <p:spPr>
            <a:xfrm>
              <a:off x="1503846" y="397950"/>
              <a:ext cx="698644" cy="639766"/>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panose="020B0604020202020204" pitchFamily="34" charset="0"/>
                  <a:cs typeface="Arial" panose="020B0604020202020204" pitchFamily="34" charset="0"/>
                </a:rPr>
                <a:t>Số</a:t>
              </a:r>
              <a:r>
                <a:rPr lang="en-US" sz="2800" b="1" dirty="0">
                  <a:latin typeface="Arial" panose="020B0604020202020204" pitchFamily="34" charset="0"/>
                  <a:cs typeface="Arial" panose="020B0604020202020204" pitchFamily="34" charset="0"/>
                </a:rPr>
                <a:t>?</a:t>
              </a:r>
            </a:p>
          </p:txBody>
        </p:sp>
        <p:sp>
          <p:nvSpPr>
            <p:cNvPr id="9" name="Oval 8">
              <a:extLst>
                <a:ext uri="{FF2B5EF4-FFF2-40B4-BE49-F238E27FC236}">
                  <a16:creationId xmlns:a16="http://schemas.microsoft.com/office/drawing/2014/main" id="{45538394-6F33-4D2F-B6D9-1CE9D4B6157A}"/>
                </a:ext>
              </a:extLst>
            </p:cNvPr>
            <p:cNvSpPr/>
            <p:nvPr/>
          </p:nvSpPr>
          <p:spPr>
            <a:xfrm>
              <a:off x="1208564" y="356727"/>
              <a:ext cx="409186" cy="722212"/>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3</a:t>
              </a:r>
            </a:p>
          </p:txBody>
        </p:sp>
      </p:grpSp>
      <p:graphicFrame>
        <p:nvGraphicFramePr>
          <p:cNvPr id="2" name="Table 2">
            <a:extLst>
              <a:ext uri="{FF2B5EF4-FFF2-40B4-BE49-F238E27FC236}">
                <a16:creationId xmlns:a16="http://schemas.microsoft.com/office/drawing/2014/main" id="{27C079F4-A932-41A5-A95C-DA7429EDB689}"/>
              </a:ext>
            </a:extLst>
          </p:cNvPr>
          <p:cNvGraphicFramePr>
            <a:graphicFrameLocks noGrp="1"/>
          </p:cNvGraphicFramePr>
          <p:nvPr>
            <p:extLst>
              <p:ext uri="{D42A27DB-BD31-4B8C-83A1-F6EECF244321}">
                <p14:modId xmlns:p14="http://schemas.microsoft.com/office/powerpoint/2010/main" val="2177946317"/>
              </p:ext>
            </p:extLst>
          </p:nvPr>
        </p:nvGraphicFramePr>
        <p:xfrm>
          <a:off x="2032000" y="1586394"/>
          <a:ext cx="8127999" cy="355109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595081493"/>
                    </a:ext>
                  </a:extLst>
                </a:gridCol>
                <a:gridCol w="2709333">
                  <a:extLst>
                    <a:ext uri="{9D8B030D-6E8A-4147-A177-3AD203B41FA5}">
                      <a16:colId xmlns:a16="http://schemas.microsoft.com/office/drawing/2014/main" val="3330582501"/>
                    </a:ext>
                  </a:extLst>
                </a:gridCol>
                <a:gridCol w="2709333">
                  <a:extLst>
                    <a:ext uri="{9D8B030D-6E8A-4147-A177-3AD203B41FA5}">
                      <a16:colId xmlns:a16="http://schemas.microsoft.com/office/drawing/2014/main" val="2656666437"/>
                    </a:ext>
                  </a:extLst>
                </a:gridCol>
              </a:tblGrid>
              <a:tr h="687574">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trước</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đã</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cho</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err="1">
                          <a:solidFill>
                            <a:srgbClr val="002060"/>
                          </a:solidFill>
                          <a:latin typeface="Arial" panose="020B0604020202020204" pitchFamily="34" charset="0"/>
                          <a:cs typeface="Arial" panose="020B0604020202020204" pitchFamily="34" charset="0"/>
                        </a:rPr>
                        <a:t>Số</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liền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sau</a:t>
                      </a:r>
                      <a:endParaRPr lang="en-US" sz="2800" dirty="0">
                        <a:solidFill>
                          <a:srgbClr val="00206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00447524"/>
                  </a:ext>
                </a:extLst>
              </a:tr>
              <a:tr h="721895">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460214671"/>
                  </a:ext>
                </a:extLst>
              </a:tr>
              <a:tr h="709863">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7898044"/>
                  </a:ext>
                </a:extLst>
              </a:tr>
              <a:tr h="709863">
                <a:tc>
                  <a:txBody>
                    <a:bodyPr/>
                    <a:lstStyle/>
                    <a:p>
                      <a:pPr algn="ctr"/>
                      <a:endParaRPr lang="en-US" sz="180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5937884"/>
                  </a:ext>
                </a:extLst>
              </a:tr>
              <a:tr h="721895">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4278335"/>
                  </a:ext>
                </a:extLst>
              </a:tr>
            </a:tbl>
          </a:graphicData>
        </a:graphic>
      </p:graphicFrame>
      <p:sp>
        <p:nvSpPr>
          <p:cNvPr id="10" name="TextBox 9">
            <a:extLst>
              <a:ext uri="{FF2B5EF4-FFF2-40B4-BE49-F238E27FC236}">
                <a16:creationId xmlns:a16="http://schemas.microsoft.com/office/drawing/2014/main" id="{3E81E00B-9CCA-4726-9AA4-5E667AA6B5B4}"/>
              </a:ext>
            </a:extLst>
          </p:cNvPr>
          <p:cNvSpPr txBox="1"/>
          <p:nvPr/>
        </p:nvSpPr>
        <p:spPr>
          <a:xfrm>
            <a:off x="5856035" y="2383426"/>
            <a:ext cx="998621" cy="523220"/>
          </a:xfrm>
          <a:prstGeom prst="rect">
            <a:avLst/>
          </a:prstGeom>
          <a:noFill/>
        </p:spPr>
        <p:txBody>
          <a:bodyPr wrap="square" rtlCol="0">
            <a:spAutoFit/>
          </a:bodyPr>
          <a:lstStyle/>
          <a:p>
            <a:r>
              <a:rPr lang="en-US" sz="2800" b="1" dirty="0">
                <a:solidFill>
                  <a:srgbClr val="002060"/>
                </a:solidFill>
              </a:rPr>
              <a:t>6</a:t>
            </a:r>
          </a:p>
        </p:txBody>
      </p:sp>
      <p:sp>
        <p:nvSpPr>
          <p:cNvPr id="11" name="TextBox 10">
            <a:extLst>
              <a:ext uri="{FF2B5EF4-FFF2-40B4-BE49-F238E27FC236}">
                <a16:creationId xmlns:a16="http://schemas.microsoft.com/office/drawing/2014/main" id="{6C7F259E-D938-43E9-84E7-7D17A650FEB2}"/>
              </a:ext>
            </a:extLst>
          </p:cNvPr>
          <p:cNvSpPr txBox="1"/>
          <p:nvPr/>
        </p:nvSpPr>
        <p:spPr>
          <a:xfrm>
            <a:off x="3190373" y="2383426"/>
            <a:ext cx="998621" cy="523220"/>
          </a:xfrm>
          <a:prstGeom prst="rect">
            <a:avLst/>
          </a:prstGeom>
          <a:noFill/>
        </p:spPr>
        <p:txBody>
          <a:bodyPr wrap="square" rtlCol="0">
            <a:spAutoFit/>
          </a:bodyPr>
          <a:lstStyle/>
          <a:p>
            <a:r>
              <a:rPr lang="en-US" sz="2800" b="1" dirty="0">
                <a:solidFill>
                  <a:srgbClr val="002060"/>
                </a:solidFill>
              </a:rPr>
              <a:t>5</a:t>
            </a:r>
          </a:p>
        </p:txBody>
      </p:sp>
      <p:sp>
        <p:nvSpPr>
          <p:cNvPr id="12" name="TextBox 11">
            <a:extLst>
              <a:ext uri="{FF2B5EF4-FFF2-40B4-BE49-F238E27FC236}">
                <a16:creationId xmlns:a16="http://schemas.microsoft.com/office/drawing/2014/main" id="{F673D022-3487-4459-8875-8A6CE7C80FA2}"/>
              </a:ext>
            </a:extLst>
          </p:cNvPr>
          <p:cNvSpPr txBox="1"/>
          <p:nvPr/>
        </p:nvSpPr>
        <p:spPr>
          <a:xfrm>
            <a:off x="8642688" y="2383426"/>
            <a:ext cx="998621" cy="523220"/>
          </a:xfrm>
          <a:prstGeom prst="rect">
            <a:avLst/>
          </a:prstGeom>
          <a:noFill/>
        </p:spPr>
        <p:txBody>
          <a:bodyPr wrap="square" rtlCol="0">
            <a:spAutoFit/>
          </a:bodyPr>
          <a:lstStyle/>
          <a:p>
            <a:r>
              <a:rPr lang="en-US" sz="2800" b="1" dirty="0">
                <a:solidFill>
                  <a:srgbClr val="002060"/>
                </a:solidFill>
              </a:rPr>
              <a:t>7</a:t>
            </a:r>
          </a:p>
        </p:txBody>
      </p:sp>
      <p:sp>
        <p:nvSpPr>
          <p:cNvPr id="13" name="TextBox 12">
            <a:extLst>
              <a:ext uri="{FF2B5EF4-FFF2-40B4-BE49-F238E27FC236}">
                <a16:creationId xmlns:a16="http://schemas.microsoft.com/office/drawing/2014/main" id="{C8D52BCB-F706-449A-ACF1-E2F4DA40ADA0}"/>
              </a:ext>
            </a:extLst>
          </p:cNvPr>
          <p:cNvSpPr txBox="1"/>
          <p:nvPr/>
        </p:nvSpPr>
        <p:spPr>
          <a:xfrm>
            <a:off x="5719677" y="3055653"/>
            <a:ext cx="998621" cy="523220"/>
          </a:xfrm>
          <a:prstGeom prst="rect">
            <a:avLst/>
          </a:prstGeom>
          <a:noFill/>
        </p:spPr>
        <p:txBody>
          <a:bodyPr wrap="square" rtlCol="0">
            <a:spAutoFit/>
          </a:bodyPr>
          <a:lstStyle/>
          <a:p>
            <a:r>
              <a:rPr lang="en-US" sz="2800" b="1" dirty="0">
                <a:solidFill>
                  <a:srgbClr val="002060"/>
                </a:solidFill>
              </a:rPr>
              <a:t>30</a:t>
            </a:r>
          </a:p>
        </p:txBody>
      </p:sp>
      <p:sp>
        <p:nvSpPr>
          <p:cNvPr id="14" name="TextBox 13">
            <a:extLst>
              <a:ext uri="{FF2B5EF4-FFF2-40B4-BE49-F238E27FC236}">
                <a16:creationId xmlns:a16="http://schemas.microsoft.com/office/drawing/2014/main" id="{BD0B1FEE-AC06-42A4-A012-E0A0A970C293}"/>
              </a:ext>
            </a:extLst>
          </p:cNvPr>
          <p:cNvSpPr txBox="1"/>
          <p:nvPr/>
        </p:nvSpPr>
        <p:spPr>
          <a:xfrm>
            <a:off x="3050003" y="3100329"/>
            <a:ext cx="998621" cy="523220"/>
          </a:xfrm>
          <a:prstGeom prst="rect">
            <a:avLst/>
          </a:prstGeom>
          <a:noFill/>
        </p:spPr>
        <p:txBody>
          <a:bodyPr wrap="square" rtlCol="0">
            <a:spAutoFit/>
          </a:bodyPr>
          <a:lstStyle/>
          <a:p>
            <a:r>
              <a:rPr lang="en-US" sz="2800" b="1" dirty="0">
                <a:solidFill>
                  <a:srgbClr val="002060"/>
                </a:solidFill>
              </a:rPr>
              <a:t>29</a:t>
            </a:r>
          </a:p>
        </p:txBody>
      </p:sp>
      <p:sp>
        <p:nvSpPr>
          <p:cNvPr id="15" name="TextBox 14">
            <a:extLst>
              <a:ext uri="{FF2B5EF4-FFF2-40B4-BE49-F238E27FC236}">
                <a16:creationId xmlns:a16="http://schemas.microsoft.com/office/drawing/2014/main" id="{9677FD50-DC31-445A-9C15-FCAE7B1FF32E}"/>
              </a:ext>
            </a:extLst>
          </p:cNvPr>
          <p:cNvSpPr txBox="1"/>
          <p:nvPr/>
        </p:nvSpPr>
        <p:spPr>
          <a:xfrm>
            <a:off x="5719677" y="3826574"/>
            <a:ext cx="998621" cy="523220"/>
          </a:xfrm>
          <a:prstGeom prst="rect">
            <a:avLst/>
          </a:prstGeom>
          <a:noFill/>
        </p:spPr>
        <p:txBody>
          <a:bodyPr wrap="square" rtlCol="0">
            <a:spAutoFit/>
          </a:bodyPr>
          <a:lstStyle/>
          <a:p>
            <a:r>
              <a:rPr lang="en-US" sz="2800" b="1" dirty="0">
                <a:solidFill>
                  <a:srgbClr val="002060"/>
                </a:solidFill>
              </a:rPr>
              <a:t>68</a:t>
            </a:r>
          </a:p>
        </p:txBody>
      </p:sp>
      <p:sp>
        <p:nvSpPr>
          <p:cNvPr id="16" name="TextBox 15">
            <a:extLst>
              <a:ext uri="{FF2B5EF4-FFF2-40B4-BE49-F238E27FC236}">
                <a16:creationId xmlns:a16="http://schemas.microsoft.com/office/drawing/2014/main" id="{5A54E516-36A1-4E4E-A421-F7D9727230C6}"/>
              </a:ext>
            </a:extLst>
          </p:cNvPr>
          <p:cNvSpPr txBox="1"/>
          <p:nvPr/>
        </p:nvSpPr>
        <p:spPr>
          <a:xfrm>
            <a:off x="8544424" y="3826574"/>
            <a:ext cx="998621" cy="523220"/>
          </a:xfrm>
          <a:prstGeom prst="rect">
            <a:avLst/>
          </a:prstGeom>
          <a:noFill/>
        </p:spPr>
        <p:txBody>
          <a:bodyPr wrap="square" rtlCol="0">
            <a:spAutoFit/>
          </a:bodyPr>
          <a:lstStyle/>
          <a:p>
            <a:r>
              <a:rPr lang="en-US" sz="2800" b="1" dirty="0">
                <a:solidFill>
                  <a:srgbClr val="002060"/>
                </a:solidFill>
              </a:rPr>
              <a:t>69</a:t>
            </a:r>
          </a:p>
        </p:txBody>
      </p:sp>
      <p:sp>
        <p:nvSpPr>
          <p:cNvPr id="17" name="TextBox 16">
            <a:extLst>
              <a:ext uri="{FF2B5EF4-FFF2-40B4-BE49-F238E27FC236}">
                <a16:creationId xmlns:a16="http://schemas.microsoft.com/office/drawing/2014/main" id="{BB01E600-60D4-4830-8B98-8118D4964953}"/>
              </a:ext>
            </a:extLst>
          </p:cNvPr>
          <p:cNvSpPr txBox="1"/>
          <p:nvPr/>
        </p:nvSpPr>
        <p:spPr>
          <a:xfrm>
            <a:off x="5719676" y="4482029"/>
            <a:ext cx="998621" cy="523220"/>
          </a:xfrm>
          <a:prstGeom prst="rect">
            <a:avLst/>
          </a:prstGeom>
          <a:noFill/>
        </p:spPr>
        <p:txBody>
          <a:bodyPr wrap="square" rtlCol="0">
            <a:spAutoFit/>
          </a:bodyPr>
          <a:lstStyle/>
          <a:p>
            <a:r>
              <a:rPr lang="en-US" sz="2800" b="1" dirty="0">
                <a:solidFill>
                  <a:srgbClr val="002060"/>
                </a:solidFill>
              </a:rPr>
              <a:t>99</a:t>
            </a:r>
          </a:p>
        </p:txBody>
      </p:sp>
      <p:sp>
        <p:nvSpPr>
          <p:cNvPr id="18" name="TextBox 17">
            <a:extLst>
              <a:ext uri="{FF2B5EF4-FFF2-40B4-BE49-F238E27FC236}">
                <a16:creationId xmlns:a16="http://schemas.microsoft.com/office/drawing/2014/main" id="{39BA0EA2-4DA6-46E2-B045-0FFB61EC1A82}"/>
              </a:ext>
            </a:extLst>
          </p:cNvPr>
          <p:cNvSpPr txBox="1"/>
          <p:nvPr/>
        </p:nvSpPr>
        <p:spPr>
          <a:xfrm>
            <a:off x="8642688" y="3082868"/>
            <a:ext cx="998621" cy="523220"/>
          </a:xfrm>
          <a:prstGeom prst="rect">
            <a:avLst/>
          </a:prstGeom>
          <a:noFill/>
        </p:spPr>
        <p:txBody>
          <a:bodyPr wrap="square" rtlCol="0">
            <a:spAutoFit/>
          </a:bodyPr>
          <a:lstStyle/>
          <a:p>
            <a:r>
              <a:rPr lang="en-US" sz="2800" b="1" dirty="0">
                <a:solidFill>
                  <a:srgbClr val="C00000"/>
                </a:solidFill>
              </a:rPr>
              <a:t>?</a:t>
            </a:r>
          </a:p>
        </p:txBody>
      </p:sp>
      <p:sp>
        <p:nvSpPr>
          <p:cNvPr id="19" name="TextBox 18">
            <a:extLst>
              <a:ext uri="{FF2B5EF4-FFF2-40B4-BE49-F238E27FC236}">
                <a16:creationId xmlns:a16="http://schemas.microsoft.com/office/drawing/2014/main" id="{FC7394CA-441B-4626-BD8B-D57E999837AB}"/>
              </a:ext>
            </a:extLst>
          </p:cNvPr>
          <p:cNvSpPr txBox="1"/>
          <p:nvPr/>
        </p:nvSpPr>
        <p:spPr>
          <a:xfrm>
            <a:off x="3054017" y="3817232"/>
            <a:ext cx="998621" cy="523220"/>
          </a:xfrm>
          <a:prstGeom prst="rect">
            <a:avLst/>
          </a:prstGeom>
          <a:noFill/>
        </p:spPr>
        <p:txBody>
          <a:bodyPr wrap="square" rtlCol="0">
            <a:spAutoFit/>
          </a:bodyPr>
          <a:lstStyle/>
          <a:p>
            <a:r>
              <a:rPr lang="en-US" sz="2800" b="1" dirty="0">
                <a:solidFill>
                  <a:srgbClr val="C00000"/>
                </a:solidFill>
              </a:rPr>
              <a:t>?</a:t>
            </a:r>
          </a:p>
        </p:txBody>
      </p:sp>
      <p:sp>
        <p:nvSpPr>
          <p:cNvPr id="20" name="TextBox 19">
            <a:extLst>
              <a:ext uri="{FF2B5EF4-FFF2-40B4-BE49-F238E27FC236}">
                <a16:creationId xmlns:a16="http://schemas.microsoft.com/office/drawing/2014/main" id="{046B4B1D-886C-4DE0-BA49-1BEFB901A9D7}"/>
              </a:ext>
            </a:extLst>
          </p:cNvPr>
          <p:cNvSpPr txBox="1"/>
          <p:nvPr/>
        </p:nvSpPr>
        <p:spPr>
          <a:xfrm>
            <a:off x="3050003" y="4485892"/>
            <a:ext cx="998621" cy="523220"/>
          </a:xfrm>
          <a:prstGeom prst="rect">
            <a:avLst/>
          </a:prstGeom>
          <a:noFill/>
        </p:spPr>
        <p:txBody>
          <a:bodyPr wrap="square" rtlCol="0">
            <a:spAutoFit/>
          </a:bodyPr>
          <a:lstStyle/>
          <a:p>
            <a:r>
              <a:rPr lang="en-US" sz="2800" b="1" dirty="0">
                <a:solidFill>
                  <a:srgbClr val="C00000"/>
                </a:solidFill>
              </a:rPr>
              <a:t>?</a:t>
            </a:r>
          </a:p>
        </p:txBody>
      </p:sp>
      <p:sp>
        <p:nvSpPr>
          <p:cNvPr id="21" name="TextBox 20">
            <a:extLst>
              <a:ext uri="{FF2B5EF4-FFF2-40B4-BE49-F238E27FC236}">
                <a16:creationId xmlns:a16="http://schemas.microsoft.com/office/drawing/2014/main" id="{70AC047B-17D5-42A6-8C66-134A18F6F3BF}"/>
              </a:ext>
            </a:extLst>
          </p:cNvPr>
          <p:cNvSpPr txBox="1"/>
          <p:nvPr/>
        </p:nvSpPr>
        <p:spPr>
          <a:xfrm>
            <a:off x="8642687" y="4570280"/>
            <a:ext cx="998621" cy="523220"/>
          </a:xfrm>
          <a:prstGeom prst="rect">
            <a:avLst/>
          </a:prstGeom>
          <a:noFill/>
        </p:spPr>
        <p:txBody>
          <a:bodyPr wrap="square" rtlCol="0">
            <a:spAutoFit/>
          </a:bodyPr>
          <a:lstStyle/>
          <a:p>
            <a:r>
              <a:rPr lang="en-US" sz="2800" b="1" dirty="0">
                <a:solidFill>
                  <a:srgbClr val="C00000"/>
                </a:solidFill>
              </a:rPr>
              <a:t>?</a:t>
            </a:r>
          </a:p>
        </p:txBody>
      </p:sp>
      <p:sp>
        <p:nvSpPr>
          <p:cNvPr id="22" name="TextBox 21">
            <a:extLst>
              <a:ext uri="{FF2B5EF4-FFF2-40B4-BE49-F238E27FC236}">
                <a16:creationId xmlns:a16="http://schemas.microsoft.com/office/drawing/2014/main" id="{EA428135-F528-4397-A1D8-BA087E7868AA}"/>
              </a:ext>
            </a:extLst>
          </p:cNvPr>
          <p:cNvSpPr txBox="1"/>
          <p:nvPr/>
        </p:nvSpPr>
        <p:spPr>
          <a:xfrm>
            <a:off x="8544423" y="3075239"/>
            <a:ext cx="998621" cy="523220"/>
          </a:xfrm>
          <a:prstGeom prst="rect">
            <a:avLst/>
          </a:prstGeom>
          <a:solidFill>
            <a:srgbClr val="FDEADA"/>
          </a:solidFill>
        </p:spPr>
        <p:txBody>
          <a:bodyPr wrap="square" rtlCol="0">
            <a:spAutoFit/>
          </a:bodyPr>
          <a:lstStyle/>
          <a:p>
            <a:r>
              <a:rPr lang="en-US" sz="2800" b="1" dirty="0">
                <a:solidFill>
                  <a:srgbClr val="C00000"/>
                </a:solidFill>
              </a:rPr>
              <a:t>31</a:t>
            </a:r>
          </a:p>
        </p:txBody>
      </p:sp>
      <p:sp>
        <p:nvSpPr>
          <p:cNvPr id="23" name="TextBox 22">
            <a:extLst>
              <a:ext uri="{FF2B5EF4-FFF2-40B4-BE49-F238E27FC236}">
                <a16:creationId xmlns:a16="http://schemas.microsoft.com/office/drawing/2014/main" id="{E21C1327-C46D-46C3-80C3-9A89FD51074E}"/>
              </a:ext>
            </a:extLst>
          </p:cNvPr>
          <p:cNvSpPr txBox="1"/>
          <p:nvPr/>
        </p:nvSpPr>
        <p:spPr>
          <a:xfrm>
            <a:off x="2948736" y="3793110"/>
            <a:ext cx="998621" cy="523220"/>
          </a:xfrm>
          <a:prstGeom prst="rect">
            <a:avLst/>
          </a:prstGeom>
          <a:solidFill>
            <a:srgbClr val="FDEADA"/>
          </a:solidFill>
        </p:spPr>
        <p:txBody>
          <a:bodyPr wrap="square" rtlCol="0">
            <a:spAutoFit/>
          </a:bodyPr>
          <a:lstStyle/>
          <a:p>
            <a:r>
              <a:rPr lang="en-US" sz="2800" b="1" dirty="0">
                <a:solidFill>
                  <a:srgbClr val="C00000"/>
                </a:solidFill>
              </a:rPr>
              <a:t>67</a:t>
            </a:r>
          </a:p>
        </p:txBody>
      </p:sp>
      <p:sp>
        <p:nvSpPr>
          <p:cNvPr id="24" name="TextBox 23">
            <a:extLst>
              <a:ext uri="{FF2B5EF4-FFF2-40B4-BE49-F238E27FC236}">
                <a16:creationId xmlns:a16="http://schemas.microsoft.com/office/drawing/2014/main" id="{254E5533-2959-4AD4-96ED-17F6DCF3A9A7}"/>
              </a:ext>
            </a:extLst>
          </p:cNvPr>
          <p:cNvSpPr txBox="1"/>
          <p:nvPr/>
        </p:nvSpPr>
        <p:spPr>
          <a:xfrm>
            <a:off x="2923334" y="4498035"/>
            <a:ext cx="998621" cy="523220"/>
          </a:xfrm>
          <a:prstGeom prst="rect">
            <a:avLst/>
          </a:prstGeom>
          <a:solidFill>
            <a:srgbClr val="FDEADA"/>
          </a:solidFill>
        </p:spPr>
        <p:txBody>
          <a:bodyPr wrap="square" rtlCol="0">
            <a:spAutoFit/>
          </a:bodyPr>
          <a:lstStyle/>
          <a:p>
            <a:r>
              <a:rPr lang="en-US" sz="2800" b="1" dirty="0">
                <a:solidFill>
                  <a:srgbClr val="C00000"/>
                </a:solidFill>
              </a:rPr>
              <a:t>98</a:t>
            </a:r>
          </a:p>
        </p:txBody>
      </p:sp>
      <p:sp>
        <p:nvSpPr>
          <p:cNvPr id="25" name="TextBox 24">
            <a:extLst>
              <a:ext uri="{FF2B5EF4-FFF2-40B4-BE49-F238E27FC236}">
                <a16:creationId xmlns:a16="http://schemas.microsoft.com/office/drawing/2014/main" id="{3BF9895B-1898-48FD-A800-65BB3D83DC93}"/>
              </a:ext>
            </a:extLst>
          </p:cNvPr>
          <p:cNvSpPr txBox="1"/>
          <p:nvPr/>
        </p:nvSpPr>
        <p:spPr>
          <a:xfrm>
            <a:off x="8496636" y="4526296"/>
            <a:ext cx="998621" cy="523220"/>
          </a:xfrm>
          <a:prstGeom prst="rect">
            <a:avLst/>
          </a:prstGeom>
          <a:solidFill>
            <a:srgbClr val="FDEADA"/>
          </a:solidFill>
        </p:spPr>
        <p:txBody>
          <a:bodyPr wrap="square" rtlCol="0">
            <a:spAutoFit/>
          </a:bodyPr>
          <a:lstStyle/>
          <a:p>
            <a:r>
              <a:rPr lang="en-US" sz="2800" b="1" dirty="0">
                <a:solidFill>
                  <a:srgbClr val="C00000"/>
                </a:solidFill>
              </a:rPr>
              <a:t>100</a:t>
            </a:r>
          </a:p>
        </p:txBody>
      </p:sp>
    </p:spTree>
    <p:extLst>
      <p:ext uri="{BB962C8B-B14F-4D97-AF65-F5344CB8AC3E}">
        <p14:creationId xmlns:p14="http://schemas.microsoft.com/office/powerpoint/2010/main" val="2001197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P spid="21" grpId="0"/>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9541AB-B500-4149-AE8A-EF67A763E3EC}"/>
              </a:ext>
            </a:extLst>
          </p:cNvPr>
          <p:cNvPicPr>
            <a:picLocks noChangeAspect="1"/>
          </p:cNvPicPr>
          <p:nvPr/>
        </p:nvPicPr>
        <p:blipFill rotWithShape="1">
          <a:blip r:embed="rId4"/>
          <a:srcRect l="30443" t="61706" r="3850" b="27441"/>
          <a:stretch/>
        </p:blipFill>
        <p:spPr>
          <a:xfrm>
            <a:off x="2600826" y="3617909"/>
            <a:ext cx="8011026" cy="697831"/>
          </a:xfrm>
          <a:prstGeom prst="rect">
            <a:avLst/>
          </a:prstGeom>
        </p:spPr>
      </p:pic>
      <p:grpSp>
        <p:nvGrpSpPr>
          <p:cNvPr id="20" name="Group 19">
            <a:extLst>
              <a:ext uri="{FF2B5EF4-FFF2-40B4-BE49-F238E27FC236}">
                <a16:creationId xmlns:a16="http://schemas.microsoft.com/office/drawing/2014/main" id="{E79A0AC5-C32E-403B-A7B8-5860396BF052}"/>
              </a:ext>
            </a:extLst>
          </p:cNvPr>
          <p:cNvGrpSpPr/>
          <p:nvPr/>
        </p:nvGrpSpPr>
        <p:grpSpPr>
          <a:xfrm>
            <a:off x="2600826" y="325400"/>
            <a:ext cx="5980014" cy="697831"/>
            <a:chOff x="1344779" y="349714"/>
            <a:chExt cx="2908375" cy="630678"/>
          </a:xfrm>
        </p:grpSpPr>
        <p:sp>
          <p:nvSpPr>
            <p:cNvPr id="21" name="Flowchart: Alternate Process 20">
              <a:extLst>
                <a:ext uri="{FF2B5EF4-FFF2-40B4-BE49-F238E27FC236}">
                  <a16:creationId xmlns:a16="http://schemas.microsoft.com/office/drawing/2014/main" id="{9300C6EE-8CA5-4389-8D43-AA7507375B88}"/>
                </a:ext>
              </a:extLst>
            </p:cNvPr>
            <p:cNvSpPr/>
            <p:nvPr/>
          </p:nvSpPr>
          <p:spPr>
            <a:xfrm>
              <a:off x="1549372" y="412143"/>
              <a:ext cx="2703782" cy="524260"/>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Arial" panose="020B0604020202020204" pitchFamily="34" charset="0"/>
                  <a:cs typeface="Arial" panose="020B0604020202020204" pitchFamily="34" charset="0"/>
                </a:rPr>
                <a:t>Chọn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dấu</a:t>
              </a:r>
              <a:r>
                <a:rPr lang="en-US" sz="2600" b="1" dirty="0">
                  <a:latin typeface="Arial" panose="020B0604020202020204" pitchFamily="34" charset="0"/>
                  <a:cs typeface="Arial" panose="020B0604020202020204" pitchFamily="34" charset="0"/>
                </a:rPr>
                <a:t> (&gt;, &lt;) </a:t>
              </a:r>
              <a:r>
                <a:rPr lang="en-US" sz="2600" b="1" dirty="0" err="1">
                  <a:latin typeface="Arial" panose="020B0604020202020204" pitchFamily="34" charset="0"/>
                  <a:cs typeface="Arial" panose="020B0604020202020204" pitchFamily="34" charset="0"/>
                </a:rPr>
                <a:t>thích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hợp</a:t>
              </a:r>
              <a:r>
                <a:rPr lang="en-US" sz="2600" b="1" dirty="0">
                  <a:latin typeface="Arial" panose="020B0604020202020204" pitchFamily="34" charset="0"/>
                  <a:cs typeface="Arial" panose="020B0604020202020204" pitchFamily="34" charset="0"/>
                </a:rPr>
                <a:t>:</a:t>
              </a:r>
            </a:p>
          </p:txBody>
        </p:sp>
        <p:sp>
          <p:nvSpPr>
            <p:cNvPr id="22" name="Oval 21">
              <a:extLst>
                <a:ext uri="{FF2B5EF4-FFF2-40B4-BE49-F238E27FC236}">
                  <a16:creationId xmlns:a16="http://schemas.microsoft.com/office/drawing/2014/main" id="{83A2A145-9CCA-45BF-BBAE-920C2A649D17}"/>
                </a:ext>
              </a:extLst>
            </p:cNvPr>
            <p:cNvSpPr/>
            <p:nvPr/>
          </p:nvSpPr>
          <p:spPr>
            <a:xfrm>
              <a:off x="1344779" y="349714"/>
              <a:ext cx="350118" cy="630678"/>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600" b="1" dirty="0">
                  <a:solidFill>
                    <a:schemeClr val="bg1"/>
                  </a:solidFill>
                  <a:latin typeface="Arial" panose="020B0604020202020204" pitchFamily="34" charset="0"/>
                  <a:cs typeface="Arial" panose="020B0604020202020204" pitchFamily="34" charset="0"/>
                </a:rPr>
                <a:t>4</a:t>
              </a:r>
            </a:p>
          </p:txBody>
        </p:sp>
      </p:grpSp>
      <p:pic>
        <p:nvPicPr>
          <p:cNvPr id="23" name="Picture 22">
            <a:extLst>
              <a:ext uri="{FF2B5EF4-FFF2-40B4-BE49-F238E27FC236}">
                <a16:creationId xmlns:a16="http://schemas.microsoft.com/office/drawing/2014/main" id="{1F395343-A342-4889-A1C5-C628EF6D4C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1183" b="80136" l="7498" r="23792">
                        <a14:foregroundMark x1="12971" y1="51387" x2="12971" y2="51387"/>
                      </a14:backgroundRemoval>
                    </a14:imgEffect>
                  </a14:imgLayer>
                </a14:imgProps>
              </a:ext>
            </a:extLst>
          </a:blip>
          <a:srcRect l="5461" t="47564" r="74171" b="16245"/>
          <a:stretch/>
        </p:blipFill>
        <p:spPr>
          <a:xfrm>
            <a:off x="538179" y="2598678"/>
            <a:ext cx="2483318" cy="2326934"/>
          </a:xfrm>
          <a:prstGeom prst="rect">
            <a:avLst/>
          </a:prstGeom>
        </p:spPr>
      </p:pic>
      <p:sp>
        <p:nvSpPr>
          <p:cNvPr id="5" name="Speech Bubble: Rectangle with Corners Rounded 4">
            <a:extLst>
              <a:ext uri="{FF2B5EF4-FFF2-40B4-BE49-F238E27FC236}">
                <a16:creationId xmlns:a16="http://schemas.microsoft.com/office/drawing/2014/main" id="{CE9B8059-1AA5-4E90-B70C-92E5C8626A0E}"/>
              </a:ext>
            </a:extLst>
          </p:cNvPr>
          <p:cNvSpPr/>
          <p:nvPr/>
        </p:nvSpPr>
        <p:spPr>
          <a:xfrm>
            <a:off x="1847216" y="1176849"/>
            <a:ext cx="4317685" cy="1344837"/>
          </a:xfrm>
          <a:prstGeom prst="wedgeRoundRectCallout">
            <a:avLst>
              <a:gd name="adj1" fmla="val -37697"/>
              <a:gd name="adj2" fmla="val 76621"/>
              <a:gd name="adj3" fmla="val 1666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trước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lớn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trước</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3A7BC80-EF96-4DBE-9C3A-AC572F3B9686}"/>
              </a:ext>
            </a:extLst>
          </p:cNvPr>
          <p:cNvPicPr>
            <a:picLocks noChangeAspect="1"/>
          </p:cNvPicPr>
          <p:nvPr/>
        </p:nvPicPr>
        <p:blipFill>
          <a:blip r:embed="rId7"/>
          <a:stretch>
            <a:fillRect/>
          </a:stretch>
        </p:blipFill>
        <p:spPr>
          <a:xfrm>
            <a:off x="2897762" y="2127913"/>
            <a:ext cx="660151" cy="1148766"/>
          </a:xfrm>
          <a:prstGeom prst="rect">
            <a:avLst/>
          </a:prstGeom>
        </p:spPr>
      </p:pic>
      <p:grpSp>
        <p:nvGrpSpPr>
          <p:cNvPr id="9" name="Group 8">
            <a:extLst>
              <a:ext uri="{FF2B5EF4-FFF2-40B4-BE49-F238E27FC236}">
                <a16:creationId xmlns:a16="http://schemas.microsoft.com/office/drawing/2014/main" id="{5647974D-1A52-439A-919D-C4D12ED66A0C}"/>
              </a:ext>
            </a:extLst>
          </p:cNvPr>
          <p:cNvGrpSpPr/>
          <p:nvPr/>
        </p:nvGrpSpPr>
        <p:grpSpPr>
          <a:xfrm>
            <a:off x="1192129" y="5274656"/>
            <a:ext cx="9807742" cy="714555"/>
            <a:chOff x="1192129" y="5274656"/>
            <a:chExt cx="9807742" cy="714555"/>
          </a:xfrm>
        </p:grpSpPr>
        <p:sp>
          <p:nvSpPr>
            <p:cNvPr id="25" name="TextBox 24">
              <a:extLst>
                <a:ext uri="{FF2B5EF4-FFF2-40B4-BE49-F238E27FC236}">
                  <a16:creationId xmlns:a16="http://schemas.microsoft.com/office/drawing/2014/main" id="{0497FF34-F752-484D-9823-53CC9B6221CA}"/>
                </a:ext>
              </a:extLst>
            </p:cNvPr>
            <p:cNvSpPr txBox="1"/>
            <p:nvPr/>
          </p:nvSpPr>
          <p:spPr>
            <a:xfrm>
              <a:off x="1192129" y="5354162"/>
              <a:ext cx="9807742" cy="523220"/>
            </a:xfrm>
            <a:prstGeom prst="rect">
              <a:avLst/>
            </a:prstGeom>
            <a:noFill/>
          </p:spPr>
          <p:txBody>
            <a:bodyPr wrap="square" rtlCol="0">
              <a:spAutoFit/>
            </a:bodyPr>
            <a:lstStyle/>
            <a:p>
              <a:r>
                <a:rPr lang="en-US" sz="2800" b="1" dirty="0">
                  <a:solidFill>
                    <a:srgbClr val="002060"/>
                  </a:solidFill>
                </a:rPr>
                <a:t>88        91       92        90        98        89         95         100</a:t>
              </a:r>
            </a:p>
          </p:txBody>
        </p:sp>
        <p:sp>
          <p:nvSpPr>
            <p:cNvPr id="27" name="Oval 26">
              <a:extLst>
                <a:ext uri="{FF2B5EF4-FFF2-40B4-BE49-F238E27FC236}">
                  <a16:creationId xmlns:a16="http://schemas.microsoft.com/office/drawing/2014/main" id="{AE1220DE-1441-45CC-80D1-35D1AE372E9C}"/>
                </a:ext>
              </a:extLst>
            </p:cNvPr>
            <p:cNvSpPr/>
            <p:nvPr/>
          </p:nvSpPr>
          <p:spPr>
            <a:xfrm>
              <a:off x="1750552" y="5277171"/>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28" name="Oval 27">
              <a:extLst>
                <a:ext uri="{FF2B5EF4-FFF2-40B4-BE49-F238E27FC236}">
                  <a16:creationId xmlns:a16="http://schemas.microsoft.com/office/drawing/2014/main" id="{8C2555D9-439F-498E-896D-F4F2EA817C10}"/>
                </a:ext>
              </a:extLst>
            </p:cNvPr>
            <p:cNvSpPr/>
            <p:nvPr/>
          </p:nvSpPr>
          <p:spPr>
            <a:xfrm>
              <a:off x="4006059" y="5312008"/>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29" name="Oval 28">
              <a:extLst>
                <a:ext uri="{FF2B5EF4-FFF2-40B4-BE49-F238E27FC236}">
                  <a16:creationId xmlns:a16="http://schemas.microsoft.com/office/drawing/2014/main" id="{827298AE-B033-4367-A524-071F32E31C43}"/>
                </a:ext>
              </a:extLst>
            </p:cNvPr>
            <p:cNvSpPr/>
            <p:nvPr/>
          </p:nvSpPr>
          <p:spPr>
            <a:xfrm>
              <a:off x="6362503" y="5274656"/>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sp>
          <p:nvSpPr>
            <p:cNvPr id="30" name="Oval 29">
              <a:extLst>
                <a:ext uri="{FF2B5EF4-FFF2-40B4-BE49-F238E27FC236}">
                  <a16:creationId xmlns:a16="http://schemas.microsoft.com/office/drawing/2014/main" id="{16E5E90F-EF29-43A8-AB86-1A81739AC921}"/>
                </a:ext>
              </a:extLst>
            </p:cNvPr>
            <p:cNvSpPr/>
            <p:nvPr/>
          </p:nvSpPr>
          <p:spPr>
            <a:xfrm>
              <a:off x="8895093" y="5312007"/>
              <a:ext cx="680184" cy="677203"/>
            </a:xfrm>
            <a:prstGeom prst="ellipse">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a:t>
              </a:r>
            </a:p>
          </p:txBody>
        </p:sp>
      </p:grpSp>
      <p:sp>
        <p:nvSpPr>
          <p:cNvPr id="33" name="Oval 32">
            <a:extLst>
              <a:ext uri="{FF2B5EF4-FFF2-40B4-BE49-F238E27FC236}">
                <a16:creationId xmlns:a16="http://schemas.microsoft.com/office/drawing/2014/main" id="{E1417810-063E-49ED-B1D5-F4107A8ACFEB}"/>
              </a:ext>
            </a:extLst>
          </p:cNvPr>
          <p:cNvSpPr/>
          <p:nvPr/>
        </p:nvSpPr>
        <p:spPr>
          <a:xfrm>
            <a:off x="1750552" y="5285590"/>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&lt;</a:t>
            </a:r>
          </a:p>
        </p:txBody>
      </p:sp>
      <p:sp>
        <p:nvSpPr>
          <p:cNvPr id="34" name="Oval 33">
            <a:extLst>
              <a:ext uri="{FF2B5EF4-FFF2-40B4-BE49-F238E27FC236}">
                <a16:creationId xmlns:a16="http://schemas.microsoft.com/office/drawing/2014/main" id="{B8D392C5-F334-4F4E-825E-A78177D2711B}"/>
              </a:ext>
            </a:extLst>
          </p:cNvPr>
          <p:cNvSpPr/>
          <p:nvPr/>
        </p:nvSpPr>
        <p:spPr>
          <a:xfrm>
            <a:off x="4006058" y="5330517"/>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&gt;</a:t>
            </a:r>
          </a:p>
        </p:txBody>
      </p:sp>
      <p:sp>
        <p:nvSpPr>
          <p:cNvPr id="35" name="Oval 34">
            <a:extLst>
              <a:ext uri="{FF2B5EF4-FFF2-40B4-BE49-F238E27FC236}">
                <a16:creationId xmlns:a16="http://schemas.microsoft.com/office/drawing/2014/main" id="{5C5A0FD8-8F3B-42EB-B118-B14F11ED44FA}"/>
              </a:ext>
            </a:extLst>
          </p:cNvPr>
          <p:cNvSpPr/>
          <p:nvPr/>
        </p:nvSpPr>
        <p:spPr>
          <a:xfrm>
            <a:off x="6362503" y="5272371"/>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&gt;</a:t>
            </a:r>
          </a:p>
        </p:txBody>
      </p:sp>
      <p:sp>
        <p:nvSpPr>
          <p:cNvPr id="36" name="Oval 35">
            <a:extLst>
              <a:ext uri="{FF2B5EF4-FFF2-40B4-BE49-F238E27FC236}">
                <a16:creationId xmlns:a16="http://schemas.microsoft.com/office/drawing/2014/main" id="{E08E3591-5380-45B4-9D1E-C1C82D092FED}"/>
              </a:ext>
            </a:extLst>
          </p:cNvPr>
          <p:cNvSpPr/>
          <p:nvPr/>
        </p:nvSpPr>
        <p:spPr>
          <a:xfrm>
            <a:off x="8895093" y="5319793"/>
            <a:ext cx="680184" cy="677203"/>
          </a:xfrm>
          <a:prstGeom prst="ellipse">
            <a:avLst/>
          </a:prstGeom>
          <a:solidFill>
            <a:schemeClr val="accent6">
              <a:lumMod val="40000"/>
              <a:lumOff val="6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05680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childTnLst>
                          </p:cTn>
                        </p:par>
                        <p:par>
                          <p:cTn id="37" fill="hold">
                            <p:stCondLst>
                              <p:cond delay="1000"/>
                            </p:stCondLst>
                            <p:childTnLst>
                              <p:par>
                                <p:cTn id="38" presetID="47"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p:cTn id="54" dur="500" fill="hold"/>
                                        <p:tgtEl>
                                          <p:spTgt spid="33"/>
                                        </p:tgtEl>
                                        <p:attrNameLst>
                                          <p:attrName>ppt_w</p:attrName>
                                        </p:attrNameLst>
                                      </p:cBhvr>
                                      <p:tavLst>
                                        <p:tav tm="0">
                                          <p:val>
                                            <p:fltVal val="0"/>
                                          </p:val>
                                        </p:tav>
                                        <p:tav tm="100000">
                                          <p:val>
                                            <p:strVal val="#ppt_w"/>
                                          </p:val>
                                        </p:tav>
                                      </p:tavLst>
                                    </p:anim>
                                    <p:anim calcmode="lin" valueType="num">
                                      <p:cBhvr>
                                        <p:cTn id="55" dur="500" fill="hold"/>
                                        <p:tgtEl>
                                          <p:spTgt spid="33"/>
                                        </p:tgtEl>
                                        <p:attrNameLst>
                                          <p:attrName>ppt_h</p:attrName>
                                        </p:attrNameLst>
                                      </p:cBhvr>
                                      <p:tavLst>
                                        <p:tav tm="0">
                                          <p:val>
                                            <p:fltVal val="0"/>
                                          </p:val>
                                        </p:tav>
                                        <p:tav tm="100000">
                                          <p:val>
                                            <p:strVal val="#ppt_h"/>
                                          </p:val>
                                        </p:tav>
                                      </p:tavLst>
                                    </p:anim>
                                    <p:animEffect transition="in" filter="fade">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500" fill="hold"/>
                                        <p:tgtEl>
                                          <p:spTgt spid="34"/>
                                        </p:tgtEl>
                                        <p:attrNameLst>
                                          <p:attrName>ppt_w</p:attrName>
                                        </p:attrNameLst>
                                      </p:cBhvr>
                                      <p:tavLst>
                                        <p:tav tm="0">
                                          <p:val>
                                            <p:fltVal val="0"/>
                                          </p:val>
                                        </p:tav>
                                        <p:tav tm="100000">
                                          <p:val>
                                            <p:strVal val="#ppt_w"/>
                                          </p:val>
                                        </p:tav>
                                      </p:tavLst>
                                    </p:anim>
                                    <p:anim calcmode="lin" valueType="num">
                                      <p:cBhvr>
                                        <p:cTn id="62" dur="500" fill="hold"/>
                                        <p:tgtEl>
                                          <p:spTgt spid="34"/>
                                        </p:tgtEl>
                                        <p:attrNameLst>
                                          <p:attrName>ppt_h</p:attrName>
                                        </p:attrNameLst>
                                      </p:cBhvr>
                                      <p:tavLst>
                                        <p:tav tm="0">
                                          <p:val>
                                            <p:fltVal val="0"/>
                                          </p:val>
                                        </p:tav>
                                        <p:tav tm="100000">
                                          <p:val>
                                            <p:strVal val="#ppt_h"/>
                                          </p:val>
                                        </p:tav>
                                      </p:tavLst>
                                    </p:anim>
                                    <p:animEffect transition="in" filter="fade">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 calcmode="lin" valueType="num">
                                      <p:cBhvr>
                                        <p:cTn id="75" dur="500" fill="hold"/>
                                        <p:tgtEl>
                                          <p:spTgt spid="36"/>
                                        </p:tgtEl>
                                        <p:attrNameLst>
                                          <p:attrName>ppt_w</p:attrName>
                                        </p:attrNameLst>
                                      </p:cBhvr>
                                      <p:tavLst>
                                        <p:tav tm="0">
                                          <p:val>
                                            <p:fltVal val="0"/>
                                          </p:val>
                                        </p:tav>
                                        <p:tav tm="100000">
                                          <p:val>
                                            <p:strVal val="#ppt_w"/>
                                          </p:val>
                                        </p:tav>
                                      </p:tavLst>
                                    </p:anim>
                                    <p:anim calcmode="lin" valueType="num">
                                      <p:cBhvr>
                                        <p:cTn id="76" dur="500" fill="hold"/>
                                        <p:tgtEl>
                                          <p:spTgt spid="36"/>
                                        </p:tgtEl>
                                        <p:attrNameLst>
                                          <p:attrName>ppt_h</p:attrName>
                                        </p:attrNameLst>
                                      </p:cBhvr>
                                      <p:tavLst>
                                        <p:tav tm="0">
                                          <p:val>
                                            <p:fltVal val="0"/>
                                          </p:val>
                                        </p:tav>
                                        <p:tav tm="100000">
                                          <p:val>
                                            <p:strVal val="#ppt_h"/>
                                          </p:val>
                                        </p:tav>
                                      </p:tavLst>
                                    </p:anim>
                                    <p:animEffect transition="in" filter="fade">
                                      <p:cBhvr>
                                        <p:cTn id="7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74A74484-3D82-4D00-BA4F-5DA84C92D094}"/>
              </a:ext>
            </a:extLst>
          </p:cNvPr>
          <p:cNvGrpSpPr/>
          <p:nvPr/>
        </p:nvGrpSpPr>
        <p:grpSpPr>
          <a:xfrm>
            <a:off x="1402531" y="401893"/>
            <a:ext cx="4059806" cy="699176"/>
            <a:chOff x="1208564" y="356728"/>
            <a:chExt cx="1920200" cy="631894"/>
          </a:xfrm>
        </p:grpSpPr>
        <p:sp>
          <p:nvSpPr>
            <p:cNvPr id="72" name="Flowchart: Alternate Process 71">
              <a:extLst>
                <a:ext uri="{FF2B5EF4-FFF2-40B4-BE49-F238E27FC236}">
                  <a16:creationId xmlns:a16="http://schemas.microsoft.com/office/drawing/2014/main" id="{42EA427A-B766-4C12-B2F4-9CCA45E5F087}"/>
                </a:ext>
              </a:extLst>
            </p:cNvPr>
            <p:cNvSpPr/>
            <p:nvPr/>
          </p:nvSpPr>
          <p:spPr>
            <a:xfrm>
              <a:off x="1444732" y="401887"/>
              <a:ext cx="1684032" cy="541577"/>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Arial" panose="020B0604020202020204" pitchFamily="34" charset="0"/>
                  <a:cs typeface="Arial" panose="020B0604020202020204" pitchFamily="34" charset="0"/>
                </a:rPr>
                <a:t>Sắp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xếp</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số</a:t>
              </a:r>
              <a:r>
                <a:rPr lang="en-US" sz="2600" b="1" dirty="0">
                  <a:latin typeface="Arial" panose="020B0604020202020204" pitchFamily="34" charset="0"/>
                  <a:cs typeface="Arial" panose="020B0604020202020204" pitchFamily="34" charset="0"/>
                </a:rPr>
                <a:t>:</a:t>
              </a:r>
            </a:p>
          </p:txBody>
        </p:sp>
        <p:sp>
          <p:nvSpPr>
            <p:cNvPr id="73" name="Oval 72">
              <a:extLst>
                <a:ext uri="{FF2B5EF4-FFF2-40B4-BE49-F238E27FC236}">
                  <a16:creationId xmlns:a16="http://schemas.microsoft.com/office/drawing/2014/main" id="{E03A5407-0C34-4B8C-910D-D39121D0F49B}"/>
                </a:ext>
              </a:extLst>
            </p:cNvPr>
            <p:cNvSpPr/>
            <p:nvPr/>
          </p:nvSpPr>
          <p:spPr>
            <a:xfrm>
              <a:off x="1208564" y="356728"/>
              <a:ext cx="355264" cy="631894"/>
            </a:xfrm>
            <a:prstGeom prst="ellipse">
              <a:avLst/>
            </a:prstGeom>
            <a:ln/>
            <a:scene3d>
              <a:camera prst="perspectiveFront"/>
              <a:lightRig rig="threePt" dir="t"/>
            </a:scene3d>
            <a:sp3d>
              <a:bevelT w="139700" h="139700" prst="divo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5</a:t>
              </a:r>
            </a:p>
          </p:txBody>
        </p:sp>
      </p:grpSp>
      <p:pic>
        <p:nvPicPr>
          <p:cNvPr id="59" name="Picture 58">
            <a:extLst>
              <a:ext uri="{FF2B5EF4-FFF2-40B4-BE49-F238E27FC236}">
                <a16:creationId xmlns:a16="http://schemas.microsoft.com/office/drawing/2014/main" id="{7BA0F0A6-90DE-4D6E-80BF-FA5CBFFFE1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395147" y="1251137"/>
            <a:ext cx="1402805" cy="1334220"/>
          </a:xfrm>
          <a:prstGeom prst="rect">
            <a:avLst/>
          </a:prstGeom>
        </p:spPr>
      </p:pic>
      <p:pic>
        <p:nvPicPr>
          <p:cNvPr id="60" name="Picture 59">
            <a:extLst>
              <a:ext uri="{FF2B5EF4-FFF2-40B4-BE49-F238E27FC236}">
                <a16:creationId xmlns:a16="http://schemas.microsoft.com/office/drawing/2014/main" id="{C67803B9-EF91-44F8-BC38-CB2A4035CF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61" name="Picture 60">
            <a:extLst>
              <a:ext uri="{FF2B5EF4-FFF2-40B4-BE49-F238E27FC236}">
                <a16:creationId xmlns:a16="http://schemas.microsoft.com/office/drawing/2014/main" id="{6A8AEF7A-8CEA-46AA-8CE2-E85720B9EC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70508" y="1366490"/>
            <a:ext cx="1375498" cy="1334220"/>
          </a:xfrm>
          <a:prstGeom prst="rect">
            <a:avLst/>
          </a:prstGeom>
        </p:spPr>
      </p:pic>
      <p:pic>
        <p:nvPicPr>
          <p:cNvPr id="65" name="Picture 64">
            <a:extLst>
              <a:ext uri="{FF2B5EF4-FFF2-40B4-BE49-F238E27FC236}">
                <a16:creationId xmlns:a16="http://schemas.microsoft.com/office/drawing/2014/main" id="{A50FC32E-155D-4011-9A47-2DAAE5FB0E5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sp>
        <p:nvSpPr>
          <p:cNvPr id="66" name="TextBox 65">
            <a:extLst>
              <a:ext uri="{FF2B5EF4-FFF2-40B4-BE49-F238E27FC236}">
                <a16:creationId xmlns:a16="http://schemas.microsoft.com/office/drawing/2014/main" id="{93776F75-5227-4E13-9EC2-F77DE8BA9426}"/>
              </a:ext>
            </a:extLst>
          </p:cNvPr>
          <p:cNvSpPr txBox="1"/>
          <p:nvPr/>
        </p:nvSpPr>
        <p:spPr>
          <a:xfrm>
            <a:off x="1068231" y="2677650"/>
            <a:ext cx="5227725" cy="523220"/>
          </a:xfrm>
          <a:prstGeom prst="rect">
            <a:avLst/>
          </a:prstGeom>
          <a:noFill/>
        </p:spPr>
        <p:txBody>
          <a:bodyPr wrap="square" rtlCol="0">
            <a:spAutoFit/>
          </a:bodyPr>
          <a:lstStyle/>
          <a:p>
            <a:r>
              <a:rPr lang="en-US" sz="2800" b="1" dirty="0">
                <a:solidFill>
                  <a:srgbClr val="002060"/>
                </a:solidFill>
              </a:rPr>
              <a:t>a. Theo </a:t>
            </a:r>
            <a:r>
              <a:rPr lang="en-US" sz="2800" b="1" dirty="0" err="1">
                <a:solidFill>
                  <a:srgbClr val="002060"/>
                </a:solidFill>
              </a:rPr>
              <a:t>thứ</a:t>
            </a:r>
            <a:r>
              <a:rPr lang="en-US" sz="2800" b="1" dirty="0">
                <a:solidFill>
                  <a:srgbClr val="002060"/>
                </a:solidFill>
              </a:rPr>
              <a:t> </a:t>
            </a:r>
            <a:r>
              <a:rPr lang="en-US" sz="2800" b="1" dirty="0" err="1">
                <a:solidFill>
                  <a:srgbClr val="002060"/>
                </a:solidFill>
              </a:rPr>
              <a:t>tự</a:t>
            </a:r>
            <a:r>
              <a:rPr lang="en-US" sz="2800" b="1" dirty="0">
                <a:solidFill>
                  <a:srgbClr val="002060"/>
                </a:solidFill>
              </a:rPr>
              <a:t> </a:t>
            </a:r>
            <a:r>
              <a:rPr lang="en-US" sz="2800" b="1" dirty="0" err="1">
                <a:solidFill>
                  <a:srgbClr val="002060"/>
                </a:solidFill>
              </a:rPr>
              <a:t>từ</a:t>
            </a:r>
            <a:r>
              <a:rPr lang="en-US" sz="2800" b="1" dirty="0">
                <a:solidFill>
                  <a:srgbClr val="002060"/>
                </a:solidFill>
              </a:rPr>
              <a:t> </a:t>
            </a:r>
            <a:r>
              <a:rPr lang="en-US" sz="2800" b="1" dirty="0" err="1">
                <a:solidFill>
                  <a:srgbClr val="002060"/>
                </a:solidFill>
              </a:rPr>
              <a:t>bé</a:t>
            </a:r>
            <a:r>
              <a:rPr lang="en-US" sz="2800" b="1" dirty="0">
                <a:solidFill>
                  <a:srgbClr val="002060"/>
                </a:solidFill>
              </a:rPr>
              <a:t> </a:t>
            </a:r>
            <a:r>
              <a:rPr lang="en-US" sz="2800" b="1" dirty="0" err="1">
                <a:solidFill>
                  <a:srgbClr val="002060"/>
                </a:solidFill>
              </a:rPr>
              <a:t>đến</a:t>
            </a:r>
            <a:r>
              <a:rPr lang="en-US" sz="2800" b="1" dirty="0">
                <a:solidFill>
                  <a:srgbClr val="002060"/>
                </a:solidFill>
              </a:rPr>
              <a:t> </a:t>
            </a:r>
            <a:r>
              <a:rPr lang="en-US" sz="2800" b="1" dirty="0" err="1">
                <a:solidFill>
                  <a:srgbClr val="002060"/>
                </a:solidFill>
              </a:rPr>
              <a:t>lớn</a:t>
            </a:r>
            <a:r>
              <a:rPr lang="en-US" sz="2800" b="1" dirty="0">
                <a:solidFill>
                  <a:srgbClr val="002060"/>
                </a:solidFill>
              </a:rPr>
              <a:t>:</a:t>
            </a:r>
          </a:p>
        </p:txBody>
      </p:sp>
      <p:sp>
        <p:nvSpPr>
          <p:cNvPr id="67" name="TextBox 66">
            <a:extLst>
              <a:ext uri="{FF2B5EF4-FFF2-40B4-BE49-F238E27FC236}">
                <a16:creationId xmlns:a16="http://schemas.microsoft.com/office/drawing/2014/main" id="{4C9E7F80-7C4D-469B-A71C-0730889CEFD8}"/>
              </a:ext>
            </a:extLst>
          </p:cNvPr>
          <p:cNvSpPr txBox="1"/>
          <p:nvPr/>
        </p:nvSpPr>
        <p:spPr>
          <a:xfrm>
            <a:off x="1124949" y="4439288"/>
            <a:ext cx="5227725" cy="523220"/>
          </a:xfrm>
          <a:prstGeom prst="rect">
            <a:avLst/>
          </a:prstGeom>
          <a:noFill/>
        </p:spPr>
        <p:txBody>
          <a:bodyPr wrap="square" rtlCol="0">
            <a:spAutoFit/>
          </a:bodyPr>
          <a:lstStyle/>
          <a:p>
            <a:r>
              <a:rPr lang="en-US" sz="2800" b="1" dirty="0">
                <a:solidFill>
                  <a:srgbClr val="002060"/>
                </a:solidFill>
              </a:rPr>
              <a:t>b. Theo </a:t>
            </a:r>
            <a:r>
              <a:rPr lang="en-US" sz="2800" b="1" dirty="0" err="1">
                <a:solidFill>
                  <a:srgbClr val="002060"/>
                </a:solidFill>
              </a:rPr>
              <a:t>thứ</a:t>
            </a:r>
            <a:r>
              <a:rPr lang="en-US" sz="2800" b="1" dirty="0">
                <a:solidFill>
                  <a:srgbClr val="002060"/>
                </a:solidFill>
              </a:rPr>
              <a:t> </a:t>
            </a:r>
            <a:r>
              <a:rPr lang="en-US" sz="2800" b="1" dirty="0" err="1">
                <a:solidFill>
                  <a:srgbClr val="002060"/>
                </a:solidFill>
              </a:rPr>
              <a:t>tự</a:t>
            </a:r>
            <a:r>
              <a:rPr lang="en-US" sz="2800" b="1" dirty="0">
                <a:solidFill>
                  <a:srgbClr val="002060"/>
                </a:solidFill>
              </a:rPr>
              <a:t> </a:t>
            </a:r>
            <a:r>
              <a:rPr lang="en-US" sz="2800" b="1" dirty="0" err="1">
                <a:solidFill>
                  <a:srgbClr val="002060"/>
                </a:solidFill>
              </a:rPr>
              <a:t>từ</a:t>
            </a:r>
            <a:r>
              <a:rPr lang="en-US" sz="2800" b="1" dirty="0">
                <a:solidFill>
                  <a:srgbClr val="002060"/>
                </a:solidFill>
              </a:rPr>
              <a:t> </a:t>
            </a:r>
            <a:r>
              <a:rPr lang="en-US" sz="2800" b="1" dirty="0" err="1">
                <a:solidFill>
                  <a:srgbClr val="002060"/>
                </a:solidFill>
              </a:rPr>
              <a:t>lớn</a:t>
            </a:r>
            <a:r>
              <a:rPr lang="en-US" sz="2800" b="1" dirty="0">
                <a:solidFill>
                  <a:srgbClr val="002060"/>
                </a:solidFill>
              </a:rPr>
              <a:t> </a:t>
            </a:r>
            <a:r>
              <a:rPr lang="en-US" sz="2800" b="1" dirty="0" err="1">
                <a:solidFill>
                  <a:srgbClr val="002060"/>
                </a:solidFill>
              </a:rPr>
              <a:t>đến</a:t>
            </a:r>
            <a:r>
              <a:rPr lang="en-US" sz="2800" b="1" dirty="0">
                <a:solidFill>
                  <a:srgbClr val="002060"/>
                </a:solidFill>
              </a:rPr>
              <a:t> </a:t>
            </a:r>
            <a:r>
              <a:rPr lang="en-US" sz="2800" b="1" dirty="0" err="1">
                <a:solidFill>
                  <a:srgbClr val="002060"/>
                </a:solidFill>
              </a:rPr>
              <a:t>bé</a:t>
            </a:r>
            <a:r>
              <a:rPr lang="en-US" sz="2800" b="1" dirty="0">
                <a:solidFill>
                  <a:srgbClr val="002060"/>
                </a:solidFill>
              </a:rPr>
              <a:t>:</a:t>
            </a:r>
          </a:p>
        </p:txBody>
      </p:sp>
      <p:pic>
        <p:nvPicPr>
          <p:cNvPr id="68" name="Picture 67">
            <a:extLst>
              <a:ext uri="{FF2B5EF4-FFF2-40B4-BE49-F238E27FC236}">
                <a16:creationId xmlns:a16="http://schemas.microsoft.com/office/drawing/2014/main" id="{B59FDFEE-41A9-41BC-8965-650AA51984D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377860" y="1251137"/>
            <a:ext cx="1402805" cy="1334220"/>
          </a:xfrm>
          <a:prstGeom prst="rect">
            <a:avLst/>
          </a:prstGeom>
        </p:spPr>
      </p:pic>
      <p:pic>
        <p:nvPicPr>
          <p:cNvPr id="69" name="Picture 68">
            <a:extLst>
              <a:ext uri="{FF2B5EF4-FFF2-40B4-BE49-F238E27FC236}">
                <a16:creationId xmlns:a16="http://schemas.microsoft.com/office/drawing/2014/main" id="{6A63AE08-51BF-4B58-97E3-CCFBE7D5D1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71" name="Picture 70">
            <a:extLst>
              <a:ext uri="{FF2B5EF4-FFF2-40B4-BE49-F238E27FC236}">
                <a16:creationId xmlns:a16="http://schemas.microsoft.com/office/drawing/2014/main" id="{6268B14B-F6FD-4F78-845C-0B5E4CF30E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44125" y="1391331"/>
            <a:ext cx="1375498" cy="1334220"/>
          </a:xfrm>
          <a:prstGeom prst="rect">
            <a:avLst/>
          </a:prstGeom>
        </p:spPr>
      </p:pic>
      <p:pic>
        <p:nvPicPr>
          <p:cNvPr id="74" name="Picture 73">
            <a:extLst>
              <a:ext uri="{FF2B5EF4-FFF2-40B4-BE49-F238E27FC236}">
                <a16:creationId xmlns:a16="http://schemas.microsoft.com/office/drawing/2014/main" id="{D0043326-7B84-4FC3-A2D4-85FFE185A4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pic>
        <p:nvPicPr>
          <p:cNvPr id="75" name="Picture 74">
            <a:extLst>
              <a:ext uri="{FF2B5EF4-FFF2-40B4-BE49-F238E27FC236}">
                <a16:creationId xmlns:a16="http://schemas.microsoft.com/office/drawing/2014/main" id="{346A9F3E-C998-49A4-AD3B-B521D8EDC36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21262" t="26784" r="65061" b="36234"/>
          <a:stretch/>
        </p:blipFill>
        <p:spPr>
          <a:xfrm>
            <a:off x="2404243" y="1269808"/>
            <a:ext cx="1402805" cy="1334220"/>
          </a:xfrm>
          <a:prstGeom prst="rect">
            <a:avLst/>
          </a:prstGeom>
        </p:spPr>
      </p:pic>
      <p:pic>
        <p:nvPicPr>
          <p:cNvPr id="76" name="Picture 75">
            <a:extLst>
              <a:ext uri="{FF2B5EF4-FFF2-40B4-BE49-F238E27FC236}">
                <a16:creationId xmlns:a16="http://schemas.microsoft.com/office/drawing/2014/main" id="{EEC34FC5-9785-4A92-9EE8-4F9E4E9FFE9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39360" t="26784" r="48361" b="36234"/>
          <a:stretch/>
        </p:blipFill>
        <p:spPr>
          <a:xfrm>
            <a:off x="4387804" y="1254612"/>
            <a:ext cx="1259451" cy="1334220"/>
          </a:xfrm>
          <a:prstGeom prst="rect">
            <a:avLst/>
          </a:prstGeom>
        </p:spPr>
      </p:pic>
      <p:pic>
        <p:nvPicPr>
          <p:cNvPr id="77" name="Picture 76">
            <a:extLst>
              <a:ext uri="{FF2B5EF4-FFF2-40B4-BE49-F238E27FC236}">
                <a16:creationId xmlns:a16="http://schemas.microsoft.com/office/drawing/2014/main" id="{ABD2CB02-6F8C-45C4-8681-33EB1A9B07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56636" t="26784" r="29953" b="36234"/>
          <a:stretch/>
        </p:blipFill>
        <p:spPr>
          <a:xfrm>
            <a:off x="6177624" y="1391331"/>
            <a:ext cx="1375498" cy="1334220"/>
          </a:xfrm>
          <a:prstGeom prst="rect">
            <a:avLst/>
          </a:prstGeom>
        </p:spPr>
      </p:pic>
      <p:pic>
        <p:nvPicPr>
          <p:cNvPr id="78" name="Picture 77">
            <a:extLst>
              <a:ext uri="{FF2B5EF4-FFF2-40B4-BE49-F238E27FC236}">
                <a16:creationId xmlns:a16="http://schemas.microsoft.com/office/drawing/2014/main" id="{B6E959D0-F9F8-4206-94BB-505EBAD0821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0482" b="60068" l="23155" r="88155">
                        <a14:foregroundMark x1="28702" y1="41067" x2="28702" y2="41067"/>
                        <a14:foregroundMark x1="65314" y1="45333" x2="65314" y2="45333"/>
                        <a14:foregroundMark x1="83976" y1="44267" x2="83976" y2="44267"/>
                      </a14:backgroundRemoval>
                    </a14:imgEffect>
                  </a14:imgLayer>
                </a14:imgProps>
              </a:ext>
            </a:extLst>
          </a:blip>
          <a:srcRect l="74772" t="26784" r="12948" b="36234"/>
          <a:stretch/>
        </p:blipFill>
        <p:spPr>
          <a:xfrm>
            <a:off x="8099700" y="1366490"/>
            <a:ext cx="1259451" cy="1334220"/>
          </a:xfrm>
          <a:prstGeom prst="rect">
            <a:avLst/>
          </a:prstGeom>
        </p:spPr>
      </p:pic>
    </p:spTree>
    <p:extLst>
      <p:ext uri="{BB962C8B-B14F-4D97-AF65-F5344CB8AC3E}">
        <p14:creationId xmlns:p14="http://schemas.microsoft.com/office/powerpoint/2010/main" val="24024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59259E-6 L -0.0043 0.26504 " pathEditMode="relative" rAng="0" ptsTypes="AA">
                                      <p:cBhvr>
                                        <p:cTn id="14" dur="2000" fill="hold"/>
                                        <p:tgtEl>
                                          <p:spTgt spid="75"/>
                                        </p:tgtEl>
                                        <p:attrNameLst>
                                          <p:attrName>ppt_x</p:attrName>
                                          <p:attrName>ppt_y</p:attrName>
                                        </p:attrNameLst>
                                      </p:cBhvr>
                                      <p:rCtr x="-221" y="1324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1146 5.55112E-17 L -0.15964 0.24745 " pathEditMode="relative" rAng="0" ptsTypes="AA">
                                      <p:cBhvr>
                                        <p:cTn id="18" dur="2000" fill="hold"/>
                                        <p:tgtEl>
                                          <p:spTgt spid="71"/>
                                        </p:tgtEl>
                                        <p:attrNameLst>
                                          <p:attrName>ppt_x</p:attrName>
                                          <p:attrName>ppt_y</p:attrName>
                                        </p:attrNameLst>
                                      </p:cBhvr>
                                      <p:rCtr x="-7409" y="1236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2.59259E-6 L 0.15338 0.27801 " pathEditMode="relative" rAng="0" ptsTypes="AA">
                                      <p:cBhvr>
                                        <p:cTn id="22" dur="2000" fill="hold"/>
                                        <p:tgtEl>
                                          <p:spTgt spid="76"/>
                                        </p:tgtEl>
                                        <p:attrNameLst>
                                          <p:attrName>ppt_x</p:attrName>
                                          <p:attrName>ppt_y</p:attrName>
                                        </p:attrNameLst>
                                      </p:cBhvr>
                                      <p:rCtr x="7669" y="1388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2.22222E-6 L 0.00143 0.26782 " pathEditMode="relative" rAng="0" ptsTypes="AA">
                                      <p:cBhvr>
                                        <p:cTn id="26" dur="2000" fill="hold"/>
                                        <p:tgtEl>
                                          <p:spTgt spid="78"/>
                                        </p:tgtEl>
                                        <p:attrNameLst>
                                          <p:attrName>ppt_x</p:attrName>
                                          <p:attrName>ppt_y</p:attrName>
                                        </p:attrNameLst>
                                      </p:cBhvr>
                                      <p:rCtr x="65" y="1338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4.375E-6 2.22222E-6 L -0.47123 0.5368 " pathEditMode="relative" rAng="0" ptsTypes="AA">
                                      <p:cBhvr>
                                        <p:cTn id="30" dur="2000" fill="hold"/>
                                        <p:tgtEl>
                                          <p:spTgt spid="74"/>
                                        </p:tgtEl>
                                        <p:attrNameLst>
                                          <p:attrName>ppt_x</p:attrName>
                                          <p:attrName>ppt_y</p:attrName>
                                        </p:attrNameLst>
                                      </p:cBhvr>
                                      <p:rCtr x="-23568" y="2682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1.66667E-6 -2.59259E-6 L 1.66667E-6 0.56204 " pathEditMode="relative" rAng="0" ptsTypes="AA">
                                      <p:cBhvr>
                                        <p:cTn id="34" dur="2000" fill="hold"/>
                                        <p:tgtEl>
                                          <p:spTgt spid="69"/>
                                        </p:tgtEl>
                                        <p:attrNameLst>
                                          <p:attrName>ppt_x</p:attrName>
                                          <p:attrName>ppt_y</p:attrName>
                                        </p:attrNameLst>
                                      </p:cBhvr>
                                      <p:rCtr x="0" y="28102"/>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8.33333E-7 5.55112E-17 L -0.00312 0.55255 " pathEditMode="relative" rAng="0" ptsTypes="AA">
                                      <p:cBhvr>
                                        <p:cTn id="38" dur="2000" fill="hold"/>
                                        <p:tgtEl>
                                          <p:spTgt spid="77"/>
                                        </p:tgtEl>
                                        <p:attrNameLst>
                                          <p:attrName>ppt_x</p:attrName>
                                          <p:attrName>ppt_y</p:attrName>
                                        </p:attrNameLst>
                                      </p:cBhvr>
                                      <p:rCtr x="-156" y="27616"/>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3.7037E-7 L 0.4668 0.5713 " pathEditMode="relative" rAng="0" ptsTypes="AA">
                                      <p:cBhvr>
                                        <p:cTn id="42" dur="2000" fill="hold"/>
                                        <p:tgtEl>
                                          <p:spTgt spid="68"/>
                                        </p:tgtEl>
                                        <p:attrNameLst>
                                          <p:attrName>ppt_x</p:attrName>
                                          <p:attrName>ppt_y</p:attrName>
                                        </p:attrNameLst>
                                      </p:cBhvr>
                                      <p:rCtr x="23333" y="285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01933" y="2265174"/>
            <a:ext cx="6840334" cy="1754326"/>
          </a:xfrm>
          <a:prstGeom prst="rect">
            <a:avLst/>
          </a:prstGeom>
          <a:noFill/>
        </p:spPr>
        <p:txBody>
          <a:bodyPr wrap="none" lIns="91440" tIns="45720" rIns="91440" bIns="45720">
            <a:spAutoFit/>
          </a:bodyPr>
          <a:lstStyle/>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Hẹn gặp lại các con </a:t>
            </a:r>
          </a:p>
          <a:p>
            <a:pPr algn="ctr"/>
            <a:r>
              <a:rPr lang="en-U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vào tiết học sau</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5042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87"/>
        <p:cNvGrpSpPr/>
        <p:nvPr/>
      </p:nvGrpSpPr>
      <p:grpSpPr>
        <a:xfrm>
          <a:off x="0" y="0"/>
          <a:ext cx="0" cy="0"/>
          <a:chOff x="0" y="0"/>
          <a:chExt cx="0" cy="0"/>
        </a:xfrm>
      </p:grpSpPr>
      <p:sp>
        <p:nvSpPr>
          <p:cNvPr id="189" name="Google Shape;189;p2"/>
          <p:cNvSpPr txBox="1"/>
          <p:nvPr/>
        </p:nvSpPr>
        <p:spPr>
          <a:xfrm>
            <a:off x="4020576" y="3099748"/>
            <a:ext cx="5052503" cy="9276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211" b="1" i="0" u="none" strike="noStrike" cap="none" dirty="0">
                <a:solidFill>
                  <a:schemeClr val="dk1"/>
                </a:solidFill>
                <a:latin typeface="Arial"/>
                <a:ea typeface="Arial"/>
                <a:cs typeface="Arial"/>
                <a:sym typeface="Arial"/>
              </a:rPr>
              <a:t>KHỞI ĐỘNG</a:t>
            </a:r>
            <a:endParaRPr sz="5211" b="1" i="0" u="none" strike="noStrike" cap="none" dirty="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8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pic>
        <p:nvPicPr>
          <p:cNvPr id="6" name="PartOfYourWorld-V.A-3565486.mp3">
            <a:hlinkClick r:id="" action="ppaction://media"/>
          </p:cNvPr>
          <p:cNvPicPr>
            <a:picLocks noChangeAspect="1"/>
          </p:cNvPicPr>
          <p:nvPr>
            <a:audioFile r:link="rId1"/>
            <p:extLst>
              <p:ext uri="{DAA4B4D4-6D71-4841-9C94-3DE7FCFB9230}">
                <p14:media xmlns:p14="http://schemas.microsoft.com/office/powerpoint/2010/main" r:embed="rId2">
                  <p14:trim end="202015.5466"/>
                </p14:media>
              </p:ext>
            </p:extLst>
          </p:nvPr>
        </p:nvPicPr>
        <p:blipFill>
          <a:blip r:embed="rId5"/>
          <a:stretch>
            <a:fillRect/>
          </a:stretch>
        </p:blipFill>
        <p:spPr>
          <a:xfrm>
            <a:off x="1676400" y="-42884"/>
            <a:ext cx="609600" cy="609600"/>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5890579" y="3552263"/>
            <a:ext cx="2975163" cy="3305737"/>
          </a:xfrm>
          <a:prstGeom prst="rect">
            <a:avLst/>
          </a:prstGeom>
        </p:spPr>
      </p:pic>
      <p:sp>
        <p:nvSpPr>
          <p:cNvPr id="7" name="Rectangle 6"/>
          <p:cNvSpPr/>
          <p:nvPr/>
        </p:nvSpPr>
        <p:spPr>
          <a:xfrm>
            <a:off x="3039979" y="2062336"/>
            <a:ext cx="5701200" cy="923330"/>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SÓC NÂU NHẶT HẠT DẺ</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9899" y="5043474"/>
            <a:ext cx="2822186" cy="1814526"/>
          </a:xfrm>
          <a:prstGeom prst="rect">
            <a:avLst/>
          </a:prstGeom>
        </p:spPr>
      </p:pic>
    </p:spTree>
    <p:extLst>
      <p:ext uri="{BB962C8B-B14F-4D97-AF65-F5344CB8AC3E}">
        <p14:creationId xmlns:p14="http://schemas.microsoft.com/office/powerpoint/2010/main" val="82408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6"/>
                </p:tgtEl>
              </p:cMediaNode>
            </p:audi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286000" y="14051"/>
            <a:ext cx="7124993" cy="4525074"/>
            <a:chOff x="3794743" y="1625558"/>
            <a:chExt cx="6238916" cy="452507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4523" r="26186" b="25656"/>
            <a:stretch/>
          </p:blipFill>
          <p:spPr>
            <a:xfrm>
              <a:off x="3794743" y="1625558"/>
              <a:ext cx="6238916" cy="4525074"/>
            </a:xfrm>
            <a:prstGeom prst="rect">
              <a:avLst/>
            </a:prstGeom>
          </p:spPr>
        </p:pic>
        <p:sp>
          <p:nvSpPr>
            <p:cNvPr id="11" name="TextBox 10"/>
            <p:cNvSpPr txBox="1"/>
            <p:nvPr/>
          </p:nvSpPr>
          <p:spPr>
            <a:xfrm>
              <a:off x="4321868" y="3435235"/>
              <a:ext cx="5486938" cy="2062103"/>
            </a:xfrm>
            <a:prstGeom prst="rect">
              <a:avLst/>
            </a:prstGeom>
            <a:noFill/>
          </p:spPr>
          <p:txBody>
            <a:bodyPr wrap="square" rtlCol="0">
              <a:spAutoFit/>
            </a:bodyPr>
            <a:lstStyle/>
            <a:p>
              <a:pPr algn="ctr"/>
              <a:r>
                <a:rPr lang="en-US" sz="3200" dirty="0">
                  <a:ln w="0"/>
                  <a:solidFill>
                    <a:srgbClr val="002060"/>
                  </a:solidFill>
                  <a:latin typeface="Times New Roman" pitchFamily="18" charset="0"/>
                  <a:cs typeface="Times New Roman" pitchFamily="18" charset="0"/>
                </a:rPr>
                <a:t>Chú Sóc N</a:t>
              </a:r>
              <a:r>
                <a:rPr lang="en-US" sz="3200" dirty="0" smtClean="0">
                  <a:ln w="0"/>
                  <a:solidFill>
                    <a:srgbClr val="002060"/>
                  </a:solidFill>
                  <a:latin typeface="Times New Roman" pitchFamily="18" charset="0"/>
                  <a:cs typeface="Times New Roman" pitchFamily="18" charset="0"/>
                </a:rPr>
                <a:t>âu </a:t>
              </a:r>
              <a:r>
                <a:rPr lang="en-US" sz="3200" dirty="0">
                  <a:ln w="0"/>
                  <a:solidFill>
                    <a:srgbClr val="002060"/>
                  </a:solidFill>
                  <a:latin typeface="Times New Roman" pitchFamily="18" charset="0"/>
                  <a:cs typeface="Times New Roman" pitchFamily="18" charset="0"/>
                </a:rPr>
                <a:t>đang cố gắng nhặt những hạt dẻ để mang về tổ. Các em hãy giúp đỡ chú Sóc bằng cách trả lời đúng các câu hỏi </a:t>
              </a:r>
              <a:r>
                <a:rPr lang="en-US" sz="3200" dirty="0" smtClean="0">
                  <a:ln w="0"/>
                  <a:solidFill>
                    <a:srgbClr val="002060"/>
                  </a:solidFill>
                  <a:latin typeface="Times New Roman" pitchFamily="18" charset="0"/>
                  <a:cs typeface="Times New Roman" pitchFamily="18" charset="0"/>
                </a:rPr>
                <a:t>nhé</a:t>
              </a:r>
              <a:r>
                <a:rPr lang="en-US" sz="3200" b="1" dirty="0" smtClean="0">
                  <a:solidFill>
                    <a:srgbClr val="002060"/>
                  </a:solidFill>
                </a:rPr>
                <a:t>!</a:t>
              </a:r>
              <a:endParaRPr lang="en-US" sz="3200" b="1" dirty="0">
                <a:solidFill>
                  <a:srgbClr val="002060"/>
                </a:solidFill>
              </a:endParaRPr>
            </a:p>
          </p:txBody>
        </p:sp>
      </p:grpSp>
      <p:pic>
        <p:nvPicPr>
          <p:cNvPr id="5" name="Picture 5" descr="C:\Users\ADMIN\Desktop\Tai nguyen thiet ke tro choi\Bảng gỗ\choi.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698832" y="244728"/>
            <a:ext cx="3044776" cy="1164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98929" l="794" r="100000">
                        <a14:foregroundMark x1="38095" y1="25714" x2="38095" y2="25714"/>
                        <a14:foregroundMark x1="37302" y1="18214" x2="37302" y2="18214"/>
                        <a14:foregroundMark x1="21429" y1="22143" x2="21429" y2="22143"/>
                        <a14:foregroundMark x1="28968" y1="35714" x2="28968" y2="35714"/>
                      </a14:backgroundRemoval>
                    </a14:imgEffect>
                  </a14:imgLayer>
                </a14:imgProps>
              </a:ext>
              <a:ext uri="{28A0092B-C50C-407E-A947-70E740481C1C}">
                <a14:useLocalDpi xmlns:a14="http://schemas.microsoft.com/office/drawing/2010/main" val="0"/>
              </a:ext>
            </a:extLst>
          </a:blip>
          <a:stretch>
            <a:fillRect/>
          </a:stretch>
        </p:blipFill>
        <p:spPr>
          <a:xfrm>
            <a:off x="9361927" y="3552263"/>
            <a:ext cx="2975163" cy="3305737"/>
          </a:xfrm>
          <a:prstGeom prst="rect">
            <a:avLst/>
          </a:prstGeom>
        </p:spPr>
      </p:pic>
      <p:sp>
        <p:nvSpPr>
          <p:cNvPr id="7" name="Rectangle 6"/>
          <p:cNvSpPr/>
          <p:nvPr/>
        </p:nvSpPr>
        <p:spPr>
          <a:xfrm>
            <a:off x="3489054" y="390409"/>
            <a:ext cx="3970421" cy="873369"/>
          </a:xfrm>
          <a:prstGeom prst="rect">
            <a:avLst/>
          </a:prstGeom>
          <a:noFill/>
        </p:spPr>
        <p:txBody>
          <a:bodyPr wrap="none" lIns="91440" tIns="45720" rIns="91440" bIns="45720">
            <a:prstTxWarp prst="textWave1">
              <a:avLst/>
            </a:prstTxWarp>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SÓC NÂU NHẶT HẠT DẺ</a:t>
            </a:r>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9372" y="5099075"/>
            <a:ext cx="2822186" cy="1814526"/>
          </a:xfrm>
          <a:prstGeom prst="rect">
            <a:avLst/>
          </a:prstGeom>
        </p:spPr>
      </p:pic>
      <p:pic>
        <p:nvPicPr>
          <p:cNvPr id="3" name="Picture 2">
            <a:hlinkClick r:id="rId10"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2906130" y="5345268"/>
            <a:ext cx="713154" cy="907651"/>
          </a:xfrm>
          <a:prstGeom prst="rect">
            <a:avLst/>
          </a:prstGeom>
        </p:spPr>
      </p:pic>
      <p:pic>
        <p:nvPicPr>
          <p:cNvPr id="13" name="Picture 12">
            <a:hlinkClick r:id="rId13"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4410695" y="5345268"/>
            <a:ext cx="713154" cy="907651"/>
          </a:xfrm>
          <a:prstGeom prst="rect">
            <a:avLst/>
          </a:prstGeom>
        </p:spPr>
      </p:pic>
      <p:pic>
        <p:nvPicPr>
          <p:cNvPr id="14" name="Picture 13">
            <a:hlinkClick r:id="rId13"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5672751" y="5287334"/>
            <a:ext cx="713154" cy="907651"/>
          </a:xfrm>
          <a:prstGeom prst="rect">
            <a:avLst/>
          </a:prstGeom>
        </p:spPr>
      </p:pic>
      <p:pic>
        <p:nvPicPr>
          <p:cNvPr id="16" name="Picture 15">
            <a:hlinkClick r:id="rId14" action="ppaction://hlinksldjump"/>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455" r="90000"/>
                    </a14:imgEffect>
                  </a14:imgLayer>
                </a14:imgProps>
              </a:ext>
            </a:extLst>
          </a:blip>
          <a:stretch>
            <a:fillRect/>
          </a:stretch>
        </p:blipFill>
        <p:spPr>
          <a:xfrm>
            <a:off x="1360690" y="5303554"/>
            <a:ext cx="713154" cy="907651"/>
          </a:xfrm>
          <a:prstGeom prst="rect">
            <a:avLst/>
          </a:prstGeom>
        </p:spPr>
      </p:pic>
    </p:spTree>
    <p:extLst>
      <p:ext uri="{BB962C8B-B14F-4D97-AF65-F5344CB8AC3E}">
        <p14:creationId xmlns:p14="http://schemas.microsoft.com/office/powerpoint/2010/main" val="42280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par>
                                <p:cTn id="17" presetID="1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par>
                                <p:cTn id="21" presetID="1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p:tgtEl>
                                          <p:spTgt spid="16"/>
                                        </p:tgtEl>
                                        <p:attrNameLst>
                                          <p:attrName>ppt_y</p:attrName>
                                        </p:attrNameLst>
                                      </p:cBhvr>
                                      <p:tavLst>
                                        <p:tav tm="0">
                                          <p:val>
                                            <p:strVal val="#ppt_y+#ppt_h*1.125000"/>
                                          </p:val>
                                        </p:tav>
                                        <p:tav tm="100000">
                                          <p:val>
                                            <p:strVal val="#ppt_y"/>
                                          </p:val>
                                        </p:tav>
                                      </p:tavLst>
                                    </p:anim>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out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56" presetClass="path" presetSubtype="0" accel="50000" decel="50000" fill="hold" nodeType="clickEffect">
                                  <p:stCondLst>
                                    <p:cond delay="0"/>
                                  </p:stCondLst>
                                  <p:childTnLst>
                                    <p:animMotion origin="layout" path="M 1.875E-6 -1.85185E-6 L 0.4832 -0.01504 " pathEditMode="relative" rAng="0" ptsTypes="AA">
                                      <p:cBhvr>
                                        <p:cTn id="34" dur="2000" fill="hold"/>
                                        <p:tgtEl>
                                          <p:spTgt spid="3"/>
                                        </p:tgtEl>
                                        <p:attrNameLst>
                                          <p:attrName>ppt_x</p:attrName>
                                          <p:attrName>ppt_y</p:attrName>
                                        </p:attrNameLst>
                                      </p:cBhvr>
                                      <p:rCtr x="24154" y="-764"/>
                                    </p:animMotion>
                                  </p:childTnLst>
                                </p:cTn>
                              </p:par>
                            </p:childTnLst>
                          </p:cTn>
                        </p:par>
                      </p:childTnLst>
                    </p:cTn>
                  </p:par>
                </p:childTnLst>
              </p:cTn>
              <p:nextCondLst>
                <p:cond evt="onClick" delay="0">
                  <p:tgtEl>
                    <p:spTgt spid="3"/>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56" presetClass="path" presetSubtype="0" accel="50000" decel="50000" fill="hold" nodeType="withEffect">
                                  <p:stCondLst>
                                    <p:cond delay="0"/>
                                  </p:stCondLst>
                                  <p:childTnLst>
                                    <p:animMotion origin="layout" path="M 4.375E-6 -1.85185E-6 L 0.40638 0.01065 " pathEditMode="relative" rAng="0" ptsTypes="AA">
                                      <p:cBhvr>
                                        <p:cTn id="39" dur="2000" fill="hold"/>
                                        <p:tgtEl>
                                          <p:spTgt spid="13"/>
                                        </p:tgtEl>
                                        <p:attrNameLst>
                                          <p:attrName>ppt_x</p:attrName>
                                          <p:attrName>ppt_y</p:attrName>
                                        </p:attrNameLst>
                                      </p:cBhvr>
                                      <p:rCtr x="20313" y="532"/>
                                    </p:animMotion>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56" presetClass="path" presetSubtype="0" accel="50000" decel="50000" fill="hold" nodeType="withEffect">
                                  <p:stCondLst>
                                    <p:cond delay="0"/>
                                  </p:stCondLst>
                                  <p:childTnLst>
                                    <p:animMotion origin="layout" path="M 0.00143 -0.00648 L 0.34115 0.01736 " pathEditMode="relative" rAng="0" ptsTypes="AA">
                                      <p:cBhvr>
                                        <p:cTn id="44" dur="2000" fill="hold"/>
                                        <p:tgtEl>
                                          <p:spTgt spid="14"/>
                                        </p:tgtEl>
                                        <p:attrNameLst>
                                          <p:attrName>ppt_x</p:attrName>
                                          <p:attrName>ppt_y</p:attrName>
                                        </p:attrNameLst>
                                      </p:cBhvr>
                                      <p:rCtr x="16979" y="1181"/>
                                    </p:animMotion>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56" presetClass="path" presetSubtype="0" accel="50000" decel="50000" fill="hold" nodeType="clickEffect">
                                  <p:stCondLst>
                                    <p:cond delay="0"/>
                                  </p:stCondLst>
                                  <p:childTnLst>
                                    <p:animMotion origin="layout" path="M 0.24244 0.06875 L 0.71901 0.0125 " pathEditMode="relative" rAng="0" ptsTypes="AA">
                                      <p:cBhvr>
                                        <p:cTn id="49" dur="2000" fill="hold"/>
                                        <p:tgtEl>
                                          <p:spTgt spid="16"/>
                                        </p:tgtEl>
                                        <p:attrNameLst>
                                          <p:attrName>ppt_x</p:attrName>
                                          <p:attrName>ppt_y</p:attrName>
                                        </p:attrNameLst>
                                      </p:cBhvr>
                                      <p:rCtr x="23828" y="-2824"/>
                                    </p:animMotion>
                                  </p:childTnLst>
                                </p:cTn>
                              </p:par>
                            </p:childTnLst>
                          </p:cTn>
                        </p:par>
                      </p:childTnLst>
                    </p:cTn>
                  </p:par>
                </p:childTnLst>
              </p:cTn>
              <p:nextCondLst>
                <p:cond evt="onClick" delay="0">
                  <p:tgtEl>
                    <p:spTgt spid="16"/>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20" name="Group 19"/>
          <p:cNvGrpSpPr/>
          <p:nvPr/>
        </p:nvGrpSpPr>
        <p:grpSpPr>
          <a:xfrm>
            <a:off x="6096000" y="-443091"/>
            <a:ext cx="6706862" cy="2832485"/>
            <a:chOff x="5318213" y="-286037"/>
            <a:chExt cx="6706862" cy="2832485"/>
          </a:xfrm>
        </p:grpSpPr>
        <p:sp>
          <p:nvSpPr>
            <p:cNvPr id="23" name="Google Shape;409;p13"/>
            <p:cNvSpPr/>
            <p:nvPr/>
          </p:nvSpPr>
          <p:spPr>
            <a:xfrm>
              <a:off x="5318213" y="1303104"/>
              <a:ext cx="5561822"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sau</a:t>
              </a:r>
              <a:r>
                <a:rPr lang="en-US" sz="2800" b="1" dirty="0">
                  <a:solidFill>
                    <a:schemeClr val="lt1"/>
                  </a:solidFill>
                </a:rPr>
                <a:t> </a:t>
              </a:r>
              <a:r>
                <a:rPr lang="en-US" sz="2800" b="1" dirty="0" err="1">
                  <a:solidFill>
                    <a:schemeClr val="lt1"/>
                  </a:solidFill>
                </a:rPr>
                <a:t>số</a:t>
              </a:r>
              <a:r>
                <a:rPr lang="en-US" sz="2800" b="1" dirty="0">
                  <a:solidFill>
                    <a:schemeClr val="lt1"/>
                  </a:solidFill>
                </a:rPr>
                <a:t> 9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25" name="Rounded Rectangle 24"/>
          <p:cNvSpPr/>
          <p:nvPr/>
        </p:nvSpPr>
        <p:spPr>
          <a:xfrm>
            <a:off x="784674" y="3332311"/>
            <a:ext cx="2098486" cy="98175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8</a:t>
            </a:r>
          </a:p>
        </p:txBody>
      </p:sp>
      <p:sp>
        <p:nvSpPr>
          <p:cNvPr id="26" name="Rounded Rectangle 25"/>
          <p:cNvSpPr/>
          <p:nvPr/>
        </p:nvSpPr>
        <p:spPr>
          <a:xfrm>
            <a:off x="3699895" y="3332311"/>
            <a:ext cx="2096310" cy="100130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9</a:t>
            </a:r>
          </a:p>
        </p:txBody>
      </p:sp>
      <p:sp>
        <p:nvSpPr>
          <p:cNvPr id="27" name="Rounded Rectangle 26"/>
          <p:cNvSpPr/>
          <p:nvPr/>
        </p:nvSpPr>
        <p:spPr>
          <a:xfrm>
            <a:off x="6462690" y="3332311"/>
            <a:ext cx="2018998"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10</a:t>
            </a:r>
          </a:p>
        </p:txBody>
      </p:sp>
      <p:sp>
        <p:nvSpPr>
          <p:cNvPr id="28" name="Rounded Rectangle 27"/>
          <p:cNvSpPr/>
          <p:nvPr/>
        </p:nvSpPr>
        <p:spPr>
          <a:xfrm>
            <a:off x="9348047" y="3332311"/>
            <a:ext cx="2099553"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 11</a:t>
            </a:r>
          </a:p>
        </p:txBody>
      </p:sp>
      <p:pic>
        <p:nvPicPr>
          <p:cNvPr id="12"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297246" y="4151256"/>
            <a:ext cx="2203784" cy="2706743"/>
          </a:xfrm>
          <a:prstGeom prst="rect">
            <a:avLst/>
          </a:prstGeom>
        </p:spPr>
      </p:pic>
      <p:pic>
        <p:nvPicPr>
          <p:cNvPr id="13"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5032" y="4334109"/>
            <a:ext cx="2548128" cy="2561978"/>
          </a:xfrm>
          <a:prstGeom prst="rect">
            <a:avLst/>
          </a:prstGeom>
        </p:spPr>
      </p:pic>
      <p:pic>
        <p:nvPicPr>
          <p:cNvPr id="16"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22456" y="4202096"/>
            <a:ext cx="2641547" cy="2655904"/>
          </a:xfrm>
          <a:prstGeom prst="rect">
            <a:avLst/>
          </a:prstGeom>
        </p:spPr>
      </p:pic>
      <p:pic>
        <p:nvPicPr>
          <p:cNvPr id="17"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5" y="4334109"/>
            <a:ext cx="2466197" cy="2479602"/>
          </a:xfrm>
          <a:prstGeom prst="rect">
            <a:avLst/>
          </a:prstGeom>
        </p:spPr>
      </p:pic>
      <p:pic>
        <p:nvPicPr>
          <p:cNvPr id="2" name="Picture 1">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33365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1.85185E-6 L -0.21146 -0.01759 " pathEditMode="relative" rAng="0" ptsTypes="AA">
                                      <p:cBhvr>
                                        <p:cTn id="6" dur="2000" fill="hold"/>
                                        <p:tgtEl>
                                          <p:spTgt spid="20"/>
                                        </p:tgtEl>
                                        <p:attrNameLst>
                                          <p:attrName>ppt_x</p:attrName>
                                          <p:attrName>ppt_y</p:attrName>
                                        </p:attrNameLst>
                                      </p:cBhvr>
                                      <p:rCtr x="-10573" y="-880"/>
                                    </p:animMotion>
                                  </p:childTnLst>
                                </p:cTn>
                              </p:par>
                              <p:par>
                                <p:cTn id="7" presetID="12" presetClass="entr" presetSubtype="1"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 calcmode="lin" valueType="num">
                                      <p:cBhvr additive="base">
                                        <p:cTn id="9" dur="500"/>
                                        <p:tgtEl>
                                          <p:spTgt spid="25"/>
                                        </p:tgtEl>
                                        <p:attrNameLst>
                                          <p:attrName>ppt_y</p:attrName>
                                        </p:attrNameLst>
                                      </p:cBhvr>
                                      <p:tavLst>
                                        <p:tav tm="0">
                                          <p:val>
                                            <p:strVal val="#ppt_y-#ppt_h*1.125000"/>
                                          </p:val>
                                        </p:tav>
                                        <p:tav tm="100000">
                                          <p:val>
                                            <p:strVal val="#ppt_y"/>
                                          </p:val>
                                        </p:tav>
                                      </p:tavLst>
                                    </p:anim>
                                    <p:animEffect transition="in" filter="wipe(down)">
                                      <p:cBhvr>
                                        <p:cTn id="10" dur="500"/>
                                        <p:tgtEl>
                                          <p:spTgt spid="25"/>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p:tgtEl>
                                          <p:spTgt spid="26"/>
                                        </p:tgtEl>
                                        <p:attrNameLst>
                                          <p:attrName>ppt_y</p:attrName>
                                        </p:attrNameLst>
                                      </p:cBhvr>
                                      <p:tavLst>
                                        <p:tav tm="0">
                                          <p:val>
                                            <p:strVal val="#ppt_y-#ppt_h*1.125000"/>
                                          </p:val>
                                        </p:tav>
                                        <p:tav tm="100000">
                                          <p:val>
                                            <p:strVal val="#ppt_y"/>
                                          </p:val>
                                        </p:tav>
                                      </p:tavLst>
                                    </p:anim>
                                    <p:animEffect transition="in" filter="wipe(down)">
                                      <p:cBhvr>
                                        <p:cTn id="14" dur="500"/>
                                        <p:tgtEl>
                                          <p:spTgt spid="26"/>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p:tgtEl>
                                          <p:spTgt spid="28"/>
                                        </p:tgtEl>
                                        <p:attrNameLst>
                                          <p:attrName>ppt_y</p:attrName>
                                        </p:attrNameLst>
                                      </p:cBhvr>
                                      <p:tavLst>
                                        <p:tav tm="0">
                                          <p:val>
                                            <p:strVal val="#ppt_y-#ppt_h*1.125000"/>
                                          </p:val>
                                        </p:tav>
                                        <p:tav tm="100000">
                                          <p:val>
                                            <p:strVal val="#ppt_y"/>
                                          </p:val>
                                        </p:tav>
                                      </p:tavLst>
                                    </p:anim>
                                    <p:animEffect transition="in" filter="wipe(down)">
                                      <p:cBhvr>
                                        <p:cTn id="18" dur="500"/>
                                        <p:tgtEl>
                                          <p:spTgt spid="28"/>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down)">
                                      <p:cBhvr>
                                        <p:cTn id="22" dur="500"/>
                                        <p:tgtEl>
                                          <p:spTgt spid="27"/>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70588" l="0"/>
                                      </p:by>
                                    </p:animClr>
                                    <p:animClr clrSpc="hsl" dir="cw">
                                      <p:cBhvr>
                                        <p:cTn id="31" dur="500" fill="hold"/>
                                        <p:tgtEl>
                                          <p:spTgt spid="25"/>
                                        </p:tgtEl>
                                        <p:attrNameLst>
                                          <p:attrName>fillcolor</p:attrName>
                                        </p:attrNameLst>
                                      </p:cBhvr>
                                      <p:by>
                                        <p:hsl h="0" s="-70588" l="0"/>
                                      </p:by>
                                    </p:animClr>
                                    <p:animClr clrSpc="hsl" dir="cw">
                                      <p:cBhvr>
                                        <p:cTn id="32" dur="500" fill="hold"/>
                                        <p:tgtEl>
                                          <p:spTgt spid="25"/>
                                        </p:tgtEl>
                                        <p:attrNameLst>
                                          <p:attrName>stroke.color</p:attrName>
                                        </p:attrNameLst>
                                      </p:cBhvr>
                                      <p:by>
                                        <p:hsl h="0" s="-70588" l="0"/>
                                      </p:by>
                                    </p:animClr>
                                    <p:set>
                                      <p:cBhvr>
                                        <p:cTn id="33" dur="500" fill="hold"/>
                                        <p:tgtEl>
                                          <p:spTgt spid="25"/>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26"/>
                                        </p:tgtEl>
                                        <p:attrNameLst>
                                          <p:attrName>style.color</p:attrName>
                                        </p:attrNameLst>
                                      </p:cBhvr>
                                      <p:by>
                                        <p:hsl h="0" s="-70588" l="0"/>
                                      </p:by>
                                    </p:animClr>
                                    <p:animClr clrSpc="hsl" dir="cw">
                                      <p:cBhvr>
                                        <p:cTn id="43" dur="500" fill="hold"/>
                                        <p:tgtEl>
                                          <p:spTgt spid="26"/>
                                        </p:tgtEl>
                                        <p:attrNameLst>
                                          <p:attrName>fillcolor</p:attrName>
                                        </p:attrNameLst>
                                      </p:cBhvr>
                                      <p:by>
                                        <p:hsl h="0" s="-70588" l="0"/>
                                      </p:by>
                                    </p:animClr>
                                    <p:animClr clrSpc="hsl" dir="cw">
                                      <p:cBhvr>
                                        <p:cTn id="44" dur="500" fill="hold"/>
                                        <p:tgtEl>
                                          <p:spTgt spid="26"/>
                                        </p:tgtEl>
                                        <p:attrNameLst>
                                          <p:attrName>stroke.color</p:attrName>
                                        </p:attrNameLst>
                                      </p:cBhvr>
                                      <p:by>
                                        <p:hsl h="0" s="-70588" l="0"/>
                                      </p:by>
                                    </p:animClr>
                                    <p:set>
                                      <p:cBhvr>
                                        <p:cTn id="45" dur="500" fill="hold"/>
                                        <p:tgtEl>
                                          <p:spTgt spid="26"/>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p:tgtEl>
                                          <p:spTgt spid="16"/>
                                        </p:tgtEl>
                                        <p:attrNameLst>
                                          <p:attrName>ppt_y</p:attrName>
                                        </p:attrNameLst>
                                      </p:cBhvr>
                                      <p:tavLst>
                                        <p:tav tm="0">
                                          <p:val>
                                            <p:strVal val="#ppt_y+#ppt_h*1.125000"/>
                                          </p:val>
                                        </p:tav>
                                        <p:tav tm="100000">
                                          <p:val>
                                            <p:strVal val="#ppt_y"/>
                                          </p:val>
                                        </p:tav>
                                      </p:tavLst>
                                    </p:anim>
                                    <p:animEffect transition="in" filter="wipe(up)">
                                      <p:cBhvr>
                                        <p:cTn id="49" dur="500"/>
                                        <p:tgtEl>
                                          <p:spTgt spid="16"/>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28"/>
                                        </p:tgtEl>
                                        <p:attrNameLst>
                                          <p:attrName>style.color</p:attrName>
                                        </p:attrNameLst>
                                      </p:cBhvr>
                                      <p:by>
                                        <p:hsl h="0" s="-70588" l="0"/>
                                      </p:by>
                                    </p:animClr>
                                    <p:animClr clrSpc="hsl" dir="cw">
                                      <p:cBhvr>
                                        <p:cTn id="55" dur="500" fill="hold"/>
                                        <p:tgtEl>
                                          <p:spTgt spid="28"/>
                                        </p:tgtEl>
                                        <p:attrNameLst>
                                          <p:attrName>fillcolor</p:attrName>
                                        </p:attrNameLst>
                                      </p:cBhvr>
                                      <p:by>
                                        <p:hsl h="0" s="-70588" l="0"/>
                                      </p:by>
                                    </p:animClr>
                                    <p:animClr clrSpc="hsl" dir="cw">
                                      <p:cBhvr>
                                        <p:cTn id="56" dur="500" fill="hold"/>
                                        <p:tgtEl>
                                          <p:spTgt spid="28"/>
                                        </p:tgtEl>
                                        <p:attrNameLst>
                                          <p:attrName>stroke.color</p:attrName>
                                        </p:attrNameLst>
                                      </p:cBhvr>
                                      <p:by>
                                        <p:hsl h="0" s="-70588" l="0"/>
                                      </p:by>
                                    </p:animClr>
                                    <p:set>
                                      <p:cBhvr>
                                        <p:cTn id="57" dur="500" fill="hold"/>
                                        <p:tgtEl>
                                          <p:spTgt spid="28"/>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p:tgtEl>
                                          <p:spTgt spid="17"/>
                                        </p:tgtEl>
                                        <p:attrNameLst>
                                          <p:attrName>ppt_y</p:attrName>
                                        </p:attrNameLst>
                                      </p:cBhvr>
                                      <p:tavLst>
                                        <p:tav tm="0">
                                          <p:val>
                                            <p:strVal val="#ppt_y+#ppt_h*1.125000"/>
                                          </p:val>
                                        </p:tav>
                                        <p:tav tm="100000">
                                          <p:val>
                                            <p:strVal val="#ppt_y"/>
                                          </p:val>
                                        </p:tav>
                                      </p:tavLst>
                                    </p:anim>
                                    <p:animEffect transition="in" filter="wipe(up)">
                                      <p:cBhvr>
                                        <p:cTn id="61" dur="500"/>
                                        <p:tgtEl>
                                          <p:spTgt spid="17"/>
                                        </p:tgtEl>
                                      </p:cBhvr>
                                    </p:animEffec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27"/>
                                        </p:tgtEl>
                                        <p:attrNameLst>
                                          <p:attrName>style.color</p:attrName>
                                        </p:attrNameLst>
                                      </p:cBhvr>
                                      <p:by>
                                        <p:hsl h="7200000" s="0" l="0"/>
                                      </p:by>
                                    </p:animClr>
                                    <p:animClr clrSpc="hsl" dir="cw">
                                      <p:cBhvr>
                                        <p:cTn id="67" dur="500" fill="hold"/>
                                        <p:tgtEl>
                                          <p:spTgt spid="27"/>
                                        </p:tgtEl>
                                        <p:attrNameLst>
                                          <p:attrName>fillcolor</p:attrName>
                                        </p:attrNameLst>
                                      </p:cBhvr>
                                      <p:by>
                                        <p:hsl h="7200000" s="0" l="0"/>
                                      </p:by>
                                    </p:animClr>
                                    <p:animClr clrSpc="hsl" dir="cw">
                                      <p:cBhvr>
                                        <p:cTn id="68" dur="500" fill="hold"/>
                                        <p:tgtEl>
                                          <p:spTgt spid="27"/>
                                        </p:tgtEl>
                                        <p:attrNameLst>
                                          <p:attrName>stroke.color</p:attrName>
                                        </p:attrNameLst>
                                      </p:cBhvr>
                                      <p:by>
                                        <p:hsl h="7200000" s="0" l="0"/>
                                      </p:by>
                                    </p:animClr>
                                    <p:set>
                                      <p:cBhvr>
                                        <p:cTn id="69" dur="500" fill="hold"/>
                                        <p:tgtEl>
                                          <p:spTgt spid="27"/>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additive="base">
                                        <p:cTn id="72" dur="500"/>
                                        <p:tgtEl>
                                          <p:spTgt spid="12"/>
                                        </p:tgtEl>
                                        <p:attrNameLst>
                                          <p:attrName>ppt_y</p:attrName>
                                        </p:attrNameLst>
                                      </p:cBhvr>
                                      <p:tavLst>
                                        <p:tav tm="0">
                                          <p:val>
                                            <p:strVal val="#ppt_y+#ppt_h*1.125000"/>
                                          </p:val>
                                        </p:tav>
                                        <p:tav tm="100000">
                                          <p:val>
                                            <p:strVal val="#ppt_y"/>
                                          </p:val>
                                        </p:tav>
                                      </p:tavLst>
                                    </p:anim>
                                    <p:animEffect transition="in" filter="wipe(up)">
                                      <p:cBhvr>
                                        <p:cTn id="73" dur="500"/>
                                        <p:tgtEl>
                                          <p:spTgt spid="12"/>
                                        </p:tgtEl>
                                      </p:cBhvr>
                                    </p:animEffect>
                                  </p:childTnLst>
                                </p:cTn>
                              </p:par>
                            </p:childTnLst>
                          </p:cTn>
                        </p:par>
                      </p:childTnLst>
                    </p:cTn>
                  </p:par>
                </p:childTnLst>
              </p:cTn>
              <p:nextCondLst>
                <p:cond evt="onClick" delay="0">
                  <p:tgtEl>
                    <p:spTgt spid="27"/>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25" grpId="0" animBg="1"/>
      <p:bldP spid="25" grpId="1" animBg="1"/>
      <p:bldP spid="26" grpId="0" animBg="1"/>
      <p:bldP spid="26" grpId="1" animBg="1"/>
      <p:bldP spid="27" grpId="0" animBg="1"/>
      <p:bldP spid="27"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 name="Picture 19">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23" name="Group 22"/>
          <p:cNvGrpSpPr/>
          <p:nvPr/>
        </p:nvGrpSpPr>
        <p:grpSpPr>
          <a:xfrm>
            <a:off x="12192000" y="-872021"/>
            <a:ext cx="7701473" cy="2832485"/>
            <a:chOff x="4323602" y="-286037"/>
            <a:chExt cx="7701473" cy="2832485"/>
          </a:xfrm>
        </p:grpSpPr>
        <p:sp>
          <p:nvSpPr>
            <p:cNvPr id="24" name="Google Shape;409;p13"/>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trước</a:t>
              </a:r>
              <a:r>
                <a:rPr lang="en-US" sz="2800" b="1" dirty="0">
                  <a:solidFill>
                    <a:schemeClr val="lt1"/>
                  </a:solidFill>
                </a:rPr>
                <a:t> </a:t>
              </a:r>
              <a:r>
                <a:rPr lang="en-US" sz="2800" b="1" dirty="0" err="1">
                  <a:solidFill>
                    <a:schemeClr val="lt1"/>
                  </a:solidFill>
                </a:rPr>
                <a:t>của</a:t>
              </a:r>
              <a:r>
                <a:rPr lang="en-US" sz="2800" b="1" dirty="0">
                  <a:solidFill>
                    <a:schemeClr val="lt1"/>
                  </a:solidFill>
                </a:rPr>
                <a:t> </a:t>
              </a:r>
              <a:r>
                <a:rPr lang="en-US" sz="2800" b="1" dirty="0" err="1">
                  <a:solidFill>
                    <a:schemeClr val="lt1"/>
                  </a:solidFill>
                </a:rPr>
                <a:t>số</a:t>
              </a:r>
              <a:r>
                <a:rPr lang="en-US" sz="2800" b="1" dirty="0">
                  <a:solidFill>
                    <a:schemeClr val="lt1"/>
                  </a:solidFill>
                </a:rPr>
                <a:t> 20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25" name="Picture 24"/>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26" name="Rounded Rectangle 25"/>
          <p:cNvSpPr/>
          <p:nvPr/>
        </p:nvSpPr>
        <p:spPr>
          <a:xfrm>
            <a:off x="784674" y="3280520"/>
            <a:ext cx="2098486" cy="98175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18</a:t>
            </a:r>
          </a:p>
        </p:txBody>
      </p:sp>
      <p:sp>
        <p:nvSpPr>
          <p:cNvPr id="27" name="Rounded Rectangle 26"/>
          <p:cNvSpPr/>
          <p:nvPr/>
        </p:nvSpPr>
        <p:spPr>
          <a:xfrm>
            <a:off x="6404720" y="3360742"/>
            <a:ext cx="2096310" cy="100130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21</a:t>
            </a:r>
          </a:p>
        </p:txBody>
      </p:sp>
      <p:sp>
        <p:nvSpPr>
          <p:cNvPr id="28" name="Rounded Rectangle 27"/>
          <p:cNvSpPr/>
          <p:nvPr/>
        </p:nvSpPr>
        <p:spPr>
          <a:xfrm>
            <a:off x="3730177" y="3360742"/>
            <a:ext cx="2018998"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19</a:t>
            </a:r>
          </a:p>
        </p:txBody>
      </p:sp>
      <p:sp>
        <p:nvSpPr>
          <p:cNvPr id="29" name="Rounded Rectangle 28"/>
          <p:cNvSpPr/>
          <p:nvPr/>
        </p:nvSpPr>
        <p:spPr>
          <a:xfrm>
            <a:off x="9348047" y="3280520"/>
            <a:ext cx="2099553" cy="1001798"/>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 22</a:t>
            </a:r>
          </a:p>
        </p:txBody>
      </p:sp>
      <p:pic>
        <p:nvPicPr>
          <p:cNvPr id="30"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3307851" y="4262279"/>
            <a:ext cx="2203784" cy="2706743"/>
          </a:xfrm>
          <a:prstGeom prst="rect">
            <a:avLst/>
          </a:prstGeom>
        </p:spPr>
      </p:pic>
      <p:pic>
        <p:nvPicPr>
          <p:cNvPr id="31"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35032" y="4334109"/>
            <a:ext cx="2548128" cy="2561978"/>
          </a:xfrm>
          <a:prstGeom prst="rect">
            <a:avLst/>
          </a:prstGeom>
        </p:spPr>
      </p:pic>
      <p:pic>
        <p:nvPicPr>
          <p:cNvPr id="32"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468961" y="4418469"/>
            <a:ext cx="2418366" cy="2431510"/>
          </a:xfrm>
          <a:prstGeom prst="rect">
            <a:avLst/>
          </a:prstGeom>
        </p:spPr>
      </p:pic>
      <p:pic>
        <p:nvPicPr>
          <p:cNvPr id="33"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9394115" y="4334109"/>
            <a:ext cx="2466197" cy="2479602"/>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309788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1.85185E-6 L -0.74206 0.11134 " pathEditMode="relative" rAng="0" ptsTypes="AA">
                                      <p:cBhvr>
                                        <p:cTn id="6" dur="2000" fill="hold"/>
                                        <p:tgtEl>
                                          <p:spTgt spid="23"/>
                                        </p:tgtEl>
                                        <p:attrNameLst>
                                          <p:attrName>ppt_x</p:attrName>
                                          <p:attrName>ppt_y</p:attrName>
                                        </p:attrNameLst>
                                      </p:cBhvr>
                                      <p:rCtr x="-37109" y="5556"/>
                                    </p:animMotion>
                                  </p:childTnLst>
                                </p:cTn>
                              </p:par>
                              <p:par>
                                <p:cTn id="7" presetID="12" presetClass="entr" presetSubtype="1"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additive="base">
                                        <p:cTn id="9" dur="500"/>
                                        <p:tgtEl>
                                          <p:spTgt spid="26"/>
                                        </p:tgtEl>
                                        <p:attrNameLst>
                                          <p:attrName>ppt_y</p:attrName>
                                        </p:attrNameLst>
                                      </p:cBhvr>
                                      <p:tavLst>
                                        <p:tav tm="0">
                                          <p:val>
                                            <p:strVal val="#ppt_y-#ppt_h*1.125000"/>
                                          </p:val>
                                        </p:tav>
                                        <p:tav tm="100000">
                                          <p:val>
                                            <p:strVal val="#ppt_y"/>
                                          </p:val>
                                        </p:tav>
                                      </p:tavLst>
                                    </p:anim>
                                    <p:animEffect transition="in" filter="wipe(down)">
                                      <p:cBhvr>
                                        <p:cTn id="10" dur="500"/>
                                        <p:tgtEl>
                                          <p:spTgt spid="2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down)">
                                      <p:cBhvr>
                                        <p:cTn id="14" dur="500"/>
                                        <p:tgtEl>
                                          <p:spTgt spid="2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p:tgtEl>
                                          <p:spTgt spid="29"/>
                                        </p:tgtEl>
                                        <p:attrNameLst>
                                          <p:attrName>ppt_y</p:attrName>
                                        </p:attrNameLst>
                                      </p:cBhvr>
                                      <p:tavLst>
                                        <p:tav tm="0">
                                          <p:val>
                                            <p:strVal val="#ppt_y-#ppt_h*1.125000"/>
                                          </p:val>
                                        </p:tav>
                                        <p:tav tm="100000">
                                          <p:val>
                                            <p:strVal val="#ppt_y"/>
                                          </p:val>
                                        </p:tav>
                                      </p:tavLst>
                                    </p:anim>
                                    <p:animEffect transition="in" filter="wipe(down)">
                                      <p:cBhvr>
                                        <p:cTn id="18" dur="500"/>
                                        <p:tgtEl>
                                          <p:spTgt spid="29"/>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p:tgtEl>
                                          <p:spTgt spid="28"/>
                                        </p:tgtEl>
                                        <p:attrNameLst>
                                          <p:attrName>ppt_y</p:attrName>
                                        </p:attrNameLst>
                                      </p:cBhvr>
                                      <p:tavLst>
                                        <p:tav tm="0">
                                          <p:val>
                                            <p:strVal val="#ppt_y-#ppt_h*1.125000"/>
                                          </p:val>
                                        </p:tav>
                                        <p:tav tm="100000">
                                          <p:val>
                                            <p:strVal val="#ppt_y"/>
                                          </p:val>
                                        </p:tav>
                                      </p:tavLst>
                                    </p:anim>
                                    <p:animEffect transition="in" filter="wipe(down)">
                                      <p:cBhvr>
                                        <p:cTn id="22" dur="500"/>
                                        <p:tgtEl>
                                          <p:spTgt spid="28"/>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26"/>
                                        </p:tgtEl>
                                        <p:attrNameLst>
                                          <p:attrName>style.color</p:attrName>
                                        </p:attrNameLst>
                                      </p:cBhvr>
                                      <p:by>
                                        <p:hsl h="0" s="-70588" l="0"/>
                                      </p:by>
                                    </p:animClr>
                                    <p:animClr clrSpc="hsl" dir="cw">
                                      <p:cBhvr>
                                        <p:cTn id="31" dur="500" fill="hold"/>
                                        <p:tgtEl>
                                          <p:spTgt spid="26"/>
                                        </p:tgtEl>
                                        <p:attrNameLst>
                                          <p:attrName>fillcolor</p:attrName>
                                        </p:attrNameLst>
                                      </p:cBhvr>
                                      <p:by>
                                        <p:hsl h="0" s="-70588" l="0"/>
                                      </p:by>
                                    </p:animClr>
                                    <p:animClr clrSpc="hsl" dir="cw">
                                      <p:cBhvr>
                                        <p:cTn id="32" dur="500" fill="hold"/>
                                        <p:tgtEl>
                                          <p:spTgt spid="26"/>
                                        </p:tgtEl>
                                        <p:attrNameLst>
                                          <p:attrName>stroke.color</p:attrName>
                                        </p:attrNameLst>
                                      </p:cBhvr>
                                      <p:by>
                                        <p:hsl h="0" s="-70588" l="0"/>
                                      </p:by>
                                    </p:animClr>
                                    <p:set>
                                      <p:cBhvr>
                                        <p:cTn id="33" dur="500" fill="hold"/>
                                        <p:tgtEl>
                                          <p:spTgt spid="26"/>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p:tgtEl>
                                          <p:spTgt spid="31"/>
                                        </p:tgtEl>
                                        <p:attrNameLst>
                                          <p:attrName>ppt_y</p:attrName>
                                        </p:attrNameLst>
                                      </p:cBhvr>
                                      <p:tavLst>
                                        <p:tav tm="0">
                                          <p:val>
                                            <p:strVal val="#ppt_y+#ppt_h*1.125000"/>
                                          </p:val>
                                        </p:tav>
                                        <p:tav tm="100000">
                                          <p:val>
                                            <p:strVal val="#ppt_y"/>
                                          </p:val>
                                        </p:tav>
                                      </p:tavLst>
                                    </p:anim>
                                    <p:animEffect transition="in" filter="wipe(up)">
                                      <p:cBhvr>
                                        <p:cTn id="37" dur="500"/>
                                        <p:tgtEl>
                                          <p:spTgt spid="31"/>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27"/>
                                        </p:tgtEl>
                                        <p:attrNameLst>
                                          <p:attrName>style.color</p:attrName>
                                        </p:attrNameLst>
                                      </p:cBhvr>
                                      <p:by>
                                        <p:hsl h="0" s="-70588" l="0"/>
                                      </p:by>
                                    </p:animClr>
                                    <p:animClr clrSpc="hsl" dir="cw">
                                      <p:cBhvr>
                                        <p:cTn id="43" dur="500" fill="hold"/>
                                        <p:tgtEl>
                                          <p:spTgt spid="27"/>
                                        </p:tgtEl>
                                        <p:attrNameLst>
                                          <p:attrName>fillcolor</p:attrName>
                                        </p:attrNameLst>
                                      </p:cBhvr>
                                      <p:by>
                                        <p:hsl h="0" s="-70588" l="0"/>
                                      </p:by>
                                    </p:animClr>
                                    <p:animClr clrSpc="hsl" dir="cw">
                                      <p:cBhvr>
                                        <p:cTn id="44" dur="500" fill="hold"/>
                                        <p:tgtEl>
                                          <p:spTgt spid="27"/>
                                        </p:tgtEl>
                                        <p:attrNameLst>
                                          <p:attrName>stroke.color</p:attrName>
                                        </p:attrNameLst>
                                      </p:cBhvr>
                                      <p:by>
                                        <p:hsl h="0" s="-70588" l="0"/>
                                      </p:by>
                                    </p:animClr>
                                    <p:set>
                                      <p:cBhvr>
                                        <p:cTn id="45" dur="500" fill="hold"/>
                                        <p:tgtEl>
                                          <p:spTgt spid="27"/>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p:tgtEl>
                                          <p:spTgt spid="32"/>
                                        </p:tgtEl>
                                        <p:attrNameLst>
                                          <p:attrName>ppt_y</p:attrName>
                                        </p:attrNameLst>
                                      </p:cBhvr>
                                      <p:tavLst>
                                        <p:tav tm="0">
                                          <p:val>
                                            <p:strVal val="#ppt_y+#ppt_h*1.125000"/>
                                          </p:val>
                                        </p:tav>
                                        <p:tav tm="100000">
                                          <p:val>
                                            <p:strVal val="#ppt_y"/>
                                          </p:val>
                                        </p:tav>
                                      </p:tavLst>
                                    </p:anim>
                                    <p:animEffect transition="in" filter="wipe(up)">
                                      <p:cBhvr>
                                        <p:cTn id="49" dur="500"/>
                                        <p:tgtEl>
                                          <p:spTgt spid="32"/>
                                        </p:tgtEl>
                                      </p:cBhvr>
                                    </p:animEffec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29"/>
                                        </p:tgtEl>
                                        <p:attrNameLst>
                                          <p:attrName>style.color</p:attrName>
                                        </p:attrNameLst>
                                      </p:cBhvr>
                                      <p:by>
                                        <p:hsl h="0" s="-70588" l="0"/>
                                      </p:by>
                                    </p:animClr>
                                    <p:animClr clrSpc="hsl" dir="cw">
                                      <p:cBhvr>
                                        <p:cTn id="55" dur="500" fill="hold"/>
                                        <p:tgtEl>
                                          <p:spTgt spid="29"/>
                                        </p:tgtEl>
                                        <p:attrNameLst>
                                          <p:attrName>fillcolor</p:attrName>
                                        </p:attrNameLst>
                                      </p:cBhvr>
                                      <p:by>
                                        <p:hsl h="0" s="-70588" l="0"/>
                                      </p:by>
                                    </p:animClr>
                                    <p:animClr clrSpc="hsl" dir="cw">
                                      <p:cBhvr>
                                        <p:cTn id="56" dur="500" fill="hold"/>
                                        <p:tgtEl>
                                          <p:spTgt spid="29"/>
                                        </p:tgtEl>
                                        <p:attrNameLst>
                                          <p:attrName>stroke.color</p:attrName>
                                        </p:attrNameLst>
                                      </p:cBhvr>
                                      <p:by>
                                        <p:hsl h="0" s="-70588" l="0"/>
                                      </p:by>
                                    </p:animClr>
                                    <p:set>
                                      <p:cBhvr>
                                        <p:cTn id="57" dur="500" fill="hold"/>
                                        <p:tgtEl>
                                          <p:spTgt spid="29"/>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p:tgtEl>
                                          <p:spTgt spid="33"/>
                                        </p:tgtEl>
                                        <p:attrNameLst>
                                          <p:attrName>ppt_y</p:attrName>
                                        </p:attrNameLst>
                                      </p:cBhvr>
                                      <p:tavLst>
                                        <p:tav tm="0">
                                          <p:val>
                                            <p:strVal val="#ppt_y+#ppt_h*1.125000"/>
                                          </p:val>
                                        </p:tav>
                                        <p:tav tm="100000">
                                          <p:val>
                                            <p:strVal val="#ppt_y"/>
                                          </p:val>
                                        </p:tav>
                                      </p:tavLst>
                                    </p:anim>
                                    <p:animEffect transition="in" filter="wipe(up)">
                                      <p:cBhvr>
                                        <p:cTn id="61" dur="500"/>
                                        <p:tgtEl>
                                          <p:spTgt spid="33"/>
                                        </p:tgtEl>
                                      </p:cBhvr>
                                    </p:animEffect>
                                  </p:childTnLst>
                                </p:cTn>
                              </p:par>
                            </p:childTnLst>
                          </p:cTn>
                        </p:par>
                      </p:childTnLst>
                    </p:cTn>
                  </p:par>
                </p:childTnLst>
              </p:cTn>
              <p:nextCondLst>
                <p:cond evt="onClick" delay="0">
                  <p:tgtEl>
                    <p:spTgt spid="29"/>
                  </p:tgtEl>
                </p:cond>
              </p:nextCondLst>
            </p:seq>
            <p:seq concurrent="1" nextAc="seek">
              <p:cTn id="62" restart="whenNotActive" fill="hold" evtFilter="cancelBubble" nodeType="interactiveSeq">
                <p:stCondLst>
                  <p:cond evt="onClick" delay="0">
                    <p:tgtEl>
                      <p:spTgt spid="28"/>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28"/>
                                        </p:tgtEl>
                                        <p:attrNameLst>
                                          <p:attrName>style.color</p:attrName>
                                        </p:attrNameLst>
                                      </p:cBhvr>
                                      <p:by>
                                        <p:hsl h="7200000" s="0" l="0"/>
                                      </p:by>
                                    </p:animClr>
                                    <p:animClr clrSpc="hsl" dir="cw">
                                      <p:cBhvr>
                                        <p:cTn id="67" dur="500" fill="hold"/>
                                        <p:tgtEl>
                                          <p:spTgt spid="28"/>
                                        </p:tgtEl>
                                        <p:attrNameLst>
                                          <p:attrName>fillcolor</p:attrName>
                                        </p:attrNameLst>
                                      </p:cBhvr>
                                      <p:by>
                                        <p:hsl h="7200000" s="0" l="0"/>
                                      </p:by>
                                    </p:animClr>
                                    <p:animClr clrSpc="hsl" dir="cw">
                                      <p:cBhvr>
                                        <p:cTn id="68" dur="500" fill="hold"/>
                                        <p:tgtEl>
                                          <p:spTgt spid="28"/>
                                        </p:tgtEl>
                                        <p:attrNameLst>
                                          <p:attrName>stroke.color</p:attrName>
                                        </p:attrNameLst>
                                      </p:cBhvr>
                                      <p:by>
                                        <p:hsl h="7200000" s="0" l="0"/>
                                      </p:by>
                                    </p:animClr>
                                    <p:set>
                                      <p:cBhvr>
                                        <p:cTn id="69" dur="500" fill="hold"/>
                                        <p:tgtEl>
                                          <p:spTgt spid="28"/>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p:tgtEl>
                                          <p:spTgt spid="30"/>
                                        </p:tgtEl>
                                        <p:attrNameLst>
                                          <p:attrName>ppt_y</p:attrName>
                                        </p:attrNameLst>
                                      </p:cBhvr>
                                      <p:tavLst>
                                        <p:tav tm="0">
                                          <p:val>
                                            <p:strVal val="#ppt_y+#ppt_h*1.125000"/>
                                          </p:val>
                                        </p:tav>
                                        <p:tav tm="100000">
                                          <p:val>
                                            <p:strVal val="#ppt_y"/>
                                          </p:val>
                                        </p:tav>
                                      </p:tavLst>
                                    </p:anim>
                                    <p:animEffect transition="in" filter="wipe(up)">
                                      <p:cBhvr>
                                        <p:cTn id="73" dur="500"/>
                                        <p:tgtEl>
                                          <p:spTgt spid="30"/>
                                        </p:tgtEl>
                                      </p:cBhvr>
                                    </p:animEffect>
                                  </p:childTnLst>
                                </p:cTn>
                              </p:par>
                            </p:childTnLst>
                          </p:cTn>
                        </p:par>
                      </p:childTnLst>
                    </p:cTn>
                  </p:par>
                </p:childTnLst>
              </p:cTn>
              <p:nextCondLst>
                <p:cond evt="onClick" delay="0">
                  <p:tgtEl>
                    <p:spTgt spid="28"/>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26" grpId="0" animBg="1"/>
      <p:bldP spid="26" grpId="1" animBg="1"/>
      <p:bldP spid="27" grpId="0" animBg="1"/>
      <p:bldP spid="27" grpId="1" animBg="1"/>
      <p:bldP spid="28" grpId="0" animBg="1"/>
      <p:bldP spid="28" grpId="1" animBg="1"/>
      <p:bldP spid="29" grpId="0" animBg="1"/>
      <p:bldP spid="2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rot="20139411">
            <a:off x="1816438" y="799280"/>
            <a:ext cx="1525498" cy="1335056"/>
          </a:xfrm>
          <a:prstGeom prst="rect">
            <a:avLst/>
          </a:prstGeom>
        </p:spPr>
      </p:pic>
      <p:grpSp>
        <p:nvGrpSpPr>
          <p:cNvPr id="3" name="Group 2"/>
          <p:cNvGrpSpPr/>
          <p:nvPr/>
        </p:nvGrpSpPr>
        <p:grpSpPr>
          <a:xfrm>
            <a:off x="12192000" y="-872021"/>
            <a:ext cx="7701473" cy="2832485"/>
            <a:chOff x="4323602" y="-286037"/>
            <a:chExt cx="7701473" cy="2832485"/>
          </a:xfrm>
        </p:grpSpPr>
        <p:sp>
          <p:nvSpPr>
            <p:cNvPr id="4" name="Google Shape;409;p13"/>
            <p:cNvSpPr/>
            <p:nvPr/>
          </p:nvSpPr>
          <p:spPr>
            <a:xfrm>
              <a:off x="4323602" y="1303104"/>
              <a:ext cx="6556433" cy="1243344"/>
            </a:xfrm>
            <a:prstGeom prst="roundRect">
              <a:avLst>
                <a:gd name="adj" fmla="val 16667"/>
              </a:avLst>
            </a:prstGeom>
            <a:solidFill>
              <a:schemeClr val="accent2">
                <a:lumMod val="75000"/>
              </a:schemeClr>
            </a:solidFill>
            <a:ln>
              <a:noFill/>
            </a:ln>
          </p:spPr>
          <p:txBody>
            <a:bodyPr spcFirstLastPara="1" wrap="square" lIns="121900" tIns="60950" rIns="121900" bIns="60950" anchor="ctr" anchorCtr="0">
              <a:noAutofit/>
            </a:bodyPr>
            <a:lstStyle/>
            <a:p>
              <a:pPr marL="0" marR="0" lvl="0" indent="0" algn="ctr" rtl="0">
                <a:spcBef>
                  <a:spcPts val="0"/>
                </a:spcBef>
                <a:spcAft>
                  <a:spcPts val="0"/>
                </a:spcAft>
                <a:buNone/>
              </a:pPr>
              <a:r>
                <a:rPr lang="en-US" sz="2800" b="1" dirty="0" err="1">
                  <a:solidFill>
                    <a:schemeClr val="lt1"/>
                  </a:solidFill>
                </a:rPr>
                <a:t>Số</a:t>
              </a:r>
              <a:r>
                <a:rPr lang="en-US" sz="2800" b="1" dirty="0">
                  <a:solidFill>
                    <a:schemeClr val="lt1"/>
                  </a:solidFill>
                </a:rPr>
                <a:t> </a:t>
              </a:r>
              <a:r>
                <a:rPr lang="en-US" sz="2800" b="1" dirty="0" err="1">
                  <a:solidFill>
                    <a:schemeClr val="lt1"/>
                  </a:solidFill>
                </a:rPr>
                <a:t>liền</a:t>
              </a:r>
              <a:r>
                <a:rPr lang="en-US" sz="2800" b="1" dirty="0">
                  <a:solidFill>
                    <a:schemeClr val="lt1"/>
                  </a:solidFill>
                </a:rPr>
                <a:t> </a:t>
              </a:r>
              <a:r>
                <a:rPr lang="en-US" sz="2800" b="1" dirty="0" err="1">
                  <a:solidFill>
                    <a:schemeClr val="lt1"/>
                  </a:solidFill>
                </a:rPr>
                <a:t>sau</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tròn</a:t>
              </a:r>
              <a:r>
                <a:rPr lang="en-US" sz="2800" b="1" dirty="0">
                  <a:solidFill>
                    <a:schemeClr val="lt1"/>
                  </a:solidFill>
                </a:rPr>
                <a:t> </a:t>
              </a:r>
              <a:r>
                <a:rPr lang="en-US" sz="2800" b="1" dirty="0" err="1">
                  <a:solidFill>
                    <a:schemeClr val="lt1"/>
                  </a:solidFill>
                </a:rPr>
                <a:t>chục</a:t>
              </a:r>
              <a:r>
                <a:rPr lang="en-US" sz="2800" b="1" dirty="0">
                  <a:solidFill>
                    <a:schemeClr val="lt1"/>
                  </a:solidFill>
                </a:rPr>
                <a:t> </a:t>
              </a:r>
              <a:r>
                <a:rPr lang="en-US" sz="2800" b="1" dirty="0" err="1">
                  <a:solidFill>
                    <a:schemeClr val="lt1"/>
                  </a:solidFill>
                </a:rPr>
                <a:t>lớn</a:t>
              </a:r>
              <a:r>
                <a:rPr lang="en-US" sz="2800" b="1" dirty="0">
                  <a:solidFill>
                    <a:schemeClr val="lt1"/>
                  </a:solidFill>
                </a:rPr>
                <a:t> </a:t>
              </a:r>
              <a:r>
                <a:rPr lang="en-US" sz="2800" b="1" dirty="0" err="1">
                  <a:solidFill>
                    <a:schemeClr val="lt1"/>
                  </a:solidFill>
                </a:rPr>
                <a:t>nhất</a:t>
              </a:r>
              <a:r>
                <a:rPr lang="en-US" sz="2800" b="1" dirty="0">
                  <a:solidFill>
                    <a:schemeClr val="lt1"/>
                  </a:solidFill>
                </a:rPr>
                <a:t> </a:t>
              </a:r>
              <a:r>
                <a:rPr lang="en-US" sz="2800" b="1" dirty="0" err="1">
                  <a:solidFill>
                    <a:schemeClr val="lt1"/>
                  </a:solidFill>
                </a:rPr>
                <a:t>có</a:t>
              </a:r>
              <a:r>
                <a:rPr lang="en-US" sz="2800" b="1" dirty="0">
                  <a:solidFill>
                    <a:schemeClr val="lt1"/>
                  </a:solidFill>
                </a:rPr>
                <a:t> </a:t>
              </a:r>
              <a:r>
                <a:rPr lang="en-US" sz="2800" b="1" dirty="0" err="1">
                  <a:solidFill>
                    <a:schemeClr val="lt1"/>
                  </a:solidFill>
                </a:rPr>
                <a:t>hai</a:t>
              </a:r>
              <a:r>
                <a:rPr lang="en-US" sz="2800" b="1" dirty="0">
                  <a:solidFill>
                    <a:schemeClr val="lt1"/>
                  </a:solidFill>
                </a:rPr>
                <a:t> </a:t>
              </a:r>
              <a:r>
                <a:rPr lang="en-US" sz="2800" b="1" dirty="0" err="1">
                  <a:solidFill>
                    <a:schemeClr val="lt1"/>
                  </a:solidFill>
                </a:rPr>
                <a:t>chữ</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là</a:t>
              </a:r>
              <a:r>
                <a:rPr lang="en-US" sz="2800" b="1" dirty="0">
                  <a:solidFill>
                    <a:schemeClr val="lt1"/>
                  </a:solidFill>
                </a:rPr>
                <a:t> </a:t>
              </a:r>
              <a:r>
                <a:rPr lang="en-US" sz="2800" b="1" dirty="0" err="1">
                  <a:solidFill>
                    <a:schemeClr val="lt1"/>
                  </a:solidFill>
                </a:rPr>
                <a:t>số</a:t>
              </a:r>
              <a:r>
                <a:rPr lang="en-US" sz="2800" b="1" dirty="0">
                  <a:solidFill>
                    <a:schemeClr val="lt1"/>
                  </a:solidFill>
                </a:rPr>
                <a:t> </a:t>
              </a:r>
              <a:r>
                <a:rPr lang="en-US" sz="2800" b="1" dirty="0" err="1">
                  <a:solidFill>
                    <a:schemeClr val="lt1"/>
                  </a:solidFill>
                </a:rPr>
                <a:t>nào</a:t>
              </a:r>
              <a:r>
                <a:rPr lang="en-US" sz="2800" b="1" dirty="0">
                  <a:solidFill>
                    <a:schemeClr val="lt1"/>
                  </a:solidFill>
                </a:rPr>
                <a:t>?</a:t>
              </a:r>
              <a:endParaRPr sz="2800" b="1" dirty="0">
                <a:solidFill>
                  <a:schemeClr val="lt1"/>
                </a:solidFill>
                <a:latin typeface="Arial"/>
                <a:ea typeface="Arial"/>
                <a:cs typeface="Arial"/>
                <a:sym typeface="Arial"/>
              </a:endParaRPr>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8500" b="90000" l="3333" r="97778"/>
                      </a14:imgEffect>
                    </a14:imgLayer>
                  </a14:imgProps>
                </a:ext>
                <a:ext uri="{28A0092B-C50C-407E-A947-70E740481C1C}">
                  <a14:useLocalDpi xmlns:a14="http://schemas.microsoft.com/office/drawing/2010/main" val="0"/>
                </a:ext>
              </a:extLst>
            </a:blip>
            <a:stretch>
              <a:fillRect/>
            </a:stretch>
          </p:blipFill>
          <p:spPr>
            <a:xfrm>
              <a:off x="9175004" y="-286037"/>
              <a:ext cx="2850071" cy="2533396"/>
            </a:xfrm>
            <a:prstGeom prst="rect">
              <a:avLst/>
            </a:prstGeom>
          </p:spPr>
        </p:pic>
      </p:grpSp>
      <p:sp>
        <p:nvSpPr>
          <p:cNvPr id="6" name="Rounded Rectangle 5"/>
          <p:cNvSpPr/>
          <p:nvPr/>
        </p:nvSpPr>
        <p:spPr>
          <a:xfrm>
            <a:off x="784674" y="3107657"/>
            <a:ext cx="2098486" cy="713652"/>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A. 89</a:t>
            </a:r>
          </a:p>
        </p:txBody>
      </p:sp>
      <p:sp>
        <p:nvSpPr>
          <p:cNvPr id="7" name="Rounded Rectangle 6"/>
          <p:cNvSpPr/>
          <p:nvPr/>
        </p:nvSpPr>
        <p:spPr>
          <a:xfrm>
            <a:off x="6450788" y="3107657"/>
            <a:ext cx="2096310" cy="727864"/>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C. 90</a:t>
            </a:r>
          </a:p>
        </p:txBody>
      </p:sp>
      <p:sp>
        <p:nvSpPr>
          <p:cNvPr id="8" name="Rounded Rectangle 7"/>
          <p:cNvSpPr/>
          <p:nvPr/>
        </p:nvSpPr>
        <p:spPr>
          <a:xfrm>
            <a:off x="9432405" y="3107656"/>
            <a:ext cx="2018998" cy="72821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D</a:t>
            </a:r>
            <a:r>
              <a:rPr lang="en-US" sz="3000" b="1" dirty="0" smtClean="0">
                <a:solidFill>
                  <a:schemeClr val="bg2">
                    <a:lumMod val="75000"/>
                  </a:schemeClr>
                </a:solidFill>
              </a:rPr>
              <a:t>. </a:t>
            </a:r>
            <a:r>
              <a:rPr lang="en-US" sz="3000" b="1" dirty="0">
                <a:solidFill>
                  <a:schemeClr val="bg2">
                    <a:lumMod val="75000"/>
                  </a:schemeClr>
                </a:solidFill>
              </a:rPr>
              <a:t>91</a:t>
            </a:r>
          </a:p>
        </p:txBody>
      </p:sp>
      <p:sp>
        <p:nvSpPr>
          <p:cNvPr id="9" name="Rounded Rectangle 8"/>
          <p:cNvSpPr/>
          <p:nvPr/>
        </p:nvSpPr>
        <p:spPr>
          <a:xfrm>
            <a:off x="3765224" y="3107656"/>
            <a:ext cx="2099553" cy="728219"/>
          </a:xfrm>
          <a:prstGeom prst="roundRect">
            <a:avLst/>
          </a:prstGeom>
          <a:pattFill prst="pct30">
            <a:fgClr>
              <a:srgbClr val="FF00FF"/>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2">
                    <a:lumMod val="75000"/>
                  </a:schemeClr>
                </a:solidFill>
              </a:rPr>
              <a:t>B. 99</a:t>
            </a:r>
          </a:p>
        </p:txBody>
      </p:sp>
      <p:pic>
        <p:nvPicPr>
          <p:cNvPr id="10" name="Đ"/>
          <p:cNvPicPr>
            <a:picLocks noChangeAspect="1"/>
          </p:cNvPicPr>
          <p:nvPr/>
        </p:nvPicPr>
        <p:blipFill rotWithShape="1">
          <a:blip r:embed="rId10">
            <a:extLst>
              <a:ext uri="{BEBA8EAE-BF5A-486C-A8C5-ECC9F3942E4B}">
                <a14:imgProps xmlns:a14="http://schemas.microsoft.com/office/drawing/2010/main">
                  <a14:imgLayer r:embed="rId11">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9432405" y="3835521"/>
            <a:ext cx="2181128" cy="2678916"/>
          </a:xfrm>
          <a:prstGeom prst="rect">
            <a:avLst/>
          </a:prstGeom>
        </p:spPr>
      </p:pic>
      <p:pic>
        <p:nvPicPr>
          <p:cNvPr id="11" name="B"/>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270791" y="4204894"/>
            <a:ext cx="2548128" cy="2561978"/>
          </a:xfrm>
          <a:prstGeom prst="rect">
            <a:avLst/>
          </a:prstGeom>
        </p:spPr>
      </p:pic>
      <p:pic>
        <p:nvPicPr>
          <p:cNvPr id="12" name="C"/>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450788" y="4204894"/>
            <a:ext cx="2418366" cy="2431510"/>
          </a:xfrm>
          <a:prstGeom prst="rect">
            <a:avLst/>
          </a:prstGeom>
        </p:spPr>
      </p:pic>
      <p:pic>
        <p:nvPicPr>
          <p:cNvPr id="13" name="D"/>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3747051" y="4133064"/>
            <a:ext cx="2466197" cy="2479602"/>
          </a:xfrm>
          <a:prstGeom prst="rect">
            <a:avLst/>
          </a:prstGeom>
        </p:spPr>
      </p:pic>
      <p:pic>
        <p:nvPicPr>
          <p:cNvPr id="14" name="Picture 13">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7507" y="6022300"/>
            <a:ext cx="894493" cy="873787"/>
          </a:xfrm>
          <a:prstGeom prst="rect">
            <a:avLst/>
          </a:prstGeom>
        </p:spPr>
      </p:pic>
      <p:pic>
        <p:nvPicPr>
          <p:cNvPr id="15" name="teddy-bear-waltz-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134229.3125"/>
                </p14:media>
              </p:ext>
            </p:extLst>
          </p:nvPr>
        </p:nvPicPr>
        <p:blipFill>
          <a:blip r:embed="rId16"/>
          <a:stretch>
            <a:fillRect/>
          </a:stretch>
        </p:blipFill>
        <p:spPr>
          <a:xfrm>
            <a:off x="485510" y="5876770"/>
            <a:ext cx="609600" cy="609600"/>
          </a:xfrm>
          <a:prstGeom prst="rect">
            <a:avLst/>
          </a:prstGeom>
        </p:spPr>
      </p:pic>
    </p:spTree>
    <p:extLst>
      <p:ext uri="{BB962C8B-B14F-4D97-AF65-F5344CB8AC3E}">
        <p14:creationId xmlns:p14="http://schemas.microsoft.com/office/powerpoint/2010/main" val="14972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9167E-6 1.85185E-6 L -0.72344 0.11666 " pathEditMode="relative" rAng="0" ptsTypes="AA">
                                      <p:cBhvr>
                                        <p:cTn id="6" dur="2000" fill="hold"/>
                                        <p:tgtEl>
                                          <p:spTgt spid="3"/>
                                        </p:tgtEl>
                                        <p:attrNameLst>
                                          <p:attrName>ppt_x</p:attrName>
                                          <p:attrName>ppt_y</p:attrName>
                                        </p:attrNameLst>
                                      </p:cBhvr>
                                      <p:rCtr x="-36172" y="5833"/>
                                    </p:animMotion>
                                  </p:childTnLst>
                                </p:cTn>
                              </p:par>
                              <p:par>
                                <p:cTn id="7" presetID="12" presetClass="entr" presetSubtype="1"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p:tgtEl>
                                          <p:spTgt spid="6"/>
                                        </p:tgtEl>
                                        <p:attrNameLst>
                                          <p:attrName>ppt_y</p:attrName>
                                        </p:attrNameLst>
                                      </p:cBhvr>
                                      <p:tavLst>
                                        <p:tav tm="0">
                                          <p:val>
                                            <p:strVal val="#ppt_y-#ppt_h*1.125000"/>
                                          </p:val>
                                        </p:tav>
                                        <p:tav tm="100000">
                                          <p:val>
                                            <p:strVal val="#ppt_y"/>
                                          </p:val>
                                        </p:tav>
                                      </p:tavLst>
                                    </p:anim>
                                    <p:animEffect transition="in" filter="wipe(down)">
                                      <p:cBhvr>
                                        <p:cTn id="10" dur="500"/>
                                        <p:tgtEl>
                                          <p:spTgt spid="6"/>
                                        </p:tgtEl>
                                      </p:cBhvr>
                                    </p:animEffect>
                                  </p:childTnLst>
                                </p:cTn>
                              </p:par>
                              <p:par>
                                <p:cTn id="11" presetID="1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par>
                                <p:cTn id="15" presetID="12"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down)">
                                      <p:cBhvr>
                                        <p:cTn id="18" dur="500"/>
                                        <p:tgtEl>
                                          <p:spTgt spid="9"/>
                                        </p:tgtEl>
                                      </p:cBhvr>
                                    </p:animEffect>
                                  </p:childTnLst>
                                </p:cTn>
                              </p:par>
                              <p:par>
                                <p:cTn id="19" presetID="1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down)">
                                      <p:cBhvr>
                                        <p:cTn id="22" dur="500"/>
                                        <p:tgtEl>
                                          <p:spTgt spid="8"/>
                                        </p:tgtEl>
                                      </p:cBhvr>
                                    </p:animEffect>
                                  </p:childTnLst>
                                </p:cTn>
                              </p:par>
                            </p:childTnLst>
                          </p:cTn>
                        </p:par>
                        <p:par>
                          <p:cTn id="23" fill="hold">
                            <p:stCondLst>
                              <p:cond delay="2000"/>
                            </p:stCondLst>
                            <p:childTnLst>
                              <p:par>
                                <p:cTn id="24" presetID="1" presetClass="mediacall" presetSubtype="0" fill="hold" nodeType="afterEffect">
                                  <p:stCondLst>
                                    <p:cond delay="0"/>
                                  </p:stCondLst>
                                  <p:childTnLst>
                                    <p:cmd type="call" cmd="playFrom(0.0)">
                                      <p:cBhvr>
                                        <p:cTn id="25" dur="6103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5" presetClass="emph" presetSubtype="0" fill="hold" grpId="1" nodeType="clickEffect">
                                  <p:stCondLst>
                                    <p:cond delay="0"/>
                                  </p:stCondLst>
                                  <p:childTnLst>
                                    <p:animClr clrSpc="hsl" dir="cw">
                                      <p:cBhvr override="childStyle">
                                        <p:cTn id="30" dur="500" fill="hold"/>
                                        <p:tgtEl>
                                          <p:spTgt spid="6"/>
                                        </p:tgtEl>
                                        <p:attrNameLst>
                                          <p:attrName>style.color</p:attrName>
                                        </p:attrNameLst>
                                      </p:cBhvr>
                                      <p:by>
                                        <p:hsl h="0" s="-70588" l="0"/>
                                      </p:by>
                                    </p:animClr>
                                    <p:animClr clrSpc="hsl" dir="cw">
                                      <p:cBhvr>
                                        <p:cTn id="31" dur="500" fill="hold"/>
                                        <p:tgtEl>
                                          <p:spTgt spid="6"/>
                                        </p:tgtEl>
                                        <p:attrNameLst>
                                          <p:attrName>fillcolor</p:attrName>
                                        </p:attrNameLst>
                                      </p:cBhvr>
                                      <p:by>
                                        <p:hsl h="0" s="-70588" l="0"/>
                                      </p:by>
                                    </p:animClr>
                                    <p:animClr clrSpc="hsl" dir="cw">
                                      <p:cBhvr>
                                        <p:cTn id="32" dur="500" fill="hold"/>
                                        <p:tgtEl>
                                          <p:spTgt spid="6"/>
                                        </p:tgtEl>
                                        <p:attrNameLst>
                                          <p:attrName>stroke.color</p:attrName>
                                        </p:attrNameLst>
                                      </p:cBhvr>
                                      <p:by>
                                        <p:hsl h="0" s="-70588" l="0"/>
                                      </p:by>
                                    </p:animClr>
                                    <p:set>
                                      <p:cBhvr>
                                        <p:cTn id="33" dur="500" fill="hold"/>
                                        <p:tgtEl>
                                          <p:spTgt spid="6"/>
                                        </p:tgtEl>
                                        <p:attrNameLst>
                                          <p:attrName>fill.type</p:attrName>
                                        </p:attrNameLst>
                                      </p:cBhvr>
                                      <p:to>
                                        <p:strVal val="solid"/>
                                      </p:to>
                                    </p:set>
                                  </p:childTnLst>
                                  <p:subTnLst>
                                    <p:audio>
                                      <p:cMediaNode>
                                        <p:cTn display="0" masterRel="sameClick">
                                          <p:stCondLst>
                                            <p:cond evt="begin" delay="0">
                                              <p:tn val="29"/>
                                            </p:cond>
                                          </p:stCondLst>
                                          <p:endCondLst>
                                            <p:cond evt="onStopAudio" delay="0">
                                              <p:tgtEl>
                                                <p:sldTgt/>
                                              </p:tgtEl>
                                            </p:cond>
                                          </p:endCondLst>
                                        </p:cTn>
                                        <p:tgtEl>
                                          <p:sndTgt r:embed="rId4" name="Am-thanh-tra-loi-sai-www_nhacchuongvui_com.wav"/>
                                        </p:tgtEl>
                                      </p:cMediaNode>
                                    </p:audio>
                                  </p:subTnLst>
                                </p:cTn>
                              </p:par>
                              <p:par>
                                <p:cTn id="34" presetID="1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up)">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5" presetClass="emph" presetSubtype="0" fill="hold" grpId="1" nodeType="withEffect">
                                  <p:stCondLst>
                                    <p:cond delay="0"/>
                                  </p:stCondLst>
                                  <p:childTnLst>
                                    <p:animClr clrSpc="hsl" dir="cw">
                                      <p:cBhvr override="childStyle">
                                        <p:cTn id="42" dur="500" fill="hold"/>
                                        <p:tgtEl>
                                          <p:spTgt spid="7"/>
                                        </p:tgtEl>
                                        <p:attrNameLst>
                                          <p:attrName>style.color</p:attrName>
                                        </p:attrNameLst>
                                      </p:cBhvr>
                                      <p:by>
                                        <p:hsl h="0" s="-70588" l="0"/>
                                      </p:by>
                                    </p:animClr>
                                    <p:animClr clrSpc="hsl" dir="cw">
                                      <p:cBhvr>
                                        <p:cTn id="43" dur="500" fill="hold"/>
                                        <p:tgtEl>
                                          <p:spTgt spid="7"/>
                                        </p:tgtEl>
                                        <p:attrNameLst>
                                          <p:attrName>fillcolor</p:attrName>
                                        </p:attrNameLst>
                                      </p:cBhvr>
                                      <p:by>
                                        <p:hsl h="0" s="-70588" l="0"/>
                                      </p:by>
                                    </p:animClr>
                                    <p:animClr clrSpc="hsl" dir="cw">
                                      <p:cBhvr>
                                        <p:cTn id="44" dur="500" fill="hold"/>
                                        <p:tgtEl>
                                          <p:spTgt spid="7"/>
                                        </p:tgtEl>
                                        <p:attrNameLst>
                                          <p:attrName>stroke.color</p:attrName>
                                        </p:attrNameLst>
                                      </p:cBhvr>
                                      <p:by>
                                        <p:hsl h="0" s="-70588" l="0"/>
                                      </p:by>
                                    </p:animClr>
                                    <p:set>
                                      <p:cBhvr>
                                        <p:cTn id="45" dur="500" fill="hold"/>
                                        <p:tgtEl>
                                          <p:spTgt spid="7"/>
                                        </p:tgtEl>
                                        <p:attrNameLst>
                                          <p:attrName>fill.type</p:attrName>
                                        </p:attrNameLst>
                                      </p:cBhvr>
                                      <p:to>
                                        <p:strVal val="solid"/>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par>
                                <p:cTn id="46" presetID="12" presetClass="entr" presetSubtype="4"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p:tgtEl>
                                          <p:spTgt spid="12"/>
                                        </p:tgtEl>
                                        <p:attrNameLst>
                                          <p:attrName>ppt_y</p:attrName>
                                        </p:attrNameLst>
                                      </p:cBhvr>
                                      <p:tavLst>
                                        <p:tav tm="0">
                                          <p:val>
                                            <p:strVal val="#ppt_y+#ppt_h*1.125000"/>
                                          </p:val>
                                        </p:tav>
                                        <p:tav tm="100000">
                                          <p:val>
                                            <p:strVal val="#ppt_y"/>
                                          </p:val>
                                        </p:tav>
                                      </p:tavLst>
                                    </p:anim>
                                    <p:animEffect transition="in" filter="wipe(up)">
                                      <p:cBhvr>
                                        <p:cTn id="49" dur="500"/>
                                        <p:tgtEl>
                                          <p:spTgt spid="12"/>
                                        </p:tgtEl>
                                      </p:cBhvr>
                                    </p:animEffec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25" presetClass="emph" presetSubtype="0" fill="hold" grpId="1" nodeType="withEffect">
                                  <p:stCondLst>
                                    <p:cond delay="0"/>
                                  </p:stCondLst>
                                  <p:childTnLst>
                                    <p:animClr clrSpc="hsl" dir="cw">
                                      <p:cBhvr override="childStyle">
                                        <p:cTn id="54" dur="500" fill="hold"/>
                                        <p:tgtEl>
                                          <p:spTgt spid="9"/>
                                        </p:tgtEl>
                                        <p:attrNameLst>
                                          <p:attrName>style.color</p:attrName>
                                        </p:attrNameLst>
                                      </p:cBhvr>
                                      <p:by>
                                        <p:hsl h="0" s="-70588" l="0"/>
                                      </p:by>
                                    </p:animClr>
                                    <p:animClr clrSpc="hsl" dir="cw">
                                      <p:cBhvr>
                                        <p:cTn id="55" dur="500" fill="hold"/>
                                        <p:tgtEl>
                                          <p:spTgt spid="9"/>
                                        </p:tgtEl>
                                        <p:attrNameLst>
                                          <p:attrName>fillcolor</p:attrName>
                                        </p:attrNameLst>
                                      </p:cBhvr>
                                      <p:by>
                                        <p:hsl h="0" s="-70588" l="0"/>
                                      </p:by>
                                    </p:animClr>
                                    <p:animClr clrSpc="hsl" dir="cw">
                                      <p:cBhvr>
                                        <p:cTn id="56" dur="500" fill="hold"/>
                                        <p:tgtEl>
                                          <p:spTgt spid="9"/>
                                        </p:tgtEl>
                                        <p:attrNameLst>
                                          <p:attrName>stroke.color</p:attrName>
                                        </p:attrNameLst>
                                      </p:cBhvr>
                                      <p:by>
                                        <p:hsl h="0" s="-70588" l="0"/>
                                      </p:by>
                                    </p:animClr>
                                    <p:set>
                                      <p:cBhvr>
                                        <p:cTn id="57" dur="500" fill="hold"/>
                                        <p:tgtEl>
                                          <p:spTgt spid="9"/>
                                        </p:tgtEl>
                                        <p:attrNameLst>
                                          <p:attrName>fill.type</p:attrName>
                                        </p:attrNameLst>
                                      </p:cBhvr>
                                      <p:to>
                                        <p:strVal val="solid"/>
                                      </p:to>
                                    </p:set>
                                  </p:childTnLst>
                                  <p:subTnLst>
                                    <p:audio>
                                      <p:cMediaNode>
                                        <p:cTn display="0" masterRel="sameClick">
                                          <p:stCondLst>
                                            <p:cond evt="begin" delay="0">
                                              <p:tn val="53"/>
                                            </p:cond>
                                          </p:stCondLst>
                                          <p:endCondLst>
                                            <p:cond evt="onStopAudio" delay="0">
                                              <p:tgtEl>
                                                <p:sldTgt/>
                                              </p:tgtEl>
                                            </p:cond>
                                          </p:endCondLst>
                                        </p:cTn>
                                        <p:tgtEl>
                                          <p:sndTgt r:embed="rId4" name="Am-thanh-tra-loi-sai-www_nhacchuongvui_com.wav"/>
                                        </p:tgtEl>
                                      </p:cMediaNode>
                                    </p:audio>
                                  </p:subTnLst>
                                </p:cTn>
                              </p:par>
                              <p:par>
                                <p:cTn id="58" presetID="12" presetClass="entr" presetSubtype="4"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p:tgtEl>
                                          <p:spTgt spid="13"/>
                                        </p:tgtEl>
                                        <p:attrNameLst>
                                          <p:attrName>ppt_y</p:attrName>
                                        </p:attrNameLst>
                                      </p:cBhvr>
                                      <p:tavLst>
                                        <p:tav tm="0">
                                          <p:val>
                                            <p:strVal val="#ppt_y+#ppt_h*1.125000"/>
                                          </p:val>
                                        </p:tav>
                                        <p:tav tm="100000">
                                          <p:val>
                                            <p:strVal val="#ppt_y"/>
                                          </p:val>
                                        </p:tav>
                                      </p:tavLst>
                                    </p:anim>
                                    <p:animEffect transition="in" filter="wipe(up)">
                                      <p:cBhvr>
                                        <p:cTn id="61" dur="500"/>
                                        <p:tgtEl>
                                          <p:spTgt spid="13"/>
                                        </p:tgtEl>
                                      </p:cBhvr>
                                    </p:animEffec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21" presetClass="emph" presetSubtype="0" fill="hold" grpId="1" nodeType="clickEffect">
                                  <p:stCondLst>
                                    <p:cond delay="0"/>
                                  </p:stCondLst>
                                  <p:childTnLst>
                                    <p:animClr clrSpc="hsl" dir="cw">
                                      <p:cBhvr override="childStyle">
                                        <p:cTn id="66" dur="500" fill="hold"/>
                                        <p:tgtEl>
                                          <p:spTgt spid="8"/>
                                        </p:tgtEl>
                                        <p:attrNameLst>
                                          <p:attrName>style.color</p:attrName>
                                        </p:attrNameLst>
                                      </p:cBhvr>
                                      <p:by>
                                        <p:hsl h="7200000" s="0" l="0"/>
                                      </p:by>
                                    </p:animClr>
                                    <p:animClr clrSpc="hsl" dir="cw">
                                      <p:cBhvr>
                                        <p:cTn id="67" dur="500" fill="hold"/>
                                        <p:tgtEl>
                                          <p:spTgt spid="8"/>
                                        </p:tgtEl>
                                        <p:attrNameLst>
                                          <p:attrName>fillcolor</p:attrName>
                                        </p:attrNameLst>
                                      </p:cBhvr>
                                      <p:by>
                                        <p:hsl h="7200000" s="0" l="0"/>
                                      </p:by>
                                    </p:animClr>
                                    <p:animClr clrSpc="hsl" dir="cw">
                                      <p:cBhvr>
                                        <p:cTn id="68" dur="500" fill="hold"/>
                                        <p:tgtEl>
                                          <p:spTgt spid="8"/>
                                        </p:tgtEl>
                                        <p:attrNameLst>
                                          <p:attrName>stroke.color</p:attrName>
                                        </p:attrNameLst>
                                      </p:cBhvr>
                                      <p:by>
                                        <p:hsl h="7200000" s="0" l="0"/>
                                      </p:by>
                                    </p:animClr>
                                    <p:set>
                                      <p:cBhvr>
                                        <p:cTn id="69" dur="500" fill="hold"/>
                                        <p:tgtEl>
                                          <p:spTgt spid="8"/>
                                        </p:tgtEl>
                                        <p:attrNameLst>
                                          <p:attrName>fill.type</p:attrName>
                                        </p:attrNameLst>
                                      </p:cBhvr>
                                      <p:to>
                                        <p:strVal val="solid"/>
                                      </p:to>
                                    </p:set>
                                  </p:childTnLst>
                                  <p:subTnLst>
                                    <p:audio>
                                      <p:cMediaNode>
                                        <p:cTn display="0" masterRel="sameClick">
                                          <p:stCondLst>
                                            <p:cond evt="begin" delay="0">
                                              <p:tn val="65"/>
                                            </p:cond>
                                          </p:stCondLst>
                                          <p:endCondLst>
                                            <p:cond evt="onStopAudio" delay="0">
                                              <p:tgtEl>
                                                <p:sldTgt/>
                                              </p:tgtEl>
                                            </p:cond>
                                          </p:endCondLst>
                                        </p:cTn>
                                        <p:tgtEl>
                                          <p:sndTgt r:embed="rId5" name="Am-thanh-tra-loi-dung-www_nhacchuongvui_com.wav"/>
                                        </p:tgtEl>
                                      </p:cMediaNode>
                                    </p:audio>
                                  </p:subTnLst>
                                </p:cTn>
                              </p:par>
                              <p:par>
                                <p:cTn id="70" presetID="12" presetClass="entr" presetSubtype="4"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additive="base">
                                        <p:cTn id="72" dur="500"/>
                                        <p:tgtEl>
                                          <p:spTgt spid="10"/>
                                        </p:tgtEl>
                                        <p:attrNameLst>
                                          <p:attrName>ppt_y</p:attrName>
                                        </p:attrNameLst>
                                      </p:cBhvr>
                                      <p:tavLst>
                                        <p:tav tm="0">
                                          <p:val>
                                            <p:strVal val="#ppt_y+#ppt_h*1.125000"/>
                                          </p:val>
                                        </p:tav>
                                        <p:tav tm="100000">
                                          <p:val>
                                            <p:strVal val="#ppt_y"/>
                                          </p:val>
                                        </p:tav>
                                      </p:tavLst>
                                    </p:anim>
                                    <p:animEffect transition="in" filter="wipe(up)">
                                      <p:cBhvr>
                                        <p:cTn id="73" dur="500"/>
                                        <p:tgtEl>
                                          <p:spTgt spid="10"/>
                                        </p:tgtEl>
                                      </p:cBhvr>
                                    </p:animEffect>
                                  </p:childTnLst>
                                </p:cTn>
                              </p:par>
                            </p:childTnLst>
                          </p:cTn>
                        </p:par>
                      </p:childTnLst>
                    </p:cTn>
                  </p:par>
                </p:childTnLst>
              </p:cTn>
              <p:nextCondLst>
                <p:cond evt="onClick" delay="0">
                  <p:tgtEl>
                    <p:spTgt spid="8"/>
                  </p:tgtEl>
                </p:cond>
              </p:nextCondLst>
            </p:seq>
            <p:audio>
              <p:cMediaNode vol="80000">
                <p:cTn id="74" fill="hold" display="0">
                  <p:stCondLst>
                    <p:cond delay="indefinite"/>
                  </p:stCondLst>
                  <p:endCondLst>
                    <p:cond evt="onStopAudio" delay="0">
                      <p:tgtEl>
                        <p:sldTgt/>
                      </p:tgtEl>
                    </p:cond>
                  </p:endCondLst>
                </p:cTn>
                <p:tgtEl>
                  <p:spTgt spid="1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8039" y="-609600"/>
            <a:ext cx="609600" cy="609600"/>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680657" y="-739877"/>
            <a:ext cx="609600" cy="609600"/>
          </a:xfrm>
          <a:prstGeom prst="rect">
            <a:avLst/>
          </a:prstGeom>
        </p:spPr>
      </p:pic>
      <p:pic>
        <p:nvPicPr>
          <p:cNvPr id="20" name="Picture 19">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7908724" y="4443618"/>
            <a:ext cx="713154" cy="907651"/>
          </a:xfrm>
          <a:prstGeom prst="rect">
            <a:avLst/>
          </a:prstGeom>
        </p:spPr>
      </p:pic>
      <p:pic>
        <p:nvPicPr>
          <p:cNvPr id="21" name="Picture 20">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649510" y="4246371"/>
            <a:ext cx="713154" cy="907651"/>
          </a:xfrm>
          <a:prstGeom prst="rect">
            <a:avLst/>
          </a:prstGeom>
        </p:spPr>
      </p:pic>
      <p:pic>
        <p:nvPicPr>
          <p:cNvPr id="24" name="Picture 23">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224828" y="4058420"/>
            <a:ext cx="713154" cy="907651"/>
          </a:xfrm>
          <a:prstGeom prst="rect">
            <a:avLst/>
          </a:prstGeom>
        </p:spPr>
      </p:pic>
      <p:pic>
        <p:nvPicPr>
          <p:cNvPr id="26" name="Picture 25">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rot="21177569">
            <a:off x="7876935" y="4741110"/>
            <a:ext cx="713154" cy="907651"/>
          </a:xfrm>
          <a:prstGeom prst="rect">
            <a:avLst/>
          </a:prstGeom>
        </p:spPr>
      </p:pic>
      <p:pic>
        <p:nvPicPr>
          <p:cNvPr id="27" name="Picture 26">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455" r="90000"/>
                    </a14:imgEffect>
                  </a14:imgLayer>
                </a14:imgProps>
              </a:ext>
            </a:extLst>
          </a:blip>
          <a:stretch>
            <a:fillRect/>
          </a:stretch>
        </p:blipFill>
        <p:spPr>
          <a:xfrm>
            <a:off x="8365836" y="4537716"/>
            <a:ext cx="713154" cy="907651"/>
          </a:xfrm>
          <a:prstGeom prst="rect">
            <a:avLst/>
          </a:prstGeom>
        </p:spPr>
      </p:pic>
    </p:spTree>
    <p:extLst>
      <p:ext uri="{BB962C8B-B14F-4D97-AF65-F5344CB8AC3E}">
        <p14:creationId xmlns:p14="http://schemas.microsoft.com/office/powerpoint/2010/main" val="284965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childTnLst>
                          </p:cTn>
                        </p:par>
                        <p:par>
                          <p:cTn id="10" fill="hold">
                            <p:stCondLst>
                              <p:cond delay="250"/>
                            </p:stCondLst>
                            <p:childTnLst>
                              <p:par>
                                <p:cTn id="11" presetID="1" presetClass="exit" presetSubtype="0" fill="hold" nodeType="after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mediacall" presetSubtype="0" fill="hold" nodeType="withEffect">
                                  <p:stCondLst>
                                    <p:cond delay="0"/>
                                  </p:stCondLst>
                                  <p:childTnLst>
                                    <p:cmd type="call" cmd="playFrom(0.0)">
                                      <p:cBhvr>
                                        <p:cTn id="14" dur="3448"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36"/>
          <p:cNvGrpSpPr/>
          <p:nvPr/>
        </p:nvGrpSpPr>
        <p:grpSpPr>
          <a:xfrm>
            <a:off x="1398878" y="1007477"/>
            <a:ext cx="9331875" cy="4008276"/>
            <a:chOff x="6530374" y="1560189"/>
            <a:chExt cx="1045566" cy="505315"/>
          </a:xfrm>
        </p:grpSpPr>
        <p:sp>
          <p:nvSpPr>
            <p:cNvPr id="865" name="Google Shape;865;p36"/>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6"/>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6"/>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6"/>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6"/>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6"/>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6"/>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6"/>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6"/>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6"/>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6"/>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6"/>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6"/>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6"/>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6"/>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6"/>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6"/>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6"/>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6"/>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6"/>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6"/>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6"/>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6"/>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8" name="Google Shape;888;p36"/>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9" name="Google Shape;889;p36"/>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36"/>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6"/>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36"/>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36"/>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36"/>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36"/>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36"/>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6"/>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6"/>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6"/>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6"/>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6"/>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6"/>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6"/>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6"/>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p:cNvSpPr txBox="1"/>
          <p:nvPr/>
        </p:nvSpPr>
        <p:spPr>
          <a:xfrm>
            <a:off x="2708812" y="2248708"/>
            <a:ext cx="70302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1200" dirty="0" smtClean="0">
                <a:latin typeface="Cambria" panose="02040503050406030204" pitchFamily="18" charset="0"/>
                <a:ea typeface="Cambria" panose="02040503050406030204" pitchFamily="18" charset="0"/>
                <a:cs typeface="+mn-cs"/>
              </a:rPr>
              <a:t>Qua trò chơi đã củng cố cho con kiến thức gì?</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0202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16831416"/>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作者QQ：1801380800">
  <a:themeElements>
    <a:clrScheme name="LvyhTools保存的主题色-20171122-202719">
      <a:dk1>
        <a:srgbClr val="000000"/>
      </a:dk1>
      <a:lt1>
        <a:srgbClr val="FFFFFF"/>
      </a:lt1>
      <a:dk2>
        <a:srgbClr val="778495"/>
      </a:dk2>
      <a:lt2>
        <a:srgbClr val="F0F0F0"/>
      </a:lt2>
      <a:accent1>
        <a:srgbClr val="4BB0A8"/>
      </a:accent1>
      <a:accent2>
        <a:srgbClr val="05A45C"/>
      </a:accent2>
      <a:accent3>
        <a:srgbClr val="DBB88D"/>
      </a:accent3>
      <a:accent4>
        <a:srgbClr val="C3807D"/>
      </a:accent4>
      <a:accent5>
        <a:srgbClr val="4BB0A8"/>
      </a:accent5>
      <a:accent6>
        <a:srgbClr val="05A45C"/>
      </a:accent6>
      <a:hlink>
        <a:srgbClr val="4276AA"/>
      </a:hlink>
      <a:folHlink>
        <a:srgbClr val="BFBFBF"/>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a:noFill/>
        </a:ln>
      </a:spPr>
      <a:bodyPr rot="0" spcFirstLastPara="0" vertOverflow="overflow" horzOverflow="overflow" vert="horz" wrap="square" lIns="91440" tIns="45720" rIns="91440" bIns="45720" numCol="1" spcCol="0" rtlCol="0" fromWordArt="0" anchor="ctr" anchorCtr="0" forceAA="0" compatLnSpc="1">
        <a:norm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1796</TotalTime>
  <Words>369</Words>
  <Application>Microsoft Office PowerPoint</Application>
  <PresentationFormat>Widescreen</PresentationFormat>
  <Paragraphs>75</Paragraphs>
  <Slides>17</Slides>
  <Notes>9</Notes>
  <HiddenSlides>0</HiddenSlides>
  <MMClips>6</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微软雅黑</vt:lpstr>
      <vt:lpstr>宋体</vt:lpstr>
      <vt:lpstr>Arial</vt:lpstr>
      <vt:lpstr>Calibri</vt:lpstr>
      <vt:lpstr>Calibri Light</vt:lpstr>
      <vt:lpstr>Cambria</vt:lpstr>
      <vt:lpstr>Fira Sans Extra Condensed</vt:lpstr>
      <vt:lpstr>Gloria Hallelujah</vt:lpstr>
      <vt:lpstr>Raleway</vt:lpstr>
      <vt:lpstr>Times New Roman</vt:lpstr>
      <vt:lpstr>1_Office Theme</vt:lpstr>
      <vt:lpstr>Office Theme</vt:lpstr>
      <vt:lpstr>4_Office Theme</vt:lpstr>
      <vt:lpstr>Team Building Class for Elementary by Slidesgo</vt:lpstr>
      <vt:lpstr>作者QQ：1801380800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HP</cp:lastModifiedBy>
  <cp:revision>270</cp:revision>
  <dcterms:created xsi:type="dcterms:W3CDTF">2021-02-20T02:56:00Z</dcterms:created>
  <dcterms:modified xsi:type="dcterms:W3CDTF">2022-09-09T05:11:12Z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