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unknown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9"/>
  </p:notesMasterIdLst>
  <p:sldIdLst>
    <p:sldId id="256" r:id="rId3"/>
    <p:sldId id="304" r:id="rId4"/>
    <p:sldId id="257" r:id="rId5"/>
    <p:sldId id="261" r:id="rId6"/>
    <p:sldId id="262" r:id="rId7"/>
    <p:sldId id="312" r:id="rId8"/>
    <p:sldId id="316" r:id="rId9"/>
    <p:sldId id="317" r:id="rId10"/>
    <p:sldId id="337" r:id="rId11"/>
    <p:sldId id="278" r:id="rId12"/>
    <p:sldId id="336" r:id="rId13"/>
    <p:sldId id="340" r:id="rId14"/>
    <p:sldId id="339" r:id="rId15"/>
    <p:sldId id="341" r:id="rId16"/>
    <p:sldId id="338" r:id="rId17"/>
    <p:sldId id="281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B0F"/>
    <a:srgbClr val="3B3A3C"/>
    <a:srgbClr val="51B416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9497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2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3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10" r:id="rId2"/>
    <p:sldLayoutId id="2147483695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microsoft.com/office/2007/relationships/media" Target="../media/media2.mp3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microsoft.com/office/2007/relationships/media" Target="../media/media2.mp3"/><Relationship Id="rId7" Type="http://schemas.openxmlformats.org/officeDocument/2006/relationships/image" Target="../media/image2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microsoft.com/office/2007/relationships/media" Target="../media/media2.mp3"/><Relationship Id="rId7" Type="http://schemas.openxmlformats.org/officeDocument/2006/relationships/image" Target="../media/image3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31.gif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4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2.png"/><Relationship Id="rId5" Type="http://schemas.openxmlformats.org/officeDocument/2006/relationships/control" Target="../activeX/activeX4.xml"/><Relationship Id="rId10" Type="http://schemas.openxmlformats.org/officeDocument/2006/relationships/image" Target="../media/image11.png"/><Relationship Id="rId4" Type="http://schemas.openxmlformats.org/officeDocument/2006/relationships/control" Target="../activeX/activeX3.xm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7.gif"/><Relationship Id="rId3" Type="http://schemas.openxmlformats.org/officeDocument/2006/relationships/control" Target="../activeX/activeX8.xml"/><Relationship Id="rId7" Type="http://schemas.openxmlformats.org/officeDocument/2006/relationships/control" Target="../activeX/activeX12.xml"/><Relationship Id="rId12" Type="http://schemas.openxmlformats.org/officeDocument/2006/relationships/image" Target="../media/image13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1.xml"/><Relationship Id="rId11" Type="http://schemas.openxmlformats.org/officeDocument/2006/relationships/image" Target="../media/image12.png"/><Relationship Id="rId5" Type="http://schemas.openxmlformats.org/officeDocument/2006/relationships/control" Target="../activeX/activeX10.xml"/><Relationship Id="rId10" Type="http://schemas.openxmlformats.org/officeDocument/2006/relationships/image" Target="../media/image11.png"/><Relationship Id="rId4" Type="http://schemas.openxmlformats.org/officeDocument/2006/relationships/control" Target="../activeX/activeX9.xml"/><Relationship Id="rId9" Type="http://schemas.openxmlformats.org/officeDocument/2006/relationships/image" Target="../media/image16.jpg"/><Relationship Id="rId1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9E4E6D-11CA-44A7-ABA9-F355B838B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0" t="13514"/>
          <a:stretch/>
        </p:blipFill>
        <p:spPr>
          <a:xfrm>
            <a:off x="1892595" y="478464"/>
            <a:ext cx="8912686" cy="6220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10113" y="1910196"/>
            <a:ext cx="63717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ghé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UTM Swiss Condensed" panose="02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Swiss Condensed" panose="02000500000000000000" pitchFamily="2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4492" y="19655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258" y="0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7C00A20-4C5A-41B6-BA1D-F1567FD01B8D}"/>
              </a:ext>
            </a:extLst>
          </p:cNvPr>
          <p:cNvGrpSpPr/>
          <p:nvPr/>
        </p:nvGrpSpPr>
        <p:grpSpPr>
          <a:xfrm>
            <a:off x="2553550" y="2652114"/>
            <a:ext cx="7179577" cy="3029781"/>
            <a:chOff x="3438380" y="2539095"/>
            <a:chExt cx="7179577" cy="30297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xmlns="" id="{83BF3329-E62C-4AB9-BC1C-D0C4977EA265}"/>
                </a:ext>
              </a:extLst>
            </p:cNvPr>
            <p:cNvSpPr/>
            <p:nvPr/>
          </p:nvSpPr>
          <p:spPr>
            <a:xfrm>
              <a:off x="5817387" y="253909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6" name="Rounded Rectangle 76">
              <a:extLst>
                <a:ext uri="{FF2B5EF4-FFF2-40B4-BE49-F238E27FC236}">
                  <a16:creationId xmlns:a16="http://schemas.microsoft.com/office/drawing/2014/main" xmlns="" id="{41A129B5-941C-4D50-AF6E-E0041871F531}"/>
                </a:ext>
              </a:extLst>
            </p:cNvPr>
            <p:cNvSpPr/>
            <p:nvPr/>
          </p:nvSpPr>
          <p:spPr>
            <a:xfrm>
              <a:off x="7311336" y="276007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7" name="Rounded Rectangle 77">
              <a:extLst>
                <a:ext uri="{FF2B5EF4-FFF2-40B4-BE49-F238E27FC236}">
                  <a16:creationId xmlns:a16="http://schemas.microsoft.com/office/drawing/2014/main" xmlns="" id="{6A70FDF8-9ED2-4F4C-A80D-7F1663064DD5}"/>
                </a:ext>
              </a:extLst>
            </p:cNvPr>
            <p:cNvSpPr/>
            <p:nvPr/>
          </p:nvSpPr>
          <p:spPr>
            <a:xfrm>
              <a:off x="8831043" y="253909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85A19F-610D-4CCE-AF3F-4D2E42E56A27}"/>
              </a:ext>
            </a:extLst>
          </p:cNvPr>
          <p:cNvSpPr/>
          <p:nvPr/>
        </p:nvSpPr>
        <p:spPr>
          <a:xfrm>
            <a:off x="8438963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CC465C-3091-4A57-8140-18A37F59182F}"/>
              </a:ext>
            </a:extLst>
          </p:cNvPr>
          <p:cNvSpPr/>
          <p:nvPr/>
        </p:nvSpPr>
        <p:spPr>
          <a:xfrm>
            <a:off x="5703594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625DC11-6CB2-4AF5-8E73-340D133F2E63}"/>
              </a:ext>
            </a:extLst>
          </p:cNvPr>
          <p:cNvSpPr/>
          <p:nvPr/>
        </p:nvSpPr>
        <p:spPr>
          <a:xfrm>
            <a:off x="2887769" y="96900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7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0969" y="-235075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4555" y="42882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3691CC-C8F2-4235-AC33-F1E31E9EC20D}"/>
              </a:ext>
            </a:extLst>
          </p:cNvPr>
          <p:cNvGrpSpPr/>
          <p:nvPr/>
        </p:nvGrpSpPr>
        <p:grpSpPr>
          <a:xfrm>
            <a:off x="2521466" y="3130387"/>
            <a:ext cx="7179577" cy="3029781"/>
            <a:chOff x="3438380" y="2539095"/>
            <a:chExt cx="7179577" cy="30297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xmlns="" id="{C29CFA4C-A427-40E5-B95C-C47B629B8FD5}"/>
                </a:ext>
              </a:extLst>
            </p:cNvPr>
            <p:cNvSpPr/>
            <p:nvPr/>
          </p:nvSpPr>
          <p:spPr>
            <a:xfrm>
              <a:off x="5817387" y="253909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1" name="Rounded Rectangle 76">
              <a:extLst>
                <a:ext uri="{FF2B5EF4-FFF2-40B4-BE49-F238E27FC236}">
                  <a16:creationId xmlns:a16="http://schemas.microsoft.com/office/drawing/2014/main" xmlns="" id="{7F34EC5B-B14B-4B9E-A79F-5832FD4E749C}"/>
                </a:ext>
              </a:extLst>
            </p:cNvPr>
            <p:cNvSpPr/>
            <p:nvPr/>
          </p:nvSpPr>
          <p:spPr>
            <a:xfrm>
              <a:off x="7311336" y="276007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2" name="Rounded Rectangle 77">
              <a:extLst>
                <a:ext uri="{FF2B5EF4-FFF2-40B4-BE49-F238E27FC236}">
                  <a16:creationId xmlns:a16="http://schemas.microsoft.com/office/drawing/2014/main" xmlns="" id="{CDF77789-C04E-4C9C-98F6-E2ACF140A95C}"/>
                </a:ext>
              </a:extLst>
            </p:cNvPr>
            <p:cNvSpPr/>
            <p:nvPr/>
          </p:nvSpPr>
          <p:spPr>
            <a:xfrm>
              <a:off x="8831043" y="253909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BD90E5B-FAF3-4FDC-957A-B062D836FF55}"/>
              </a:ext>
            </a:extLst>
          </p:cNvPr>
          <p:cNvSpPr/>
          <p:nvPr/>
        </p:nvSpPr>
        <p:spPr>
          <a:xfrm>
            <a:off x="5883869" y="1489732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199A197-C92C-4E28-875E-84B539B27799}"/>
              </a:ext>
            </a:extLst>
          </p:cNvPr>
          <p:cNvSpPr/>
          <p:nvPr/>
        </p:nvSpPr>
        <p:spPr>
          <a:xfrm>
            <a:off x="8751345" y="148303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9CCA00D-A7D9-4C42-96EB-EBAB3C352F3C}"/>
              </a:ext>
            </a:extLst>
          </p:cNvPr>
          <p:cNvSpPr/>
          <p:nvPr/>
        </p:nvSpPr>
        <p:spPr>
          <a:xfrm>
            <a:off x="2855685" y="1447281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3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80651 0.0095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C09789C-2010-4ED1-98D3-22D19A53F5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284" y="-46442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258" y="0"/>
            <a:ext cx="2454127" cy="15005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9C81CA4-2691-4BDC-A5BE-BC61B78EDE41}"/>
              </a:ext>
            </a:extLst>
          </p:cNvPr>
          <p:cNvGrpSpPr/>
          <p:nvPr/>
        </p:nvGrpSpPr>
        <p:grpSpPr>
          <a:xfrm>
            <a:off x="2514681" y="2246797"/>
            <a:ext cx="7179577" cy="3029781"/>
            <a:chOff x="3438380" y="2539095"/>
            <a:chExt cx="7179577" cy="302978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:a16="http://schemas.microsoft.com/office/drawing/2014/main" xmlns="" id="{CE56B1E3-F2F6-43B2-BF7D-C16FFC2B3617}"/>
                </a:ext>
              </a:extLst>
            </p:cNvPr>
            <p:cNvSpPr/>
            <p:nvPr/>
          </p:nvSpPr>
          <p:spPr>
            <a:xfrm>
              <a:off x="5817387" y="253909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5" name="Rounded Rectangle 76">
              <a:extLst>
                <a:ext uri="{FF2B5EF4-FFF2-40B4-BE49-F238E27FC236}">
                  <a16:creationId xmlns:a16="http://schemas.microsoft.com/office/drawing/2014/main" xmlns="" id="{6B561E0A-13FF-4F87-979D-EE0222C61816}"/>
                </a:ext>
              </a:extLst>
            </p:cNvPr>
            <p:cNvSpPr/>
            <p:nvPr/>
          </p:nvSpPr>
          <p:spPr>
            <a:xfrm>
              <a:off x="7311336" y="276007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6" name="Rounded Rectangle 77">
              <a:extLst>
                <a:ext uri="{FF2B5EF4-FFF2-40B4-BE49-F238E27FC236}">
                  <a16:creationId xmlns:a16="http://schemas.microsoft.com/office/drawing/2014/main" xmlns="" id="{74DCB6E1-0813-4B01-B4C3-3322211897FF}"/>
                </a:ext>
              </a:extLst>
            </p:cNvPr>
            <p:cNvSpPr/>
            <p:nvPr/>
          </p:nvSpPr>
          <p:spPr>
            <a:xfrm>
              <a:off x="8831043" y="253909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3D280EA-F8EF-415A-A109-13D7EC4E60F5}"/>
              </a:ext>
            </a:extLst>
          </p:cNvPr>
          <p:cNvSpPr/>
          <p:nvPr/>
        </p:nvSpPr>
        <p:spPr>
          <a:xfrm>
            <a:off x="2415969" y="105679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0D39B1D-7C72-451B-B84E-A906F8CA7E3A}"/>
              </a:ext>
            </a:extLst>
          </p:cNvPr>
          <p:cNvSpPr/>
          <p:nvPr/>
        </p:nvSpPr>
        <p:spPr>
          <a:xfrm>
            <a:off x="5391738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C47EB67-8468-43B7-9EE6-6D559E7AF1DD}"/>
              </a:ext>
            </a:extLst>
          </p:cNvPr>
          <p:cNvSpPr/>
          <p:nvPr/>
        </p:nvSpPr>
        <p:spPr>
          <a:xfrm>
            <a:off x="8448897" y="107013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7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B808C2-292F-4EC7-B043-D6B8554BED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485"/>
          <a:stretch/>
        </p:blipFill>
        <p:spPr>
          <a:xfrm>
            <a:off x="0" y="-26120"/>
            <a:ext cx="12192000" cy="6884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964902-7A82-4792-891B-DCC18161D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D9477B-DF6C-4209-838A-8565FD140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8BF264-4565-4939-9678-CCD898D500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4492" y="19655"/>
            <a:ext cx="1793691" cy="1825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B2645C-1189-4968-9A04-63C56303B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4258" y="0"/>
            <a:ext cx="2454127" cy="15005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55564C9-72D0-4DC2-9765-66CDE35A58BC}"/>
              </a:ext>
            </a:extLst>
          </p:cNvPr>
          <p:cNvGrpSpPr/>
          <p:nvPr/>
        </p:nvGrpSpPr>
        <p:grpSpPr>
          <a:xfrm>
            <a:off x="2553550" y="2652114"/>
            <a:ext cx="7179577" cy="3029781"/>
            <a:chOff x="3438380" y="2539095"/>
            <a:chExt cx="7179577" cy="30297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B861581-2075-425E-9435-E2F4E5C76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xmlns="" id="{22652FDE-B393-4B04-A2A4-80F68C45F714}"/>
                </a:ext>
              </a:extLst>
            </p:cNvPr>
            <p:cNvSpPr/>
            <p:nvPr/>
          </p:nvSpPr>
          <p:spPr>
            <a:xfrm>
              <a:off x="5817387" y="253909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1" name="Rounded Rectangle 76">
              <a:extLst>
                <a:ext uri="{FF2B5EF4-FFF2-40B4-BE49-F238E27FC236}">
                  <a16:creationId xmlns:a16="http://schemas.microsoft.com/office/drawing/2014/main" xmlns="" id="{F2F61CF8-C431-415E-9EED-ACBBF66A2A77}"/>
                </a:ext>
              </a:extLst>
            </p:cNvPr>
            <p:cNvSpPr/>
            <p:nvPr/>
          </p:nvSpPr>
          <p:spPr>
            <a:xfrm>
              <a:off x="7311336" y="276007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2" name="Rounded Rectangle 77">
              <a:extLst>
                <a:ext uri="{FF2B5EF4-FFF2-40B4-BE49-F238E27FC236}">
                  <a16:creationId xmlns:a16="http://schemas.microsoft.com/office/drawing/2014/main" xmlns="" id="{5F739E7D-F442-4CCA-A722-0A8EF29CE679}"/>
                </a:ext>
              </a:extLst>
            </p:cNvPr>
            <p:cNvSpPr/>
            <p:nvPr/>
          </p:nvSpPr>
          <p:spPr>
            <a:xfrm>
              <a:off x="8831043" y="253909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9B6D0-0CB8-4F47-8AF6-15124BBF7DF2}"/>
              </a:ext>
            </a:extLst>
          </p:cNvPr>
          <p:cNvSpPr/>
          <p:nvPr/>
        </p:nvSpPr>
        <p:spPr>
          <a:xfrm>
            <a:off x="8438963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2F1D7D-C9E5-40C0-A424-3FB7A287A484}"/>
              </a:ext>
            </a:extLst>
          </p:cNvPr>
          <p:cNvSpPr/>
          <p:nvPr/>
        </p:nvSpPr>
        <p:spPr>
          <a:xfrm>
            <a:off x="5703594" y="994743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6F3FD25-5991-4550-AA6E-35191A20D4AC}"/>
              </a:ext>
            </a:extLst>
          </p:cNvPr>
          <p:cNvSpPr/>
          <p:nvPr/>
        </p:nvSpPr>
        <p:spPr>
          <a:xfrm>
            <a:off x="2887769" y="96900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13</a:t>
            </a: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C32A6E08-569E-425C-AB07-41A3BBEC3F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D06CCD4-0D1D-4DA6-B45F-B0958B6E09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09D53B-432E-4DB8-8F21-987CA01281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59" b="46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910BF4-3DC5-48C4-BE00-F43BF69233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FA94F8-26E5-4915-B3EB-4D16165AE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7877" y="596555"/>
            <a:ext cx="1666080" cy="1018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96E9F8-7D85-4ECB-A2F8-755FFF923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2670" y="-45436"/>
            <a:ext cx="2889329" cy="10331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0F7FAC2-D539-4AFC-976E-EC8B13B4D8E6}"/>
              </a:ext>
            </a:extLst>
          </p:cNvPr>
          <p:cNvGrpSpPr/>
          <p:nvPr/>
        </p:nvGrpSpPr>
        <p:grpSpPr>
          <a:xfrm>
            <a:off x="2506211" y="2765217"/>
            <a:ext cx="7179577" cy="3029781"/>
            <a:chOff x="3438380" y="2539095"/>
            <a:chExt cx="7179577" cy="30297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4508BAC-1BFC-4481-BEF3-33D623604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1" name="Rounded Rectangle 75">
              <a:extLst>
                <a:ext uri="{FF2B5EF4-FFF2-40B4-BE49-F238E27FC236}">
                  <a16:creationId xmlns:a16="http://schemas.microsoft.com/office/drawing/2014/main" xmlns="" id="{5C5FE9F6-640F-4F5C-93F9-F3E96895AAF2}"/>
                </a:ext>
              </a:extLst>
            </p:cNvPr>
            <p:cNvSpPr/>
            <p:nvPr/>
          </p:nvSpPr>
          <p:spPr>
            <a:xfrm>
              <a:off x="5817387" y="2539095"/>
              <a:ext cx="1403797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2" name="Rounded Rectangle 76">
              <a:extLst>
                <a:ext uri="{FF2B5EF4-FFF2-40B4-BE49-F238E27FC236}">
                  <a16:creationId xmlns:a16="http://schemas.microsoft.com/office/drawing/2014/main" xmlns="" id="{94F02638-C8BD-4B2A-B2DF-00CF5C505094}"/>
                </a:ext>
              </a:extLst>
            </p:cNvPr>
            <p:cNvSpPr/>
            <p:nvPr/>
          </p:nvSpPr>
          <p:spPr>
            <a:xfrm>
              <a:off x="7311336" y="2760075"/>
              <a:ext cx="1403797" cy="89835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3" name="Rounded Rectangle 77">
              <a:extLst>
                <a:ext uri="{FF2B5EF4-FFF2-40B4-BE49-F238E27FC236}">
                  <a16:creationId xmlns:a16="http://schemas.microsoft.com/office/drawing/2014/main" xmlns="" id="{C7350BF6-019C-4E51-A86A-D717C3877ED3}"/>
                </a:ext>
              </a:extLst>
            </p:cNvPr>
            <p:cNvSpPr/>
            <p:nvPr/>
          </p:nvSpPr>
          <p:spPr>
            <a:xfrm>
              <a:off x="8831043" y="2539095"/>
              <a:ext cx="1403797" cy="110090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37873C9-45FA-4EF3-81CD-E656C321A280}"/>
              </a:ext>
            </a:extLst>
          </p:cNvPr>
          <p:cNvSpPr/>
          <p:nvPr/>
        </p:nvSpPr>
        <p:spPr>
          <a:xfrm>
            <a:off x="5883869" y="1489732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2648D38-3128-43E7-98F4-EDFB26DD8E77}"/>
              </a:ext>
            </a:extLst>
          </p:cNvPr>
          <p:cNvSpPr/>
          <p:nvPr/>
        </p:nvSpPr>
        <p:spPr>
          <a:xfrm>
            <a:off x="8751345" y="1483038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FC1CEB-8800-4C5E-B134-A7B08FB6B218}"/>
              </a:ext>
            </a:extLst>
          </p:cNvPr>
          <p:cNvSpPr/>
          <p:nvPr/>
        </p:nvSpPr>
        <p:spPr>
          <a:xfrm>
            <a:off x="2855685" y="1447281"/>
            <a:ext cx="1545284" cy="828675"/>
          </a:xfrm>
          <a:prstGeom prst="rect">
            <a:avLst/>
          </a:prstGeom>
          <a:solidFill>
            <a:srgbClr val="68CB0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17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6E84CBD-2ADC-4935-ADEE-0C44ABF6C6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8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93AA54FA-734D-4CAA-A6A2-EF974DF2E6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90DCC9D-C8BA-4C8E-BD0E-CC26C63CE9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1958" y="6271"/>
            <a:ext cx="1409318" cy="12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80651 0.0094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CB09A1-54FC-4684-A204-0B9C7D8CB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41">
            <a:off x="2252120" y="4845723"/>
            <a:ext cx="3337523" cy="24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sáu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23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9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62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2699447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3E6A09-81DB-4DEF-8A47-72A8365B738D}"/>
              </a:ext>
            </a:extLst>
          </p:cNvPr>
          <p:cNvSpPr/>
          <p:nvPr/>
        </p:nvSpPr>
        <p:spPr>
          <a:xfrm>
            <a:off x="2268573" y="3579731"/>
            <a:ext cx="6966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 TRUYỀN ĐIỆN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C3A191F-D67E-47BC-B2BC-8F3316A13648}"/>
              </a:ext>
            </a:extLst>
          </p:cNvPr>
          <p:cNvGrpSpPr/>
          <p:nvPr/>
        </p:nvGrpSpPr>
        <p:grpSpPr>
          <a:xfrm>
            <a:off x="2528327" y="497566"/>
            <a:ext cx="5988834" cy="5868177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xmlns="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xmlns="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xmlns="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xmlns="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xmlns="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xmlns="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xmlns="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xmlns="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xmlns="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xmlns="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xmlns="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xmlns="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xmlns="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xmlns="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xmlns="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xmlns="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xmlns="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xmlns="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xmlns="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xmlns="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xmlns="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xmlns="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xmlns="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xmlns="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xmlns="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xmlns="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xmlns="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xmlns="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xmlns="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xmlns="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xmlns="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xmlns="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xmlns="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xmlns="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xmlns="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xmlns="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xmlns="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xmlns="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xmlns="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xmlns="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xmlns="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xmlns="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xmlns="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xmlns="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xmlns="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xmlns="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xmlns="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xmlns="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xmlns="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xmlns="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xmlns="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xmlns="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xmlns="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xmlns="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xmlns="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xmlns="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xmlns="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xmlns="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xmlns="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xmlns="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xmlns="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xmlns="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xmlns="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xmlns="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xmlns="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xmlns="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xmlns="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xmlns="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xmlns="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xmlns="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xmlns="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xmlns="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xmlns="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xmlns="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xmlns="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xmlns="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xmlns="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xmlns="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xmlns="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xmlns="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xmlns="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xmlns="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xmlns="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xmlns="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xmlns="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xmlns="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xmlns="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xmlns="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xmlns="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xmlns="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xmlns="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xmlns="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xmlns="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xmlns="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xmlns="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xmlns="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xmlns="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xmlns="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xmlns="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xmlns="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xmlns="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xmlns="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xmlns="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xmlns="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xmlns="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xmlns="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xmlns="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xmlns="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xmlns="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xmlns="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xmlns="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xmlns="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xmlns="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xmlns="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xmlns="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xmlns="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xmlns="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xmlns="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xmlns="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xmlns="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xmlns="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xmlns="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xmlns="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xmlns="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xmlns="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xmlns="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xmlns="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xmlns="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xmlns="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xmlns="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xmlns="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xmlns="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xmlns="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xmlns="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xmlns="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xmlns="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xmlns="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xmlns="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xmlns="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xmlns="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xmlns="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xmlns="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xmlns="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xmlns="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xmlns="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xmlns="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xmlns="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xmlns="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xmlns="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xmlns="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xmlns="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xmlns="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xmlns="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xmlns="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xmlns="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xmlns="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xmlns="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xmlns="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xmlns="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xmlns="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xmlns="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xmlns="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xmlns="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xmlns="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xmlns="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xmlns="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xmlns="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xmlns="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xmlns="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xmlns="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xmlns="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xmlns="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xmlns="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xmlns="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xmlns="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xmlns="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xmlns="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xmlns="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xmlns="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xmlns="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xmlns="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xmlns="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xmlns="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xmlns="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xmlns="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xmlns="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xmlns="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xmlns="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xmlns="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xmlns="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xmlns="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xmlns="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xmlns="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xmlns="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xmlns="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xmlns="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xmlns="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xmlns="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xmlns="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xmlns="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xmlns="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xmlns="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xmlns="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xmlns="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xmlns="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xmlns="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xmlns="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xmlns="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xmlns="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xmlns="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xmlns="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xmlns="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xmlns="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xmlns="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xmlns="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xmlns="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xmlns="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xmlns="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xmlns="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xmlns="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xmlns="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xmlns="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xmlns="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xmlns="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xmlns="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xmlns="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xmlns="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xmlns="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xmlns="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xmlns="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xmlns="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xmlns="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xmlns="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xmlns="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xmlns="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xmlns="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xmlns="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xmlns="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xmlns="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xmlns="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xmlns="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xmlns="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xmlns="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xmlns="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xmlns="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xmlns="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xmlns="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xmlns="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xmlns="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xmlns="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xmlns="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xmlns="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xmlns="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xmlns="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xmlns="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xmlns="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xmlns="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xmlns="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xmlns="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xmlns="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xmlns="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xmlns="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xmlns="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xmlns="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xmlns="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xmlns="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xmlns="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xmlns="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xmlns="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xmlns="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xmlns="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xmlns="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xmlns="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xmlns="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xmlns="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xmlns="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xmlns="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xmlns="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xmlns="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xmlns="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xmlns="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xmlns="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xmlns="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xmlns="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xmlns="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xmlns="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xmlns="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xmlns="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xmlns="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xmlns="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xmlns="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xmlns="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xmlns="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xmlns="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xmlns="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xmlns="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xmlns="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xmlns="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xmlns="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xmlns="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xmlns="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xmlns="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xmlns="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xmlns="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xmlns="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xmlns="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xmlns="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xmlns="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xmlns="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xmlns="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xmlns="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xmlns="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xmlns="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xmlns="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xmlns="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xmlns="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xmlns="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xmlns="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xmlns="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xmlns="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xmlns="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xmlns="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xmlns="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xmlns="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xmlns="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xmlns="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xmlns="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xmlns="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xmlns="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xmlns="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xmlns="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xmlns="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xmlns="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xmlns="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xmlns="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xmlns="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xmlns="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xmlns="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xmlns="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xmlns="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xmlns="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xmlns="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xmlns="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xmlns="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xmlns="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xmlns="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xmlns="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xmlns="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xmlns="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xmlns="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xmlns="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xmlns="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xmlns="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xmlns="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xmlns="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xmlns="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xmlns="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xmlns="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xmlns="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xmlns="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xmlns="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xmlns="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xmlns="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xmlns="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xmlns="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xmlns="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xmlns="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xmlns="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xmlns="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xmlns="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xmlns="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xmlns="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xmlns="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xmlns="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xmlns="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xmlns="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xmlns="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xmlns="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xmlns="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xmlns="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xmlns="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xmlns="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xmlns="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xmlns="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xmlns="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xmlns="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xmlns="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xmlns="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xmlns="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xmlns="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xmlns="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xmlns="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xmlns="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xmlns="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xmlns="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xmlns="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xmlns="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xmlns="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xmlns="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xmlns="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xmlns="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xmlns="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xmlns="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xmlns="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xmlns="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xmlns="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xmlns="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xmlns="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xmlns="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xmlns="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xmlns="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xmlns="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xmlns="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xmlns="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xmlns="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xmlns="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xmlns="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xmlns="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xmlns="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xmlns="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xmlns="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xmlns="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xmlns="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xmlns="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xmlns="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xmlns="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xmlns="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xmlns="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xmlns="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xmlns="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xmlns="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xmlns="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xmlns="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xmlns="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xmlns="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xmlns="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xmlns="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xmlns="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xmlns="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xmlns="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xmlns="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xmlns="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xmlns="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xmlns="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xmlns="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xmlns="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xmlns="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xmlns="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xmlns="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xmlns="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xmlns="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xmlns="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xmlns="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xmlns="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xmlns="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xmlns="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xmlns="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xmlns="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xmlns="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xmlns="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xmlns="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xmlns="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xmlns="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xmlns="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xmlns="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xmlns="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xmlns="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xmlns="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xmlns="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xmlns="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xmlns="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xmlns="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xmlns="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xmlns="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xmlns="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xmlns="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xmlns="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xmlns="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xmlns="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xmlns="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xmlns="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xmlns="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xmlns="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xmlns="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xmlns="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xmlns="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xmlns="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xmlns="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xmlns="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xmlns="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xmlns="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xmlns="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xmlns="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xmlns="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xmlns="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xmlns="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xmlns="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xmlns="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xmlns="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xmlns="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xmlns="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xmlns="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xmlns="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xmlns="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xmlns="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xmlns="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xmlns="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xmlns="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xmlns="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xmlns="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xmlns="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xmlns="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xmlns="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xmlns="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xmlns="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xmlns="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xmlns="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xmlns="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xmlns="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xmlns="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xmlns="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xmlns="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xmlns="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xmlns="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xmlns="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xmlns="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xmlns="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xmlns="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xmlns="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xmlns="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xmlns="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xmlns="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xmlns="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xmlns="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xmlns="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xmlns="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xmlns="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xmlns="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xmlns="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xmlns="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xmlns="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xmlns="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xmlns="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xmlns="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xmlns="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xmlns="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xmlns="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xmlns="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xmlns="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xmlns="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xmlns="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xmlns="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xmlns="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xmlns="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xmlns="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xmlns="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xmlns="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xmlns="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xmlns="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xmlns="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xmlns="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xmlns="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xmlns="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xmlns="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xmlns="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xmlns="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xmlns="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xmlns="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xmlns="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xmlns="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xmlns="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xmlns="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xmlns="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xmlns="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xmlns="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xmlns="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xmlns="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xmlns="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xmlns="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xmlns="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xmlns="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xmlns="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xmlns="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xmlns="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xmlns="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xmlns="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xmlns="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xmlns="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xmlns="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xmlns="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xmlns="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xmlns="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xmlns="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xmlns="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xmlns="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xmlns="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xmlns="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xmlns="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xmlns="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xmlns="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xmlns="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xmlns="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xmlns="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xmlns="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xmlns="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xmlns="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xmlns="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xmlns="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xmlns="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xmlns="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xmlns="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xmlns="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xmlns="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xmlns="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xmlns="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xmlns="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xmlns="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xmlns="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xmlns="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xmlns="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xmlns="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xmlns="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xmlns="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xmlns="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xmlns="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xmlns="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xmlns="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xmlns="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xmlns="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xmlns="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xmlns="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xmlns="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xmlns="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xmlns="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xmlns="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xmlns="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xmlns="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xmlns="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xmlns="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xmlns="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xmlns="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xmlns="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xmlns="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xmlns="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xmlns="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xmlns="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xmlns="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xmlns="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xmlns="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xmlns="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xmlns="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xmlns="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xmlns="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xmlns="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xmlns="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xmlns="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xmlns="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xmlns="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xmlns="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xmlns="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xmlns="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xmlns="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xmlns="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xmlns="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xmlns="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xmlns="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xmlns="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xmlns="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xmlns="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xmlns="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xmlns="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xmlns="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xmlns="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xmlns="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xmlns="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xmlns="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xmlns="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xmlns="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xmlns="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xmlns="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xmlns="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xmlns="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xmlns="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xmlns="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xmlns="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xmlns="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xmlns="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xmlns="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xmlns="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xmlns="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xmlns="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xmlns="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xmlns="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xmlns="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xmlns="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xmlns="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xmlns="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xmlns="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xmlns="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xmlns="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xmlns="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xmlns="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xmlns="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xmlns="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xmlns="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xmlns="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xmlns="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xmlns="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xmlns="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xmlns="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xmlns="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xmlns="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xmlns="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xmlns="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xmlns="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xmlns="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xmlns="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xmlns="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xmlns="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xmlns="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xmlns="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xmlns="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xmlns="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xmlns="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xmlns="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xmlns="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xmlns="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xmlns="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xmlns="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xmlns="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xmlns="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xmlns="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xmlns="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xmlns="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xmlns="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xmlns="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xmlns="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xmlns="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xmlns="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xmlns="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xmlns="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xmlns="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xmlns="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xmlns="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xmlns="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xmlns="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xmlns="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xmlns="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xmlns="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xmlns="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xmlns="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xmlns="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xmlns="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xmlns="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xmlns="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xmlns="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xmlns="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xmlns="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xmlns="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xmlns="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xmlns="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xmlns="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xmlns="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xmlns="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xmlns="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xmlns="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xmlns="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xmlns="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xmlns="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xmlns="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xmlns="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xmlns="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xmlns="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xmlns="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xmlns="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xmlns="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xmlns="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xmlns="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xmlns="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xmlns="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xmlns="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xmlns="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xmlns="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xmlns="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xmlns="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xmlns="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xmlns="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xmlns="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xmlns="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xmlns="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xmlns="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xmlns="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xmlns="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xmlns="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xmlns="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xmlns="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xmlns="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xmlns="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xmlns="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xmlns="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xmlns="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xmlns="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xmlns="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xmlns="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xmlns="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xmlns="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xmlns="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xmlns="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xmlns="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xmlns="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xmlns="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xmlns="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xmlns="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xmlns="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xmlns="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xmlns="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xmlns="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xmlns="" id="{140AF6F9-0965-4C44-85E8-BDB1693CDEFE}"/>
              </a:ext>
            </a:extLst>
          </p:cNvPr>
          <p:cNvSpPr/>
          <p:nvPr/>
        </p:nvSpPr>
        <p:spPr>
          <a:xfrm>
            <a:off x="2331651" y="229837"/>
            <a:ext cx="6546097" cy="6429996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xmlns="" id="{64EEDFBE-A4CF-45B9-B24F-3340AAAA42D2}"/>
              </a:ext>
            </a:extLst>
          </p:cNvPr>
          <p:cNvSpPr/>
          <p:nvPr/>
        </p:nvSpPr>
        <p:spPr>
          <a:xfrm>
            <a:off x="6272511" y="39108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xmlns="" id="{95E1051C-5B19-47AD-B51A-A9D0164170BF}"/>
              </a:ext>
            </a:extLst>
          </p:cNvPr>
          <p:cNvSpPr/>
          <p:nvPr/>
        </p:nvSpPr>
        <p:spPr>
          <a:xfrm>
            <a:off x="6776675" y="563535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xmlns="" id="{25989609-C257-460E-B2C9-36868151DEBC}"/>
              </a:ext>
            </a:extLst>
          </p:cNvPr>
          <p:cNvSpPr/>
          <p:nvPr/>
        </p:nvSpPr>
        <p:spPr>
          <a:xfrm>
            <a:off x="7162279" y="78178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xmlns="" id="{894397A2-0A0E-4502-BEA4-AB973FD6AD89}"/>
              </a:ext>
            </a:extLst>
          </p:cNvPr>
          <p:cNvSpPr/>
          <p:nvPr/>
        </p:nvSpPr>
        <p:spPr>
          <a:xfrm>
            <a:off x="7539368" y="108617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xmlns="" id="{1078EAC5-C88A-4988-977A-92519547D63A}"/>
              </a:ext>
            </a:extLst>
          </p:cNvPr>
          <p:cNvSpPr/>
          <p:nvPr/>
        </p:nvSpPr>
        <p:spPr>
          <a:xfrm>
            <a:off x="7909273" y="144870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xmlns="" id="{DB099B76-86F5-4259-91BF-265EA1235888}"/>
              </a:ext>
            </a:extLst>
          </p:cNvPr>
          <p:cNvSpPr/>
          <p:nvPr/>
        </p:nvSpPr>
        <p:spPr>
          <a:xfrm>
            <a:off x="8175334" y="181958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xmlns="" id="{ADE1F7B9-217C-4782-A36D-08A8963445ED}"/>
              </a:ext>
            </a:extLst>
          </p:cNvPr>
          <p:cNvSpPr/>
          <p:nvPr/>
        </p:nvSpPr>
        <p:spPr>
          <a:xfrm>
            <a:off x="8358269" y="230575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xmlns="" id="{047DA44F-7874-44DA-9590-5DCD943C6F4C}"/>
              </a:ext>
            </a:extLst>
          </p:cNvPr>
          <p:cNvSpPr/>
          <p:nvPr/>
        </p:nvSpPr>
        <p:spPr>
          <a:xfrm>
            <a:off x="8492975" y="273452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xmlns="" id="{626E792B-958B-4D43-8C7C-3D928A24C964}"/>
              </a:ext>
            </a:extLst>
          </p:cNvPr>
          <p:cNvSpPr/>
          <p:nvPr/>
        </p:nvSpPr>
        <p:spPr>
          <a:xfrm>
            <a:off x="8613171" y="3146778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xmlns="" id="{E391A64B-2AA8-4A8B-A671-D7B08AF2925B}"/>
              </a:ext>
            </a:extLst>
          </p:cNvPr>
          <p:cNvSpPr/>
          <p:nvPr/>
        </p:nvSpPr>
        <p:spPr>
          <a:xfrm>
            <a:off x="8492975" y="419057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xmlns="" id="{15F1AE03-E0AF-413F-BF13-79145D3352F6}"/>
              </a:ext>
            </a:extLst>
          </p:cNvPr>
          <p:cNvSpPr/>
          <p:nvPr/>
        </p:nvSpPr>
        <p:spPr>
          <a:xfrm>
            <a:off x="8345814" y="460638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xmlns="" id="{5C159E43-A620-436E-A710-5372B4BE802C}"/>
              </a:ext>
            </a:extLst>
          </p:cNvPr>
          <p:cNvSpPr/>
          <p:nvPr/>
        </p:nvSpPr>
        <p:spPr>
          <a:xfrm>
            <a:off x="8121334" y="502369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xmlns="" id="{CC19E7BE-5150-4D72-82BF-D94BF02A6838}"/>
              </a:ext>
            </a:extLst>
          </p:cNvPr>
          <p:cNvSpPr/>
          <p:nvPr/>
        </p:nvSpPr>
        <p:spPr>
          <a:xfrm>
            <a:off x="7801273" y="538278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xmlns="" id="{F5C526CD-A44C-4F35-BBCE-01FA72E0FDB0}"/>
              </a:ext>
            </a:extLst>
          </p:cNvPr>
          <p:cNvSpPr/>
          <p:nvPr/>
        </p:nvSpPr>
        <p:spPr>
          <a:xfrm>
            <a:off x="7431368" y="577421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xmlns="" id="{6DEF6EE6-2277-4834-949C-0FBAD2CB3FF0}"/>
              </a:ext>
            </a:extLst>
          </p:cNvPr>
          <p:cNvSpPr/>
          <p:nvPr/>
        </p:nvSpPr>
        <p:spPr>
          <a:xfrm>
            <a:off x="7054279" y="6050314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xmlns="" id="{31AFA756-56BA-4CBF-9225-105B2601FE17}"/>
              </a:ext>
            </a:extLst>
          </p:cNvPr>
          <p:cNvSpPr/>
          <p:nvPr/>
        </p:nvSpPr>
        <p:spPr>
          <a:xfrm>
            <a:off x="6568067" y="623120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xmlns="" id="{1D347FD4-8F65-45DE-BD47-3564519811A6}"/>
              </a:ext>
            </a:extLst>
          </p:cNvPr>
          <p:cNvSpPr/>
          <p:nvPr/>
        </p:nvSpPr>
        <p:spPr>
          <a:xfrm>
            <a:off x="6183103" y="632848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xmlns="" id="{363E30E9-64E4-4B90-B8F8-3788AD1E8D51}"/>
              </a:ext>
            </a:extLst>
          </p:cNvPr>
          <p:cNvSpPr/>
          <p:nvPr/>
        </p:nvSpPr>
        <p:spPr>
          <a:xfrm>
            <a:off x="5710724" y="641679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xmlns="" id="{EA5F6815-3889-4B64-8F77-849F6BAB190E}"/>
              </a:ext>
            </a:extLst>
          </p:cNvPr>
          <p:cNvSpPr/>
          <p:nvPr/>
        </p:nvSpPr>
        <p:spPr>
          <a:xfrm>
            <a:off x="5215165" y="640298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xmlns="" id="{60140A25-7B25-4AC3-98F1-03CF745E36DB}"/>
              </a:ext>
            </a:extLst>
          </p:cNvPr>
          <p:cNvSpPr/>
          <p:nvPr/>
        </p:nvSpPr>
        <p:spPr>
          <a:xfrm>
            <a:off x="4711166" y="632848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xmlns="" id="{1D2178A1-D082-4369-8D6E-07E70FF63C69}"/>
              </a:ext>
            </a:extLst>
          </p:cNvPr>
          <p:cNvSpPr/>
          <p:nvPr/>
        </p:nvSpPr>
        <p:spPr>
          <a:xfrm>
            <a:off x="4258386" y="6158314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xmlns="" id="{7DD413AE-CF6B-4542-85D9-4DC6659065F4}"/>
              </a:ext>
            </a:extLst>
          </p:cNvPr>
          <p:cNvSpPr/>
          <p:nvPr/>
        </p:nvSpPr>
        <p:spPr>
          <a:xfrm>
            <a:off x="3814463" y="588221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xmlns="" id="{514DA2BB-6B58-4128-A93C-63182EFAED7A}"/>
              </a:ext>
            </a:extLst>
          </p:cNvPr>
          <p:cNvSpPr/>
          <p:nvPr/>
        </p:nvSpPr>
        <p:spPr>
          <a:xfrm>
            <a:off x="3473527" y="5610214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xmlns="" id="{AFBB5476-8987-42CA-993B-7660CD693EEE}"/>
              </a:ext>
            </a:extLst>
          </p:cNvPr>
          <p:cNvSpPr/>
          <p:nvPr/>
        </p:nvSpPr>
        <p:spPr>
          <a:xfrm>
            <a:off x="3136672" y="527478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xmlns="" id="{3B13EE2A-8FC9-4218-8172-F0E2D2DB38FC}"/>
              </a:ext>
            </a:extLst>
          </p:cNvPr>
          <p:cNvSpPr/>
          <p:nvPr/>
        </p:nvSpPr>
        <p:spPr>
          <a:xfrm>
            <a:off x="2865283" y="491569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xmlns="" id="{7C22F5C9-F662-49EE-BA19-73FB8CC26B30}"/>
              </a:ext>
            </a:extLst>
          </p:cNvPr>
          <p:cNvSpPr/>
          <p:nvPr/>
        </p:nvSpPr>
        <p:spPr>
          <a:xfrm>
            <a:off x="2700185" y="449838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xmlns="" id="{D78E6FA3-3F04-43F7-9A41-CCEDB47DB396}"/>
              </a:ext>
            </a:extLst>
          </p:cNvPr>
          <p:cNvSpPr/>
          <p:nvPr/>
        </p:nvSpPr>
        <p:spPr>
          <a:xfrm>
            <a:off x="2467404" y="362702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xmlns="" id="{28CE04EA-AEC6-42F2-81F4-564B947128F9}"/>
              </a:ext>
            </a:extLst>
          </p:cNvPr>
          <p:cNvSpPr/>
          <p:nvPr/>
        </p:nvSpPr>
        <p:spPr>
          <a:xfrm>
            <a:off x="2469729" y="311867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xmlns="" id="{376FE020-7390-4D4B-A862-9D0592241B6B}"/>
              </a:ext>
            </a:extLst>
          </p:cNvPr>
          <p:cNvSpPr/>
          <p:nvPr/>
        </p:nvSpPr>
        <p:spPr>
          <a:xfrm>
            <a:off x="2542776" y="268982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xmlns="" id="{3DAB77EA-002D-4123-AB5C-7EBACDB03991}"/>
              </a:ext>
            </a:extLst>
          </p:cNvPr>
          <p:cNvSpPr/>
          <p:nvPr/>
        </p:nvSpPr>
        <p:spPr>
          <a:xfrm>
            <a:off x="2650776" y="2258025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xmlns="" id="{04363FC4-F838-4FF4-8877-5528F72EF463}"/>
              </a:ext>
            </a:extLst>
          </p:cNvPr>
          <p:cNvSpPr/>
          <p:nvPr/>
        </p:nvSpPr>
        <p:spPr>
          <a:xfrm>
            <a:off x="3170311" y="1394703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xmlns="" id="{EF5932D6-0394-4A5E-AE03-FB5B05C35990}"/>
              </a:ext>
            </a:extLst>
          </p:cNvPr>
          <p:cNvSpPr/>
          <p:nvPr/>
        </p:nvSpPr>
        <p:spPr>
          <a:xfrm>
            <a:off x="3537352" y="108617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xmlns="" id="{20CB8476-6E07-4E00-9034-FB3C4D648997}"/>
              </a:ext>
            </a:extLst>
          </p:cNvPr>
          <p:cNvSpPr/>
          <p:nvPr/>
        </p:nvSpPr>
        <p:spPr>
          <a:xfrm>
            <a:off x="3922463" y="83578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xmlns="" id="{CA5EB3F2-A803-433F-BC9B-C4DE510950AD}"/>
              </a:ext>
            </a:extLst>
          </p:cNvPr>
          <p:cNvSpPr/>
          <p:nvPr/>
        </p:nvSpPr>
        <p:spPr>
          <a:xfrm>
            <a:off x="4323854" y="57648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xmlns="" id="{B3DEFF4C-70A5-404F-AA63-CBA9359CD2E1}"/>
              </a:ext>
            </a:extLst>
          </p:cNvPr>
          <p:cNvSpPr/>
          <p:nvPr/>
        </p:nvSpPr>
        <p:spPr>
          <a:xfrm>
            <a:off x="4734455" y="42446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xmlns="" id="{F20E0677-5FD7-48C1-BA9A-FDBD65B3F599}"/>
              </a:ext>
            </a:extLst>
          </p:cNvPr>
          <p:cNvSpPr/>
          <p:nvPr/>
        </p:nvSpPr>
        <p:spPr>
          <a:xfrm>
            <a:off x="5212335" y="33708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xmlns="" id="{7EEDEAC8-6935-43F5-83E3-6BD3676988F2}"/>
              </a:ext>
            </a:extLst>
          </p:cNvPr>
          <p:cNvSpPr/>
          <p:nvPr/>
        </p:nvSpPr>
        <p:spPr>
          <a:xfrm>
            <a:off x="5750409" y="316466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xmlns="" id="{E26EAD3F-B0B6-4A21-8DBD-E161E776CCAF}"/>
              </a:ext>
            </a:extLst>
          </p:cNvPr>
          <p:cNvSpPr/>
          <p:nvPr/>
        </p:nvSpPr>
        <p:spPr>
          <a:xfrm>
            <a:off x="2575404" y="4082579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xmlns="" id="{6EA031BB-19C1-43B5-8331-41B3664C07B8}"/>
              </a:ext>
            </a:extLst>
          </p:cNvPr>
          <p:cNvSpPr/>
          <p:nvPr/>
        </p:nvSpPr>
        <p:spPr>
          <a:xfrm>
            <a:off x="2834575" y="182837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xmlns="" id="{3FF7F92B-0DCF-4076-A790-291A20346FB5}"/>
              </a:ext>
            </a:extLst>
          </p:cNvPr>
          <p:cNvSpPr/>
          <p:nvPr/>
        </p:nvSpPr>
        <p:spPr>
          <a:xfrm>
            <a:off x="8597798" y="370484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xmlns="" id="{6F26D9A9-3441-4850-AB1D-4462A2989044}"/>
              </a:ext>
            </a:extLst>
          </p:cNvPr>
          <p:cNvGrpSpPr/>
          <p:nvPr/>
        </p:nvGrpSpPr>
        <p:grpSpPr>
          <a:xfrm rot="10800000">
            <a:off x="7881592" y="3381120"/>
            <a:ext cx="910219" cy="18610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xmlns="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xmlns="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D55BFD-57AB-4261-9298-5E7D110A99FA}"/>
              </a:ext>
            </a:extLst>
          </p:cNvPr>
          <p:cNvSpPr txBox="1"/>
          <p:nvPr/>
        </p:nvSpPr>
        <p:spPr>
          <a:xfrm>
            <a:off x="91803" y="129504"/>
            <a:ext cx="3237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VÒNG QUAY KÌ DIỆU</a:t>
            </a:r>
          </a:p>
        </p:txBody>
      </p:sp>
    </p:spTree>
    <p:extLst>
      <p:ext uri="{BB962C8B-B14F-4D97-AF65-F5344CB8AC3E}">
        <p14:creationId xmlns:p14="http://schemas.microsoft.com/office/powerpoint/2010/main" val="37279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74A74484-3D82-4D00-BA4F-5DA84C92D094}"/>
              </a:ext>
            </a:extLst>
          </p:cNvPr>
          <p:cNvGrpSpPr/>
          <p:nvPr/>
        </p:nvGrpSpPr>
        <p:grpSpPr>
          <a:xfrm>
            <a:off x="2552672" y="191544"/>
            <a:ext cx="7618024" cy="799110"/>
            <a:chOff x="1208564" y="356727"/>
            <a:chExt cx="3707868" cy="722212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xmlns="" id="{42EA427A-B766-4C12-B2F4-9CCA45E5F087}"/>
                </a:ext>
              </a:extLst>
            </p:cNvPr>
            <p:cNvSpPr/>
            <p:nvPr/>
          </p:nvSpPr>
          <p:spPr>
            <a:xfrm>
              <a:off x="1390127" y="390474"/>
              <a:ext cx="352630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03A5407-0C34-4B8C-910D-D39121D0F49B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7D322B-4721-445F-AAED-27EE3983F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1" t="69728" r="74870" b="6822"/>
          <a:stretch/>
        </p:blipFill>
        <p:spPr>
          <a:xfrm>
            <a:off x="1775205" y="4760729"/>
            <a:ext cx="1360967" cy="124400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9B6C88D-8CBB-48E3-A1DC-0EB55302BA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8" t="1715" r="74454" b="74835"/>
          <a:stretch/>
        </p:blipFill>
        <p:spPr>
          <a:xfrm>
            <a:off x="1976199" y="973608"/>
            <a:ext cx="1360967" cy="124400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22C3F46F-AD1D-4B51-BF38-35CCD21D4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9" t="2785" r="5378" b="73765"/>
          <a:stretch/>
        </p:blipFill>
        <p:spPr>
          <a:xfrm>
            <a:off x="8704495" y="1082754"/>
            <a:ext cx="1265274" cy="124400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4670EFBA-D8B5-40A8-8E75-699F24ADF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1" t="25433" r="74870" b="53121"/>
          <a:stretch/>
        </p:blipFill>
        <p:spPr>
          <a:xfrm>
            <a:off x="1784980" y="2322326"/>
            <a:ext cx="1360967" cy="11376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43A10026-A9EB-4D37-B2EE-A49AF54544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9" t="47348" r="77108" b="32342"/>
          <a:stretch/>
        </p:blipFill>
        <p:spPr>
          <a:xfrm>
            <a:off x="1768451" y="3653171"/>
            <a:ext cx="1262520" cy="107743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69359A44-C2B0-4A93-9785-6A0FF41B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9" t="26235" r="3972" b="52787"/>
          <a:stretch/>
        </p:blipFill>
        <p:spPr>
          <a:xfrm>
            <a:off x="8656649" y="2381697"/>
            <a:ext cx="1360967" cy="111287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B58CA10C-FA8E-49AC-9B65-04391A79A9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9" t="46979" r="3972" b="32477"/>
          <a:stretch/>
        </p:blipFill>
        <p:spPr>
          <a:xfrm>
            <a:off x="8656649" y="3576975"/>
            <a:ext cx="1360967" cy="108983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5CAA10A0-412A-41B5-B6CE-9C7B9A5C1C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39" t="67523" r="3972" b="8826"/>
          <a:stretch/>
        </p:blipFill>
        <p:spPr>
          <a:xfrm>
            <a:off x="8656649" y="4666811"/>
            <a:ext cx="1360967" cy="125464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47857879-3721-435F-A0C7-B1ABD64506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7" t="28840" r="56285" b="49715"/>
          <a:stretch/>
        </p:blipFill>
        <p:spPr>
          <a:xfrm>
            <a:off x="4371563" y="2466755"/>
            <a:ext cx="1157368" cy="11376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1257E9A5-B7BD-43E5-8A07-2ED62BEA14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02" t="4789" r="26615" b="73765"/>
          <a:stretch/>
        </p:blipFill>
        <p:spPr>
          <a:xfrm>
            <a:off x="6283843" y="1190846"/>
            <a:ext cx="1265274" cy="113768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87DD73C6-374E-4F92-83E8-553F301191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7" t="4789" r="56285" b="74233"/>
          <a:stretch/>
        </p:blipFill>
        <p:spPr>
          <a:xfrm>
            <a:off x="4493349" y="1268822"/>
            <a:ext cx="1157368" cy="11128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DF60373-5425-4F4F-B479-87DE71266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7" t="50286" r="56285" b="28268"/>
          <a:stretch/>
        </p:blipFill>
        <p:spPr>
          <a:xfrm>
            <a:off x="4371563" y="3604439"/>
            <a:ext cx="1157368" cy="11376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7CFB2FB5-E6B6-4E1C-9F1E-0291B4DEA7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17" t="73335" r="56285" b="5219"/>
          <a:stretch/>
        </p:blipFill>
        <p:spPr>
          <a:xfrm>
            <a:off x="4371563" y="4827181"/>
            <a:ext cx="1157368" cy="11376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282BB6AF-96A7-4B9D-8E7E-B45F0EE08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801" t="25967" r="29246" b="50983"/>
          <a:stretch/>
        </p:blipFill>
        <p:spPr>
          <a:xfrm>
            <a:off x="6283843" y="2324988"/>
            <a:ext cx="1086157" cy="122274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4211E3E8-57D8-4AC3-BB73-119210642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95" t="49806" r="27852" b="26744"/>
          <a:stretch/>
        </p:blipFill>
        <p:spPr>
          <a:xfrm>
            <a:off x="6239675" y="3498113"/>
            <a:ext cx="1086157" cy="12440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404CC0B5-E5C4-4F8B-9595-72F124CBDA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81" t="72434" r="28803" b="5919"/>
          <a:stretch/>
        </p:blipFill>
        <p:spPr>
          <a:xfrm>
            <a:off x="6262577" y="4816549"/>
            <a:ext cx="1063255" cy="1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8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12083 -0.1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12799 0.390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-0.13763 0.222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88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3776 -0.296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13229 -0.10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2031 0.22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2122 -0.126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4792 0.236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D92DBA6-9FE4-4DCF-9871-5CF320C2017F}"/>
              </a:ext>
            </a:extLst>
          </p:cNvPr>
          <p:cNvGrpSpPr/>
          <p:nvPr/>
        </p:nvGrpSpPr>
        <p:grpSpPr>
          <a:xfrm>
            <a:off x="4399097" y="419869"/>
            <a:ext cx="2990969" cy="799110"/>
            <a:chOff x="1208564" y="356727"/>
            <a:chExt cx="1455773" cy="722212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xmlns="" id="{E01BF3F2-D114-4998-BA24-94DEB072780C}"/>
                </a:ext>
              </a:extLst>
            </p:cNvPr>
            <p:cNvSpPr/>
            <p:nvPr/>
          </p:nvSpPr>
          <p:spPr>
            <a:xfrm>
              <a:off x="1460361" y="439173"/>
              <a:ext cx="12039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0FCC414-95A6-4B78-8F9C-9B5E347ADCE3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C46639-2FFA-499B-9141-6AEC5B873E14}"/>
              </a:ext>
            </a:extLst>
          </p:cNvPr>
          <p:cNvGrpSpPr/>
          <p:nvPr/>
        </p:nvGrpSpPr>
        <p:grpSpPr>
          <a:xfrm>
            <a:off x="3970618" y="3877268"/>
            <a:ext cx="4640171" cy="2190337"/>
            <a:chOff x="1046305" y="1346583"/>
            <a:chExt cx="3613760" cy="21903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B3067D1-8C7E-4CD3-B086-35B2EA649A3C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6" name="Rounded Rectangle 36">
                <a:extLst>
                  <a:ext uri="{FF2B5EF4-FFF2-40B4-BE49-F238E27FC236}">
                    <a16:creationId xmlns:a16="http://schemas.microsoft.com/office/drawing/2014/main" xmlns="" id="{AFC2D388-B9C2-4A4E-8253-DBC8EC1E2F6B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8B513EA6-6C14-40B7-8597-AC2325230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xmlns="" id="{69EBF55D-D7DF-4D9A-96FC-C58D1B440A8D}"/>
                </a:ext>
              </a:extLst>
            </p:cNvPr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6 + 4 + 5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6 + 9     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1BFBA67-448F-4B29-A1E4-13C63A21F36E}"/>
              </a:ext>
            </a:extLst>
          </p:cNvPr>
          <p:cNvGrpSpPr/>
          <p:nvPr/>
        </p:nvGrpSpPr>
        <p:grpSpPr>
          <a:xfrm>
            <a:off x="886552" y="1218979"/>
            <a:ext cx="4427584" cy="2759988"/>
            <a:chOff x="6007005" y="1086391"/>
            <a:chExt cx="3267891" cy="27599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6B51ED6-8F7C-4582-B819-5ABA3AEA81A4}"/>
                </a:ext>
              </a:extLst>
            </p:cNvPr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21" name="Rounded Rectangle 33">
                <a:extLst>
                  <a:ext uri="{FF2B5EF4-FFF2-40B4-BE49-F238E27FC236}">
                    <a16:creationId xmlns:a16="http://schemas.microsoft.com/office/drawing/2014/main" xmlns="" id="{627F573F-3C4E-4500-A884-FBE2E3B29D9E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34386A70-145F-43C9-9865-2569A74E3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xmlns="" id="{48FCFB55-380A-4CC4-9AE0-337E40671013}"/>
                </a:ext>
              </a:extLst>
            </p:cNvPr>
            <p:cNvSpPr txBox="1"/>
            <p:nvPr/>
          </p:nvSpPr>
          <p:spPr>
            <a:xfrm>
              <a:off x="6765847" y="1968942"/>
              <a:ext cx="2454425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+ 1 + 7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+ 8      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535FEDA-52A6-4500-965A-2979B802EB89}"/>
              </a:ext>
            </a:extLst>
          </p:cNvPr>
          <p:cNvGrpSpPr/>
          <p:nvPr/>
        </p:nvGrpSpPr>
        <p:grpSpPr>
          <a:xfrm>
            <a:off x="6589905" y="1310203"/>
            <a:ext cx="4447750" cy="2324768"/>
            <a:chOff x="3658265" y="3795250"/>
            <a:chExt cx="3205805" cy="232476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B9C603B-C966-4D4E-A22F-8A96F693F2F7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6" name="Rounded Rectangle 30">
                <a:extLst>
                  <a:ext uri="{FF2B5EF4-FFF2-40B4-BE49-F238E27FC236}">
                    <a16:creationId xmlns:a16="http://schemas.microsoft.com/office/drawing/2014/main" xmlns="" id="{1B73343E-AFA2-4102-8914-3E0CDBC45AC1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03E8B3C1-4513-4BA7-B501-6CE2F359F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xmlns="" id="{71BB10A3-A128-435A-91AC-44F02BFFD0B0}"/>
                </a:ext>
              </a:extLst>
            </p:cNvPr>
            <p:cNvSpPr txBox="1"/>
            <p:nvPr/>
          </p:nvSpPr>
          <p:spPr>
            <a:xfrm>
              <a:off x="4290055" y="4505663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+ 2 + 4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+ 6     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26" name="TextBox4" r:id="rId2" imgW="723960" imgH="457200"/>
        </mc:Choice>
        <mc:Fallback>
          <p:control name="TextBox4" r:id="rId2" imgW="723960" imgH="4572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2575" y="2181225"/>
                  <a:ext cx="725488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1" r:id="rId3" imgW="723960" imgH="457200"/>
        </mc:Choice>
        <mc:Fallback>
          <p:control name="TextBox1" r:id="rId3" imgW="723960" imgH="4572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2575" y="2836863"/>
                  <a:ext cx="725488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TextBox2" r:id="rId4" imgW="723960" imgH="457200"/>
        </mc:Choice>
        <mc:Fallback>
          <p:control name="TextBox2" r:id="rId4" imgW="723960" imgH="4572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59925" y="2084388"/>
                  <a:ext cx="7239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3" r:id="rId5" imgW="723960" imgH="457200"/>
        </mc:Choice>
        <mc:Fallback>
          <p:control name="TextBox3" r:id="rId5" imgW="723960" imgH="4572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77388" y="2732088"/>
                  <a:ext cx="7239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TextBox5" r:id="rId6" imgW="723960" imgH="457200"/>
        </mc:Choice>
        <mc:Fallback>
          <p:control name="TextBox5" r:id="rId6" imgW="723960" imgH="45720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27863" y="4567238"/>
                  <a:ext cx="725487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TextBox6" r:id="rId7" imgW="723960" imgH="457200"/>
        </mc:Choice>
        <mc:Fallback>
          <p:control name="TextBox6" r:id="rId7" imgW="723960" imgH="45720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1038" y="5251450"/>
                  <a:ext cx="725487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35753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53093A-79A7-4305-B59D-E7E29E1AF1F6}"/>
              </a:ext>
            </a:extLst>
          </p:cNvPr>
          <p:cNvGrpSpPr/>
          <p:nvPr/>
        </p:nvGrpSpPr>
        <p:grpSpPr>
          <a:xfrm>
            <a:off x="4399097" y="561176"/>
            <a:ext cx="2239325" cy="799110"/>
            <a:chOff x="1208564" y="356727"/>
            <a:chExt cx="1089931" cy="722212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xmlns="" id="{87B2ACEC-3591-47BE-892C-C0EF2D96E65B}"/>
                </a:ext>
              </a:extLst>
            </p:cNvPr>
            <p:cNvSpPr/>
            <p:nvPr/>
          </p:nvSpPr>
          <p:spPr>
            <a:xfrm>
              <a:off x="1460361" y="439173"/>
              <a:ext cx="838134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8FCE65D-F391-4E34-A4E4-87EE7B1D5D83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0AF854B-5422-48C6-B182-67E74A4C5253}"/>
              </a:ext>
            </a:extLst>
          </p:cNvPr>
          <p:cNvGrpSpPr/>
          <p:nvPr/>
        </p:nvGrpSpPr>
        <p:grpSpPr>
          <a:xfrm>
            <a:off x="654662" y="1843776"/>
            <a:ext cx="3613760" cy="2190337"/>
            <a:chOff x="1046305" y="1346583"/>
            <a:chExt cx="3613760" cy="219033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DC186A2-6D02-4DC6-B7C6-D77BEA8E5213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xmlns="" id="{6B0199BF-5A37-4284-9619-08DE2B6947AA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436FCB9-9E2A-47A9-BAEF-BC496FC0F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xmlns="" id="{BE9D2386-A612-4051-838E-10D3FA30C71F}"/>
                </a:ext>
              </a:extLst>
            </p:cNvPr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9 + 2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2 + 9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ADE4D27-2A4A-4F46-AE74-5B812E24DD1C}"/>
              </a:ext>
            </a:extLst>
          </p:cNvPr>
          <p:cNvGrpSpPr/>
          <p:nvPr/>
        </p:nvGrpSpPr>
        <p:grpSpPr>
          <a:xfrm>
            <a:off x="4437496" y="1599692"/>
            <a:ext cx="3267891" cy="2443467"/>
            <a:chOff x="6007005" y="1086391"/>
            <a:chExt cx="3267891" cy="24434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9A4C8BB-F4E0-42CE-8B84-17DBEDF8C5BA}"/>
                </a:ext>
              </a:extLst>
            </p:cNvPr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17" name="Rounded Rectangle 33">
                <a:extLst>
                  <a:ext uri="{FF2B5EF4-FFF2-40B4-BE49-F238E27FC236}">
                    <a16:creationId xmlns:a16="http://schemas.microsoft.com/office/drawing/2014/main" xmlns="" id="{03B749CA-DF97-4C38-AD27-412D025D4401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CEA143E4-11F0-4184-9656-A33586077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xmlns="" id="{E291288F-A504-4053-A2EC-8B7B3A45C90C}"/>
                </a:ext>
              </a:extLst>
            </p:cNvPr>
            <p:cNvSpPr txBox="1"/>
            <p:nvPr/>
          </p:nvSpPr>
          <p:spPr>
            <a:xfrm>
              <a:off x="6765847" y="1968942"/>
              <a:ext cx="24544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4 + 8 =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D15412B-7F07-424C-8862-966CC65721F5}"/>
              </a:ext>
            </a:extLst>
          </p:cNvPr>
          <p:cNvGrpSpPr/>
          <p:nvPr/>
        </p:nvGrpSpPr>
        <p:grpSpPr>
          <a:xfrm>
            <a:off x="8127595" y="1642934"/>
            <a:ext cx="3205805" cy="2324768"/>
            <a:chOff x="3658265" y="3795250"/>
            <a:chExt cx="3205805" cy="23247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DE5C02D-99BD-4C1C-A5EC-913696B6EE0C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2" name="Rounded Rectangle 30">
                <a:extLst>
                  <a:ext uri="{FF2B5EF4-FFF2-40B4-BE49-F238E27FC236}">
                    <a16:creationId xmlns:a16="http://schemas.microsoft.com/office/drawing/2014/main" xmlns="" id="{FD9B1CCA-AB4C-4C33-8D4D-C4997E129788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53E8A8F2-D366-4E15-8EA5-B04BA411B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xmlns="" id="{936C57D1-2E10-4FAD-AD56-D30DF9B07B05}"/>
                </a:ext>
              </a:extLst>
            </p:cNvPr>
            <p:cNvSpPr txBox="1"/>
            <p:nvPr/>
          </p:nvSpPr>
          <p:spPr>
            <a:xfrm>
              <a:off x="4290055" y="4505663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+ 4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+ 7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5643778-6C00-46A4-AEC6-C5741700E5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7585" y="3618413"/>
            <a:ext cx="2857500" cy="2857500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xmlns="" id="{27344756-9B46-4B2C-AF28-7ED8483C05FA}"/>
              </a:ext>
            </a:extLst>
          </p:cNvPr>
          <p:cNvSpPr/>
          <p:nvPr/>
        </p:nvSpPr>
        <p:spPr>
          <a:xfrm>
            <a:off x="2428165" y="4516608"/>
            <a:ext cx="5536345" cy="1127112"/>
          </a:xfrm>
          <a:prstGeom prst="wedgeRoundRectCallout">
            <a:avLst>
              <a:gd name="adj1" fmla="val 57614"/>
              <a:gd name="adj2" fmla="val -13911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Swiss Condensed" panose="02000500000000000000" pitchFamily="2" charset="0"/>
              </a:rPr>
              <a:t>Em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hãy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nhận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xét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kết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quả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của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các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phép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tính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trong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từng</a:t>
            </a:r>
            <a:r>
              <a:rPr lang="en-US" sz="2800" b="1" dirty="0">
                <a:latin typeface="UTM Swiss Condensed" panose="02000500000000000000" pitchFamily="2" charset="0"/>
              </a:rPr>
              <a:t> </a:t>
            </a:r>
            <a:r>
              <a:rPr lang="en-US" sz="2800" b="1" dirty="0" err="1">
                <a:latin typeface="UTM Swiss Condensed" panose="02000500000000000000" pitchFamily="2" charset="0"/>
              </a:rPr>
              <a:t>cột</a:t>
            </a:r>
            <a:r>
              <a:rPr lang="en-US" sz="2800" b="1" dirty="0">
                <a:latin typeface="UTM Swiss Condensed" panose="02000500000000000000" pitchFamily="2" charset="0"/>
              </a:rPr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TextBox4" r:id="rId2" imgW="609480" imgH="542880"/>
        </mc:Choice>
        <mc:Fallback>
          <p:control name="TextBox4" r:id="rId2" imgW="609480" imgH="54288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3738" y="2541588"/>
                  <a:ext cx="612775" cy="546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TextBox1" r:id="rId3" imgW="609480" imgH="542880"/>
        </mc:Choice>
        <mc:Fallback>
          <p:control name="TextBox1" r:id="rId3" imgW="609480" imgH="5428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3738" y="323056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name="TextBox2" r:id="rId4" imgW="609480" imgH="542880"/>
        </mc:Choice>
        <mc:Fallback>
          <p:control name="TextBox2" r:id="rId4" imgW="609480" imgH="5428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6413" y="2554288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3" name="TextBox3" r:id="rId5" imgW="609480" imgH="542880"/>
        </mc:Choice>
        <mc:Fallback>
          <p:control name="TextBox3" r:id="rId5" imgW="609480" imgH="54288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6888" y="3225800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4" name="TextBox5" r:id="rId6" imgW="609480" imgH="542880"/>
        </mc:Choice>
        <mc:Fallback>
          <p:control name="TextBox5" r:id="rId6" imgW="609480" imgH="54288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58425" y="2387600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TextBox6" r:id="rId7" imgW="609480" imgH="542880"/>
        </mc:Choice>
        <mc:Fallback>
          <p:control name="TextBox6" r:id="rId7" imgW="609480" imgH="54288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58425" y="3054350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2428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330E9E7-1155-4234-824D-511CDA40AB03}"/>
              </a:ext>
            </a:extLst>
          </p:cNvPr>
          <p:cNvGrpSpPr/>
          <p:nvPr/>
        </p:nvGrpSpPr>
        <p:grpSpPr>
          <a:xfrm>
            <a:off x="0" y="13647"/>
            <a:ext cx="12192000" cy="6830705"/>
            <a:chOff x="0" y="13647"/>
            <a:chExt cx="12192000" cy="683070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B3ADC3C-2C11-4C11-89A3-E699486F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91" t="699"/>
            <a:stretch/>
          </p:blipFill>
          <p:spPr>
            <a:xfrm>
              <a:off x="0" y="13647"/>
              <a:ext cx="12192000" cy="5816200"/>
            </a:xfrm>
            <a:prstGeom prst="rect">
              <a:avLst/>
            </a:prstGeom>
          </p:spPr>
        </p:pic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xmlns="" id="{0E7310F3-F323-4657-88AF-BDDAC6545334}"/>
                </a:ext>
              </a:extLst>
            </p:cNvPr>
            <p:cNvSpPr/>
            <p:nvPr/>
          </p:nvSpPr>
          <p:spPr>
            <a:xfrm>
              <a:off x="0" y="5663821"/>
              <a:ext cx="12192000" cy="1180531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E28BB3-F1BC-41CC-9B8A-697E6117BA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829" b="12930"/>
          <a:stretch/>
        </p:blipFill>
        <p:spPr>
          <a:xfrm>
            <a:off x="2401150" y="2954633"/>
            <a:ext cx="7179577" cy="2574862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9DF2C781-2383-4010-939E-C74AF4CEF0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90788" y="4819378"/>
            <a:ext cx="609600" cy="6096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8408B6C8-12E3-4BC1-A184-F6B78E266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90788" y="5568876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695D71-440E-4084-9ED1-6FDD200C6B3F}"/>
              </a:ext>
            </a:extLst>
          </p:cNvPr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UTM American Sans" panose="02040603050506020204" pitchFamily="18" charset="0"/>
              </a:rPr>
              <a:t>ĐOÀN TÀU VUI VẺ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266</Words>
  <Application>Microsoft Office PowerPoint</Application>
  <PresentationFormat>Custom</PresentationFormat>
  <Paragraphs>105</Paragraphs>
  <Slides>16</Slides>
  <Notes>4</Notes>
  <HiddenSlides>0</HiddenSlides>
  <MMClips>12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Windows User</cp:lastModifiedBy>
  <cp:revision>252</cp:revision>
  <dcterms:created xsi:type="dcterms:W3CDTF">2021-02-20T02:56:00Z</dcterms:created>
  <dcterms:modified xsi:type="dcterms:W3CDTF">2021-09-16T12:00:57Z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