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4" r:id="rId3"/>
    <p:sldMasterId id="2147483656" r:id="rId4"/>
  </p:sldMasterIdLst>
  <p:notesMasterIdLst>
    <p:notesMasterId r:id="rId17"/>
  </p:notesMasterIdLst>
  <p:handoutMasterIdLst>
    <p:handoutMasterId r:id="rId18"/>
  </p:handoutMasterIdLst>
  <p:sldIdLst>
    <p:sldId id="314" r:id="rId5"/>
    <p:sldId id="256" r:id="rId6"/>
    <p:sldId id="258" r:id="rId7"/>
    <p:sldId id="262" r:id="rId8"/>
    <p:sldId id="287" r:id="rId9"/>
    <p:sldId id="283" r:id="rId10"/>
    <p:sldId id="329" r:id="rId11"/>
    <p:sldId id="325" r:id="rId12"/>
    <p:sldId id="333" r:id="rId13"/>
    <p:sldId id="332" r:id="rId14"/>
    <p:sldId id="311" r:id="rId15"/>
    <p:sldId id="312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Hu Xuhang" initials="HX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2BE"/>
    <a:srgbClr val="D9E1ED"/>
    <a:srgbClr val="DEE4F1"/>
    <a:srgbClr val="E2E2E2"/>
    <a:srgbClr val="66FF01"/>
    <a:srgbClr val="FFB43D"/>
    <a:srgbClr val="EDAB1A"/>
    <a:srgbClr val="23293E"/>
    <a:srgbClr val="212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7" autoAdjust="0"/>
    <p:restoredTop sz="95952"/>
  </p:normalViewPr>
  <p:slideViewPr>
    <p:cSldViewPr snapToGrid="0">
      <p:cViewPr varScale="1">
        <p:scale>
          <a:sx n="59" d="100"/>
          <a:sy n="59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32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5594-8969-0F44-8644-785B750ED823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B6B7-2E7F-014C-89ED-EA69AA1438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1F42-ECD1-A844-BD79-87180DFC5CC6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ABD4-D939-EC45-BBC8-A72315F514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5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ECD-FED9-A947-A37A-731E55E61E32}" type="datetime1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D050C31D-FC03-CD45-F8C3-7ACF36A00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5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35080636-F5DF-1935-FE5E-726C3B5F9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ECD-FED9-A947-A37A-731E55E61E32}" type="datetime1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ECD-FED9-A947-A37A-731E55E61E32}" type="datetime1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98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4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D6818B3-3448-4DD8-8674-5D6D9B111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889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66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851818D-87AE-9E96-D490-E5272AFC6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4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heme" Target="../theme/theme3.xml"/><Relationship Id="rId7" Type="http://schemas.openxmlformats.org/officeDocument/2006/relationships/tags" Target="../tags/tag1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image" Target="../media/image1.png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58812" y="476250"/>
            <a:ext cx="10874375" cy="121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8812" y="1825624"/>
            <a:ext cx="10874376" cy="455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8812" y="6492876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17E80AC-E8BD-5645-8640-DBA955253DA4}" type="datetime1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89700"/>
            <a:ext cx="41148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89987" y="6489700"/>
            <a:ext cx="27432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仓耳小丸子" panose="02020400000000000000" charset="-122"/>
                <a:ea typeface="仓耳小丸子" panose="02020400000000000000" charset="-122"/>
              </a:defRPr>
            </a:lvl1pPr>
          </a:lstStyle>
          <a:p>
            <a:fld id="{0EABBB61-A03B-4825-86E3-F3B026BA70D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组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 副本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88753" y="3242945"/>
            <a:ext cx="4214495" cy="3615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仓耳小丸子" panose="02020400000000000000" charset="-122"/>
          <a:ea typeface="仓耳小丸子" panose="02020400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组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组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87045" y="421958"/>
            <a:ext cx="11217910" cy="6014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FF3CCB-54FA-4F3B-A833-1B3A4C6F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8132D7-71FA-4599-8958-BF64D3572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FA9A9A-E661-4B51-8C6B-2D69BCEC0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AED2-F60D-4CE5-92F7-1C1AD67B4C1F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B1EED1-B64B-4A83-81F8-6FF9DA171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099A0D-9383-497B-8BF7-E5C67D94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5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34.png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7.sv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99353" y="4902200"/>
            <a:ext cx="5022296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389255" y="-205740"/>
            <a:ext cx="12814300" cy="7658100"/>
            <a:chOff x="-613" y="-324"/>
            <a:chExt cx="20180" cy="12060"/>
          </a:xfrm>
        </p:grpSpPr>
        <p:grpSp>
          <p:nvGrpSpPr>
            <p:cNvPr id="35" name="组合 34"/>
            <p:cNvGrpSpPr/>
            <p:nvPr/>
          </p:nvGrpSpPr>
          <p:grpSpPr>
            <a:xfrm>
              <a:off x="-613" y="-324"/>
              <a:ext cx="20180" cy="12060"/>
              <a:chOff x="-613" y="-324"/>
              <a:chExt cx="20180" cy="12060"/>
            </a:xfrm>
          </p:grpSpPr>
          <p:pic>
            <p:nvPicPr>
              <p:cNvPr id="27" name="图片 26" descr="D:\资料\图层 2.png图层 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756" y="713"/>
                <a:ext cx="17687" cy="9498"/>
              </a:xfrm>
              <a:prstGeom prst="rect">
                <a:avLst/>
              </a:prstGeom>
            </p:spPr>
          </p:pic>
          <p:grpSp>
            <p:nvGrpSpPr>
              <p:cNvPr id="28" name="组合 27"/>
              <p:cNvGrpSpPr/>
              <p:nvPr/>
            </p:nvGrpSpPr>
            <p:grpSpPr>
              <a:xfrm>
                <a:off x="-613" y="-324"/>
                <a:ext cx="20180" cy="12061"/>
                <a:chOff x="-28" y="0"/>
                <a:chExt cx="19556" cy="11695"/>
              </a:xfrm>
            </p:grpSpPr>
            <p:pic>
              <p:nvPicPr>
                <p:cNvPr id="29" name="图片 28" descr="橡皮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124" y="6936"/>
                  <a:ext cx="3112" cy="3112"/>
                </a:xfrm>
                <a:prstGeom prst="rect">
                  <a:avLst/>
                </a:prstGeom>
              </p:spPr>
            </p:pic>
            <p:pic>
              <p:nvPicPr>
                <p:cNvPr id="30" name="图片 29" descr="纸张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37" y="8023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31" name="图片 30" descr="书本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8" y="0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32" name="图片 31" descr="冰激凌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830" y="431"/>
                  <a:ext cx="3698" cy="3698"/>
                </a:xfrm>
                <a:prstGeom prst="rect">
                  <a:avLst/>
                </a:prstGeom>
              </p:spPr>
            </p:pic>
            <p:pic>
              <p:nvPicPr>
                <p:cNvPr id="33" name="图片 32" descr="笔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36" y="18"/>
                  <a:ext cx="2467" cy="2467"/>
                </a:xfrm>
                <a:prstGeom prst="rect">
                  <a:avLst/>
                </a:prstGeom>
              </p:spPr>
            </p:pic>
            <p:pic>
              <p:nvPicPr>
                <p:cNvPr id="34" name="图片 33" descr="草莓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" y="8235"/>
                  <a:ext cx="2698" cy="269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5" name="组合 64"/>
            <p:cNvGrpSpPr/>
            <p:nvPr/>
          </p:nvGrpSpPr>
          <p:grpSpPr>
            <a:xfrm>
              <a:off x="1556" y="392"/>
              <a:ext cx="16719" cy="9499"/>
              <a:chOff x="1556" y="392"/>
              <a:chExt cx="16719" cy="9499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556" y="431"/>
                <a:ext cx="16719" cy="8286"/>
                <a:chOff x="2107" y="864"/>
                <a:chExt cx="16719" cy="8286"/>
              </a:xfrm>
            </p:grpSpPr>
            <p:pic>
              <p:nvPicPr>
                <p:cNvPr id="67" name="图形 8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0" y="2456"/>
                  <a:ext cx="1010" cy="1250"/>
                </a:xfrm>
                <a:prstGeom prst="rect">
                  <a:avLst/>
                </a:prstGeom>
              </p:spPr>
            </p:pic>
            <p:pic>
              <p:nvPicPr>
                <p:cNvPr id="68" name="图形 9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35" y="5204"/>
                  <a:ext cx="891" cy="1103"/>
                </a:xfrm>
                <a:prstGeom prst="rect">
                  <a:avLst/>
                </a:prstGeom>
              </p:spPr>
            </p:pic>
            <p:pic>
              <p:nvPicPr>
                <p:cNvPr id="69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96" y="7609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0" name="图形 15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0" y="864"/>
                  <a:ext cx="753" cy="1130"/>
                </a:xfrm>
                <a:prstGeom prst="rect">
                  <a:avLst/>
                </a:prstGeom>
              </p:spPr>
            </p:pic>
            <p:pic>
              <p:nvPicPr>
                <p:cNvPr id="71" name="图形 16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7" y="4841"/>
                  <a:ext cx="722" cy="1084"/>
                </a:xfrm>
                <a:prstGeom prst="rect">
                  <a:avLst/>
                </a:prstGeom>
              </p:spPr>
            </p:pic>
          </p:grpSp>
          <p:pic>
            <p:nvPicPr>
              <p:cNvPr id="73" name="图形 10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842" y="392"/>
                <a:ext cx="1245" cy="1541"/>
              </a:xfrm>
              <a:prstGeom prst="rect">
                <a:avLst/>
              </a:prstGeom>
            </p:spPr>
          </p:pic>
          <p:pic>
            <p:nvPicPr>
              <p:cNvPr id="74" name="图形 10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4580" y="8350"/>
                <a:ext cx="1245" cy="1541"/>
              </a:xfrm>
              <a:prstGeom prst="rect">
                <a:avLst/>
              </a:prstGeom>
            </p:spPr>
          </p:pic>
        </p:grpSp>
      </p:grpSp>
      <p:pic>
        <p:nvPicPr>
          <p:cNvPr id="4" name="图片 3" descr="图层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9765" y="2211705"/>
            <a:ext cx="2162175" cy="4162425"/>
          </a:xfrm>
          <a:prstGeom prst="rect">
            <a:avLst/>
          </a:prstGeom>
        </p:spPr>
      </p:pic>
      <p:grpSp>
        <p:nvGrpSpPr>
          <p:cNvPr id="84" name="组合 41">
            <a:extLst>
              <a:ext uri="{FF2B5EF4-FFF2-40B4-BE49-F238E27FC236}">
                <a16:creationId xmlns:a16="http://schemas.microsoft.com/office/drawing/2014/main" id="{286CD0B9-17FE-4164-B986-7A1B885710A8}"/>
              </a:ext>
            </a:extLst>
          </p:cNvPr>
          <p:cNvGrpSpPr/>
          <p:nvPr/>
        </p:nvGrpSpPr>
        <p:grpSpPr>
          <a:xfrm>
            <a:off x="3918310" y="1370633"/>
            <a:ext cx="5735403" cy="708025"/>
            <a:chOff x="2871" y="3475"/>
            <a:chExt cx="9032" cy="1115"/>
          </a:xfrm>
        </p:grpSpPr>
        <p:pic>
          <p:nvPicPr>
            <p:cNvPr id="85" name="图形 12">
              <a:extLst>
                <a:ext uri="{FF2B5EF4-FFF2-40B4-BE49-F238E27FC236}">
                  <a16:creationId xmlns:a16="http://schemas.microsoft.com/office/drawing/2014/main" id="{3FCD8102-5784-4B33-88F0-DCE0D712B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71" y="3715"/>
              <a:ext cx="420" cy="630"/>
            </a:xfrm>
            <a:prstGeom prst="rect">
              <a:avLst/>
            </a:prstGeom>
          </p:spPr>
        </p:pic>
        <p:sp>
          <p:nvSpPr>
            <p:cNvPr id="86" name="文本框 43">
              <a:extLst>
                <a:ext uri="{FF2B5EF4-FFF2-40B4-BE49-F238E27FC236}">
                  <a16:creationId xmlns:a16="http://schemas.microsoft.com/office/drawing/2014/main" id="{7A73D259-CA61-454D-A871-6135250C88B9}"/>
                </a:ext>
              </a:extLst>
            </p:cNvPr>
            <p:cNvSpPr txBox="1"/>
            <p:nvPr/>
          </p:nvSpPr>
          <p:spPr>
            <a:xfrm>
              <a:off x="3578" y="3475"/>
              <a:ext cx="832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chemeClr val="accent6">
                      <a:lumMod val="75000"/>
                    </a:schemeClr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Thảo luận nhóm</a:t>
              </a:r>
              <a:endParaRPr lang="en-US" altLang="zh-CN" sz="4000" b="1" dirty="0">
                <a:solidFill>
                  <a:schemeClr val="accent6">
                    <a:lumMod val="75000"/>
                  </a:schemeClr>
                </a:solidFill>
                <a:latin typeface="HP-087" panose="020B0803050302020204" pitchFamily="34" charset="0"/>
                <a:cs typeface="Arial Rounded MT Bold" panose="020F0704030504030204" charset="0"/>
                <a:sym typeface="+mn-lt"/>
              </a:endParaRPr>
            </a:p>
          </p:txBody>
        </p:sp>
      </p:grpSp>
      <p:sp>
        <p:nvSpPr>
          <p:cNvPr id="89" name="文本框 13">
            <a:extLst>
              <a:ext uri="{FF2B5EF4-FFF2-40B4-BE49-F238E27FC236}">
                <a16:creationId xmlns:a16="http://schemas.microsoft.com/office/drawing/2014/main" id="{37BF3F68-1213-4295-83E7-C59540A8AAE0}"/>
              </a:ext>
            </a:extLst>
          </p:cNvPr>
          <p:cNvSpPr txBox="1"/>
          <p:nvPr/>
        </p:nvSpPr>
        <p:spPr>
          <a:xfrm>
            <a:off x="3964254" y="2241127"/>
            <a:ext cx="7140500" cy="335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Dán một bức ảnh hoặc vẽ tranh về bản thân em vào ô chính giữa sơ đồ.</a:t>
            </a:r>
          </a:p>
          <a:p>
            <a:pPr algn="just">
              <a:lnSpc>
                <a:spcPct val="150000"/>
              </a:lnSpc>
            </a:pPr>
            <a:r>
              <a:rPr lang="vi-VN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Suy nghĩ về những nét riêng của em về điểm ngoại hình, tính cách, sở thích.</a:t>
            </a:r>
          </a:p>
          <a:p>
            <a:pPr algn="just">
              <a:lnSpc>
                <a:spcPct val="150000"/>
              </a:lnSpc>
            </a:pPr>
            <a:r>
              <a:rPr lang="vi-VN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Vẽ và viết thêm những nét riêng của em vào các nhánh: ngoại hình, tính cách, sở thích… trong sơ đồ tư duy.</a:t>
            </a:r>
          </a:p>
          <a:p>
            <a:pPr algn="just">
              <a:lnSpc>
                <a:spcPct val="150000"/>
              </a:lnSpc>
            </a:pPr>
            <a:r>
              <a:rPr lang="vi-VN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Dùng bút màu trang trí để sơ đồ đẹp và ấn tượng hơn.</a:t>
            </a: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B801BA-8607-49DF-BE83-88A3D9FC44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24" y="5304396"/>
            <a:ext cx="1661473" cy="1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1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717C04F-67D3-4CBE-B0E8-C26741D7B085}"/>
              </a:ext>
            </a:extLst>
          </p:cNvPr>
          <p:cNvSpPr txBox="1"/>
          <p:nvPr/>
        </p:nvSpPr>
        <p:spPr>
          <a:xfrm>
            <a:off x="5340143" y="299796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Dặn dò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A72B648-2C40-421C-B9C2-1A1861B8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8" b="90248" l="1596" r="95567">
                        <a14:foregroundMark x1="65603" y1="6502" x2="54433" y2="13003"/>
                        <a14:foregroundMark x1="54433" y1="13003" x2="54433" y2="13003"/>
                        <a14:foregroundMark x1="73936" y1="5573" x2="86879" y2="8204"/>
                        <a14:foregroundMark x1="71631" y1="2167" x2="71631" y2="2167"/>
                        <a14:foregroundMark x1="92376" y1="16099" x2="93262" y2="22136"/>
                        <a14:foregroundMark x1="66667" y1="42415" x2="68085" y2="43344"/>
                        <a14:foregroundMark x1="73936" y1="42724" x2="75355" y2="42879"/>
                        <a14:foregroundMark x1="66667" y1="90557" x2="66667" y2="90557"/>
                        <a14:foregroundMark x1="81738" y1="89164" x2="83333" y2="89783"/>
                        <a14:foregroundMark x1="29078" y1="39628" x2="43085" y2="54799"/>
                        <a14:foregroundMark x1="46454" y1="34985" x2="52837" y2="46130"/>
                        <a14:foregroundMark x1="57447" y1="29412" x2="59043" y2="37926"/>
                        <a14:foregroundMark x1="56915" y1="37771" x2="40426" y2="41486"/>
                        <a14:foregroundMark x1="48227" y1="33591" x2="21631" y2="38390"/>
                        <a14:foregroundMark x1="21631" y1="38390" x2="21631" y2="38390"/>
                        <a14:foregroundMark x1="14007" y1="36533" x2="4255" y2="39783"/>
                        <a14:foregroundMark x1="4078" y1="35913" x2="5674" y2="45820"/>
                        <a14:foregroundMark x1="5674" y1="45820" x2="5674" y2="45820"/>
                        <a14:foregroundMark x1="1773" y1="37152" x2="2128" y2="33746"/>
                        <a14:foregroundMark x1="4787" y1="43498" x2="24291" y2="58359"/>
                        <a14:foregroundMark x1="7624" y1="51548" x2="15780" y2="60062"/>
                        <a14:foregroundMark x1="7447" y1="59598" x2="26418" y2="63467"/>
                        <a14:foregroundMark x1="16844" y1="43808" x2="44504" y2="62693"/>
                        <a14:foregroundMark x1="11879" y1="39009" x2="32624" y2="47988"/>
                        <a14:foregroundMark x1="9043" y1="36068" x2="29787" y2="38390"/>
                        <a14:foregroundMark x1="21454" y1="33901" x2="38121" y2="36378"/>
                        <a14:foregroundMark x1="45213" y1="46904" x2="54433" y2="56347"/>
                        <a14:foregroundMark x1="37057" y1="58050" x2="49645" y2="62074"/>
                        <a14:foregroundMark x1="93440" y1="28947" x2="93440" y2="28947"/>
                        <a14:foregroundMark x1="94326" y1="28638" x2="94326" y2="28638"/>
                        <a14:foregroundMark x1="95567" y1="48142" x2="95567" y2="48142"/>
                        <a14:backgroundMark x1="10993" y1="8978" x2="6206" y2="17183"/>
                        <a14:backgroundMark x1="37766" y1="90402" x2="47695" y2="91176"/>
                        <a14:backgroundMark x1="52305" y1="91176" x2="56028" y2="91176"/>
                        <a14:backgroundMark x1="66312" y1="87461" x2="66312" y2="87461"/>
                        <a14:backgroundMark x1="66667" y1="87152" x2="66667" y2="87307"/>
                        <a14:backgroundMark x1="98582" y1="32663" x2="99113" y2="36997"/>
                        <a14:backgroundMark x1="98582" y1="60217" x2="98582" y2="57430"/>
                        <a14:backgroundMark x1="32801" y1="5263" x2="41667" y2="3560"/>
                        <a14:backgroundMark x1="41667" y1="3560" x2="41667" y2="3560"/>
                        <a14:backgroundMark x1="41489" y1="2477" x2="51596" y2="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05" y="3318196"/>
            <a:ext cx="3252395" cy="3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9BADB7-8C32-4E28-B451-2E6F10A608CE}"/>
              </a:ext>
            </a:extLst>
          </p:cNvPr>
          <p:cNvSpPr txBox="1"/>
          <p:nvPr/>
        </p:nvSpPr>
        <p:spPr>
          <a:xfrm>
            <a:off x="9036424" y="4580660"/>
            <a:ext cx="185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 con ghi nhớ nhé!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FFA025FC-1CD2-4951-B908-6FD3BA68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0" b="95313" l="1367" r="98047">
                        <a14:foregroundMark x1="11328" y1="9180" x2="15820" y2="13086"/>
                        <a14:foregroundMark x1="14648" y1="6836" x2="14648" y2="6836"/>
                        <a14:foregroundMark x1="12891" y1="5469" x2="16406" y2="7617"/>
                        <a14:foregroundMark x1="17773" y1="5859" x2="22461" y2="8789"/>
                        <a14:foregroundMark x1="23828" y1="9961" x2="24219" y2="14063"/>
                        <a14:foregroundMark x1="8594" y1="5469" x2="6250" y2="9180"/>
                        <a14:foregroundMark x1="6836" y1="11719" x2="8203" y2="14844"/>
                        <a14:foregroundMark x1="5859" y1="35547" x2="6250" y2="38672"/>
                        <a14:foregroundMark x1="5469" y1="33203" x2="20703" y2="26367"/>
                        <a14:foregroundMark x1="24414" y1="20117" x2="37305" y2="16992"/>
                        <a14:foregroundMark x1="16602" y1="11719" x2="16797" y2="27539"/>
                        <a14:foregroundMark x1="12500" y1="14258" x2="10742" y2="21094"/>
                        <a14:foregroundMark x1="50586" y1="3320" x2="50586" y2="3320"/>
                        <a14:foregroundMark x1="46680" y1="2930" x2="38086" y2="10547"/>
                        <a14:foregroundMark x1="38086" y1="10547" x2="37891" y2="10547"/>
                        <a14:foregroundMark x1="31836" y1="14258" x2="19336" y2="21094"/>
                        <a14:foregroundMark x1="54883" y1="5273" x2="58398" y2="9375"/>
                        <a14:foregroundMark x1="60938" y1="8789" x2="64258" y2="12305"/>
                        <a14:foregroundMark x1="69531" y1="15234" x2="75195" y2="21094"/>
                        <a14:foregroundMark x1="77734" y1="21875" x2="83398" y2="26953"/>
                        <a14:foregroundMark x1="85352" y1="27148" x2="90234" y2="31250"/>
                        <a14:foregroundMark x1="94141" y1="35352" x2="95703" y2="36133"/>
                        <a14:foregroundMark x1="85938" y1="90820" x2="48242" y2="91016"/>
                        <a14:foregroundMark x1="6250" y1="73633" x2="1563" y2="91602"/>
                        <a14:foregroundMark x1="6250" y1="87305" x2="17773" y2="95313"/>
                        <a14:foregroundMark x1="97852" y1="78125" x2="98242" y2="84375"/>
                        <a14:foregroundMark x1="85547" y1="79102" x2="34375" y2="85938"/>
                        <a14:foregroundMark x1="34375" y1="85938" x2="34375" y2="85938"/>
                        <a14:foregroundMark x1="10352" y1="76758" x2="18555" y2="81250"/>
                        <a14:foregroundMark x1="10547" y1="69727" x2="22852" y2="78906"/>
                        <a14:foregroundMark x1="10547" y1="74023" x2="15234" y2="81250"/>
                        <a14:foregroundMark x1="13086" y1="74414" x2="6641" y2="80859"/>
                        <a14:foregroundMark x1="5273" y1="69922" x2="1367" y2="75781"/>
                        <a14:foregroundMark x1="28906" y1="74414" x2="34180" y2="82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49238"/>
            <a:ext cx="2463503" cy="24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1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8B8694-A967-4B77-913C-F77974269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5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B6D9CC-0194-4EB1-B482-B97530D794FB}"/>
              </a:ext>
            </a:extLst>
          </p:cNvPr>
          <p:cNvSpPr/>
          <p:nvPr/>
        </p:nvSpPr>
        <p:spPr>
          <a:xfrm>
            <a:off x="2497394" y="1371600"/>
            <a:ext cx="7197213" cy="4572000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A4FB83A-1224-435F-BE86-EBC287960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93" y="2102259"/>
            <a:ext cx="5883240" cy="3117272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83234CB-4591-471B-968F-14185F1B5B07}"/>
              </a:ext>
            </a:extLst>
          </p:cNvPr>
          <p:cNvSpPr/>
          <p:nvPr/>
        </p:nvSpPr>
        <p:spPr>
          <a:xfrm>
            <a:off x="2635205" y="2505914"/>
            <a:ext cx="6965004" cy="865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-087" panose="020B0803050302020204" pitchFamily="34" charset="0"/>
                <a:ea typeface="汉仪雪君体简" panose="02010604000101010101" pitchFamily="2" charset="-122"/>
                <a:cs typeface="+mn-cs"/>
              </a:rPr>
              <a:t>Tạm biệt các con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-087" panose="020B0803050302020204" pitchFamily="34" charset="0"/>
              <a:ea typeface="汉仪雪君体简" panose="02010604000101010101" pitchFamily="2" charset="-122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7950BDB-28E2-49B3-9C6D-513A8049D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85" y="257722"/>
            <a:ext cx="2532743" cy="253274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AEA0102-0431-4B18-BA05-2A4D179C39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2"/>
          <a:stretch/>
        </p:blipFill>
        <p:spPr>
          <a:xfrm>
            <a:off x="0" y="0"/>
            <a:ext cx="3869904" cy="15557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A35F5F5-E388-43C4-B092-F4E0BF30D9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2" r="-100"/>
          <a:stretch/>
        </p:blipFill>
        <p:spPr>
          <a:xfrm>
            <a:off x="8322099" y="0"/>
            <a:ext cx="3869904" cy="15557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C01D7AA-E3F7-47B6-A824-3B65CBAC6D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2"/>
          <a:stretch/>
        </p:blipFill>
        <p:spPr>
          <a:xfrm>
            <a:off x="-417159" y="-162163"/>
            <a:ext cx="2482740" cy="9981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6701F91-621A-4CC0-BC0D-C57F15489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2" r="-100"/>
          <a:stretch/>
        </p:blipFill>
        <p:spPr>
          <a:xfrm>
            <a:off x="9980881" y="-149711"/>
            <a:ext cx="2482740" cy="99810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665E007-2DDF-408F-BF58-1B663DD1B2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2"/>
          <a:stretch/>
        </p:blipFill>
        <p:spPr>
          <a:xfrm>
            <a:off x="2474703" y="1375976"/>
            <a:ext cx="2482740" cy="99810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2D95B73-534A-44EB-9A8C-320AC000FF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2" r="-100"/>
          <a:stretch/>
        </p:blipFill>
        <p:spPr>
          <a:xfrm>
            <a:off x="7226905" y="1384755"/>
            <a:ext cx="2482740" cy="998104"/>
          </a:xfrm>
          <a:prstGeom prst="rect">
            <a:avLst/>
          </a:prstGeom>
        </p:spPr>
      </p:pic>
      <p:sp>
        <p:nvSpPr>
          <p:cNvPr id="20" name="矩形: 圆角 22">
            <a:extLst>
              <a:ext uri="{FF2B5EF4-FFF2-40B4-BE49-F238E27FC236}">
                <a16:creationId xmlns:a16="http://schemas.microsoft.com/office/drawing/2014/main" id="{5763A328-C616-4390-AD8A-9A03D442EDBC}"/>
              </a:ext>
            </a:extLst>
          </p:cNvPr>
          <p:cNvSpPr/>
          <p:nvPr/>
        </p:nvSpPr>
        <p:spPr>
          <a:xfrm>
            <a:off x="3682084" y="3371657"/>
            <a:ext cx="4915123" cy="649188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51" normalizeH="0" baseline="0" noProof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rPr>
              <a:t>    Chúc các con học tập thật tốt! </a:t>
            </a:r>
            <a:endParaRPr kumimoji="0" lang="zh-CN" altLang="en-US" sz="2400" b="1" i="0" u="none" strike="noStrike" kern="1200" cap="none" spc="51" normalizeH="0" baseline="0" noProof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等线 Light" panose="020F03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721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椭圆 1 拷贝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4146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AA75309-68B9-4EEC-95B8-569BF975F380}"/>
              </a:ext>
            </a:extLst>
          </p:cNvPr>
          <p:cNvSpPr txBox="1"/>
          <p:nvPr/>
        </p:nvSpPr>
        <p:spPr>
          <a:xfrm>
            <a:off x="1772919" y="814169"/>
            <a:ext cx="10032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400" b="1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TRẢI NGHIỆM </a:t>
            </a:r>
            <a:endParaRPr lang="vi-VN" sz="64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EBE394E-A283-4222-9195-A40A61E8EDB6}"/>
              </a:ext>
            </a:extLst>
          </p:cNvPr>
          <p:cNvSpPr txBox="1"/>
          <p:nvPr/>
        </p:nvSpPr>
        <p:spPr>
          <a:xfrm>
            <a:off x="2770149" y="2449659"/>
            <a:ext cx="111616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vi-VN" sz="4400" b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KHÁM PHÁ BẢN THÂN</a:t>
            </a:r>
          </a:p>
          <a:p>
            <a:r>
              <a:rPr lang="vi-VN" sz="4400" b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vi-VN" sz="4400" b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50" y="766813"/>
            <a:ext cx="7811770" cy="426021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84667" y="2553955"/>
            <a:ext cx="5622666" cy="685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50800" dir="5400000" algn="t" rotWithShape="0">
              <a:schemeClr val="accent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zh-CN" sz="4000">
                <a:solidFill>
                  <a:srgbClr val="0F72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KHỞI ĐỘNG</a:t>
            </a:r>
            <a:endParaRPr kumimoji="1" lang="zh-CN" altLang="en-US" sz="4000" dirty="0">
              <a:solidFill>
                <a:schemeClr val="accent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19" descr="椭圆 1 拷贝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41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ộn: Ngang 6">
            <a:extLst>
              <a:ext uri="{FF2B5EF4-FFF2-40B4-BE49-F238E27FC236}">
                <a16:creationId xmlns:a16="http://schemas.microsoft.com/office/drawing/2014/main" id="{8D7B6921-90FD-4B87-B1E6-2F67E842F341}"/>
              </a:ext>
            </a:extLst>
          </p:cNvPr>
          <p:cNvSpPr/>
          <p:nvPr/>
        </p:nvSpPr>
        <p:spPr>
          <a:xfrm>
            <a:off x="2277035" y="1456167"/>
            <a:ext cx="7637929" cy="23145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7304" y="679860"/>
            <a:ext cx="668767" cy="382514"/>
          </a:xfrm>
          <a:prstGeom prst="rect">
            <a:avLst/>
          </a:prstGeom>
        </p:spPr>
      </p:pic>
      <p:pic>
        <p:nvPicPr>
          <p:cNvPr id="20" name="图片 19" descr="椭圆 1 拷贝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414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90" y="4634752"/>
            <a:ext cx="2656292" cy="265629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6CB49C-F6CE-49F0-85B9-2CD5708DE7F3}"/>
              </a:ext>
            </a:extLst>
          </p:cNvPr>
          <p:cNvSpPr txBox="1"/>
          <p:nvPr/>
        </p:nvSpPr>
        <p:spPr>
          <a:xfrm>
            <a:off x="1707776" y="679860"/>
            <a:ext cx="805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khi xem xong video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521F76A-6C53-49D7-AA4F-72AF25F880AB}"/>
              </a:ext>
            </a:extLst>
          </p:cNvPr>
          <p:cNvSpPr txBox="1"/>
          <p:nvPr/>
        </p:nvSpPr>
        <p:spPr>
          <a:xfrm>
            <a:off x="2980766" y="2006753"/>
            <a:ext cx="6781798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</a:rPr>
              <a:t>+ Nội dung của video là gì?</a:t>
            </a:r>
            <a:endParaRPr lang="vi-VN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</a:rPr>
              <a:t>+ Nêu cảm xúc của em sau khi xem xong video?</a:t>
            </a:r>
            <a:endParaRPr lang="vi-VN" sz="240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782560-D830-4A6F-B8FB-D3CB6846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4" y="3726516"/>
            <a:ext cx="53721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55" y="962025"/>
            <a:ext cx="7811770" cy="42602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77506" y="961914"/>
            <a:ext cx="1277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b="1" i="1">
                <a:solidFill>
                  <a:schemeClr val="bg1"/>
                </a:solidFill>
                <a:effectLst>
                  <a:outerShdw dist="76200" dir="5400000" algn="t" rotWithShape="0">
                    <a:schemeClr val="accent3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01</a:t>
            </a:r>
            <a:endParaRPr kumimoji="1" lang="zh-CN" altLang="en-US" sz="9600" b="1" i="1" dirty="0">
              <a:solidFill>
                <a:schemeClr val="bg1"/>
              </a:solidFill>
              <a:effectLst>
                <a:outerShdw dist="76200" dir="5400000" algn="t" rotWithShape="0">
                  <a:schemeClr val="accent3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284667" y="2553955"/>
            <a:ext cx="5622666" cy="685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50800" dir="5400000" algn="t" rotWithShape="0">
              <a:schemeClr val="accent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>
                <a:solidFill>
                  <a:srgbClr val="0F72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Giới thiệu bản thân</a:t>
            </a:r>
            <a:endParaRPr kumimoji="1" lang="zh-CN" altLang="en-US" sz="4000" dirty="0">
              <a:solidFill>
                <a:schemeClr val="accent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19" descr="椭圆 1 拷贝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41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7304" y="679860"/>
            <a:ext cx="668767" cy="3825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02889" y="600709"/>
            <a:ext cx="39265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800">
                <a:solidFill>
                  <a:srgbClr val="0F72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Yêu cầu</a:t>
            </a:r>
            <a:endParaRPr kumimoji="1" lang="zh-CN" altLang="en-US" sz="2800" dirty="0">
              <a:solidFill>
                <a:schemeClr val="accent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19" descr="椭圆 1 拷贝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414655"/>
          </a:xfrm>
          <a:prstGeom prst="rect">
            <a:avLst/>
          </a:prstGeom>
        </p:spPr>
      </p:pic>
      <p:pic>
        <p:nvPicPr>
          <p:cNvPr id="2" name="图片 1" descr="图片包含 物体, 时钟&#10;&#10;已生成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4368"/>
          <a:stretch>
            <a:fillRect/>
          </a:stretch>
        </p:blipFill>
        <p:spPr>
          <a:xfrm>
            <a:off x="6648938" y="911313"/>
            <a:ext cx="5239599" cy="533546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468091-4628-477B-BD70-464440250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889" y="1308098"/>
            <a:ext cx="4887828" cy="243160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004A3D1-0C3C-46CE-BA8E-ECEB3FA66E43}"/>
              </a:ext>
            </a:extLst>
          </p:cNvPr>
          <p:cNvSpPr txBox="1"/>
          <p:nvPr/>
        </p:nvSpPr>
        <p:spPr>
          <a:xfrm>
            <a:off x="618565" y="4135540"/>
            <a:ext cx="6281569" cy="141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 dụng bức ảnh đã chuẩn bị để giới thiệu về bản thân với các bạn trong nhóm.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điều em thích về nét riêng của bạn.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686140" y="956720"/>
            <a:ext cx="6218010" cy="708025"/>
            <a:chOff x="5073" y="3427"/>
            <a:chExt cx="9792" cy="1115"/>
          </a:xfrm>
        </p:grpSpPr>
        <p:pic>
          <p:nvPicPr>
            <p:cNvPr id="43" name="图形 12"/>
            <p:cNvPicPr>
              <a:picLocks noChangeAspect="1"/>
            </p:cNvPicPr>
            <p:nvPr/>
          </p:nvPicPr>
          <p:blipFill>
            <a:blip r:embed="rId2" cstate="screen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3" y="3427"/>
              <a:ext cx="420" cy="63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5718" y="3427"/>
              <a:ext cx="9147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rgbClr val="19A429"/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Thảo luận nhóm</a:t>
              </a:r>
              <a:endParaRPr lang="en-US" altLang="zh-CN" sz="4000" b="1" dirty="0">
                <a:solidFill>
                  <a:srgbClr val="19A429"/>
                </a:solidFill>
                <a:latin typeface="HP-087" panose="020B0803050302020204" pitchFamily="34" charset="0"/>
                <a:cs typeface="Arial Rounded MT Bold" panose="020F0704030504030204" charset="0"/>
                <a:sym typeface="+mn-lt"/>
              </a:endParaRPr>
            </a:p>
          </p:txBody>
        </p:sp>
      </p:grpSp>
      <p:sp>
        <p:nvSpPr>
          <p:cNvPr id="2" name="ïṩľïḋê"/>
          <p:cNvSpPr/>
          <p:nvPr/>
        </p:nvSpPr>
        <p:spPr>
          <a:xfrm>
            <a:off x="5307968" y="2185202"/>
            <a:ext cx="5808311" cy="3008248"/>
          </a:xfrm>
          <a:prstGeom prst="snip2DiagRect">
            <a:avLst/>
          </a:prstGeom>
          <a:solidFill>
            <a:srgbClr val="FFBEEE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7967" y="2275812"/>
            <a:ext cx="5808311" cy="211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Các em sử dụng bức ảnh đã chuẩn bị để giới thiệu về bản thân với các bạn trong nhóm.</a:t>
            </a:r>
          </a:p>
          <a:p>
            <a:pPr>
              <a:lnSpc>
                <a:spcPct val="150000"/>
              </a:lnSpc>
            </a:pPr>
            <a:r>
              <a:rPr lang="vi-VN" altLang="zh-CN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Chia sẻ những điều mình thích nhất ở nét riêng của mỗi bạn.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+mn-lt"/>
            </a:endParaRPr>
          </a:p>
        </p:txBody>
      </p:sp>
      <p:pic>
        <p:nvPicPr>
          <p:cNvPr id="3" name="图片 2" descr="图层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775" y="2261218"/>
            <a:ext cx="3496945" cy="32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6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1984674" y="121510"/>
            <a:ext cx="14370050" cy="7252335"/>
            <a:chOff x="-4531" y="311"/>
            <a:chExt cx="22630" cy="11421"/>
          </a:xfrm>
        </p:grpSpPr>
        <p:grpSp>
          <p:nvGrpSpPr>
            <p:cNvPr id="28" name="组合 27"/>
            <p:cNvGrpSpPr/>
            <p:nvPr/>
          </p:nvGrpSpPr>
          <p:grpSpPr>
            <a:xfrm>
              <a:off x="-1222" y="311"/>
              <a:ext cx="19321" cy="11421"/>
              <a:chOff x="-618" y="615"/>
              <a:chExt cx="18723" cy="11076"/>
            </a:xfrm>
          </p:grpSpPr>
          <p:pic>
            <p:nvPicPr>
              <p:cNvPr id="29" name="图片 28" descr="橡皮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643" y="7667"/>
                <a:ext cx="3112" cy="3112"/>
              </a:xfrm>
              <a:prstGeom prst="rect">
                <a:avLst/>
              </a:prstGeom>
            </p:spPr>
          </p:pic>
          <p:pic>
            <p:nvPicPr>
              <p:cNvPr id="30" name="图片 29" descr="纸张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6" y="8019"/>
                <a:ext cx="3672" cy="3672"/>
              </a:xfrm>
              <a:prstGeom prst="rect">
                <a:avLst/>
              </a:prstGeom>
            </p:spPr>
          </p:pic>
          <p:pic>
            <p:nvPicPr>
              <p:cNvPr id="31" name="图片 30" descr="书本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" y="615"/>
                <a:ext cx="3055" cy="3055"/>
              </a:xfrm>
              <a:prstGeom prst="rect">
                <a:avLst/>
              </a:prstGeom>
            </p:spPr>
          </p:pic>
          <p:pic>
            <p:nvPicPr>
              <p:cNvPr id="32" name="图片 31" descr="冰激凌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07" y="615"/>
                <a:ext cx="3698" cy="3698"/>
              </a:xfrm>
              <a:prstGeom prst="rect">
                <a:avLst/>
              </a:prstGeom>
            </p:spPr>
          </p:pic>
          <p:pic>
            <p:nvPicPr>
              <p:cNvPr id="33" name="图片 32" descr="笔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04" y="4397"/>
                <a:ext cx="2467" cy="2467"/>
              </a:xfrm>
              <a:prstGeom prst="rect">
                <a:avLst/>
              </a:prstGeom>
            </p:spPr>
          </p:pic>
          <p:pic>
            <p:nvPicPr>
              <p:cNvPr id="34" name="图片 33" descr="草莓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618" y="8019"/>
                <a:ext cx="2698" cy="2698"/>
              </a:xfrm>
              <a:prstGeom prst="rect">
                <a:avLst/>
              </a:prstGeom>
            </p:spPr>
          </p:pic>
        </p:grpSp>
        <p:grpSp>
          <p:nvGrpSpPr>
            <p:cNvPr id="65" name="组合 64"/>
            <p:cNvGrpSpPr/>
            <p:nvPr/>
          </p:nvGrpSpPr>
          <p:grpSpPr>
            <a:xfrm>
              <a:off x="-4531" y="676"/>
              <a:ext cx="18209" cy="6348"/>
              <a:chOff x="-4531" y="676"/>
              <a:chExt cx="18209" cy="6348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-4531" y="676"/>
                <a:ext cx="9980" cy="5891"/>
                <a:chOff x="-3980" y="1109"/>
                <a:chExt cx="9980" cy="5891"/>
              </a:xfrm>
            </p:grpSpPr>
            <p:pic>
              <p:nvPicPr>
                <p:cNvPr id="67" name="图形 8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0" y="3393"/>
                  <a:ext cx="1010" cy="1250"/>
                </a:xfrm>
                <a:prstGeom prst="rect">
                  <a:avLst/>
                </a:prstGeom>
              </p:spPr>
            </p:pic>
            <p:pic>
              <p:nvPicPr>
                <p:cNvPr id="68" name="图形 9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1" y="4040"/>
                  <a:ext cx="891" cy="1103"/>
                </a:xfrm>
                <a:prstGeom prst="rect">
                  <a:avLst/>
                </a:prstGeom>
              </p:spPr>
            </p:pic>
            <p:pic>
              <p:nvPicPr>
                <p:cNvPr id="69" name="图形 10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8" y="1109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0" name="图形 15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1" y="1189"/>
                  <a:ext cx="753" cy="1130"/>
                </a:xfrm>
                <a:prstGeom prst="rect">
                  <a:avLst/>
                </a:prstGeom>
              </p:spPr>
            </p:pic>
            <p:pic>
              <p:nvPicPr>
                <p:cNvPr id="71" name="图形 16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8" y="5916"/>
                  <a:ext cx="722" cy="1084"/>
                </a:xfrm>
                <a:prstGeom prst="rect">
                  <a:avLst/>
                </a:prstGeom>
              </p:spPr>
            </p:pic>
          </p:grpSp>
          <p:pic>
            <p:nvPicPr>
              <p:cNvPr id="73" name="图形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596" y="5483"/>
                <a:ext cx="1245" cy="1541"/>
              </a:xfrm>
              <a:prstGeom prst="rect">
                <a:avLst/>
              </a:prstGeom>
            </p:spPr>
          </p:pic>
          <p:pic>
            <p:nvPicPr>
              <p:cNvPr id="74" name="图形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433" y="676"/>
                <a:ext cx="1245" cy="1541"/>
              </a:xfrm>
              <a:prstGeom prst="rect">
                <a:avLst/>
              </a:prstGeom>
            </p:spPr>
          </p:pic>
        </p:grpSp>
      </p:grpSp>
      <p:pic>
        <p:nvPicPr>
          <p:cNvPr id="43" name="图形 12"/>
          <p:cNvPicPr>
            <a:picLocks noChangeAspect="1"/>
          </p:cNvPicPr>
          <p:nvPr/>
        </p:nvPicPr>
        <p:blipFill>
          <a:blip r:embed="rId12" cstate="screen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16362" y="6125975"/>
            <a:ext cx="266704" cy="400050"/>
          </a:xfrm>
          <a:prstGeom prst="rect">
            <a:avLst/>
          </a:prstGeom>
        </p:spPr>
      </p:pic>
      <p:pic>
        <p:nvPicPr>
          <p:cNvPr id="2" name="图片 1" descr="D:\资料\图层 2.png图层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881471" y="2239214"/>
            <a:ext cx="2159000" cy="3952875"/>
          </a:xfrm>
          <a:prstGeom prst="rect">
            <a:avLst/>
          </a:prstGeom>
        </p:spPr>
      </p:pic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C17D1875-EB68-4551-8995-B5F1578879A8}"/>
              </a:ext>
            </a:extLst>
          </p:cNvPr>
          <p:cNvSpPr txBox="1"/>
          <p:nvPr/>
        </p:nvSpPr>
        <p:spPr>
          <a:xfrm>
            <a:off x="3034011" y="1519063"/>
            <a:ext cx="7021621" cy="50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fr-FR" sz="280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Khám phá nét riêng của em</a:t>
            </a:r>
            <a:endParaRPr lang="vi-VN" sz="280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uộn: Dọc 4">
            <a:extLst>
              <a:ext uri="{FF2B5EF4-FFF2-40B4-BE49-F238E27FC236}">
                <a16:creationId xmlns:a16="http://schemas.microsoft.com/office/drawing/2014/main" id="{C30A737D-94E2-4895-A9E9-D3DE0A1D2BC5}"/>
              </a:ext>
            </a:extLst>
          </p:cNvPr>
          <p:cNvSpPr/>
          <p:nvPr/>
        </p:nvSpPr>
        <p:spPr>
          <a:xfrm>
            <a:off x="4428947" y="2500593"/>
            <a:ext cx="2557220" cy="3186953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822014-5046-4E42-B739-E8376C1CD02F}"/>
              </a:ext>
            </a:extLst>
          </p:cNvPr>
          <p:cNvSpPr txBox="1"/>
          <p:nvPr/>
        </p:nvSpPr>
        <p:spPr>
          <a:xfrm>
            <a:off x="4813732" y="2920563"/>
            <a:ext cx="1884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3306849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2905D93-BEDA-455C-96AD-1BACBE78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61" y="3429000"/>
            <a:ext cx="5763429" cy="2962688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FE15D483-58C7-4A1C-9480-118C65AF912D}"/>
              </a:ext>
            </a:extLst>
          </p:cNvPr>
          <p:cNvSpPr txBox="1"/>
          <p:nvPr/>
        </p:nvSpPr>
        <p:spPr>
          <a:xfrm>
            <a:off x="1754836" y="692800"/>
            <a:ext cx="7140500" cy="45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Chuẩn bị: giấy, bút màu, hồ dán</a:t>
            </a:r>
          </a:p>
        </p:txBody>
      </p:sp>
      <p:sp>
        <p:nvSpPr>
          <p:cNvPr id="5" name="Ngoặc móc Phải 4">
            <a:extLst>
              <a:ext uri="{FF2B5EF4-FFF2-40B4-BE49-F238E27FC236}">
                <a16:creationId xmlns:a16="http://schemas.microsoft.com/office/drawing/2014/main" id="{860A6936-9B86-4A5F-AA35-3145284F3C09}"/>
              </a:ext>
            </a:extLst>
          </p:cNvPr>
          <p:cNvSpPr/>
          <p:nvPr/>
        </p:nvSpPr>
        <p:spPr>
          <a:xfrm rot="5400000">
            <a:off x="5648452" y="76325"/>
            <a:ext cx="450249" cy="5641390"/>
          </a:xfrm>
          <a:prstGeom prst="rightBrace">
            <a:avLst>
              <a:gd name="adj1" fmla="val 8333"/>
              <a:gd name="adj2" fmla="val 497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Giấy Couche 250gsm, khổ A4 - 50 tờ | Tiki">
            <a:extLst>
              <a:ext uri="{FF2B5EF4-FFF2-40B4-BE49-F238E27FC236}">
                <a16:creationId xmlns:a16="http://schemas.microsoft.com/office/drawing/2014/main" id="{AC46C859-70CF-4BCF-8FAE-D6483B4E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91" y="1373710"/>
            <a:ext cx="1415526" cy="14155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út Màu Sáp 18 Màu - Queen PC-018 | Lazada.vn">
            <a:extLst>
              <a:ext uri="{FF2B5EF4-FFF2-40B4-BE49-F238E27FC236}">
                <a16:creationId xmlns:a16="http://schemas.microsoft.com/office/drawing/2014/main" id="{8EC30A7D-F1F7-4EA1-9CF3-B10A6D94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75" y="1300488"/>
            <a:ext cx="1371407" cy="13714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ồ khô dán giấy tiện dụng cho văn phòng">
            <a:extLst>
              <a:ext uri="{FF2B5EF4-FFF2-40B4-BE49-F238E27FC236}">
                <a16:creationId xmlns:a16="http://schemas.microsoft.com/office/drawing/2014/main" id="{141143B9-6D43-4AF8-9F8B-469B5DD3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30" y="1401259"/>
            <a:ext cx="1631093" cy="12233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89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开学第一课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C5B3D"/>
      </a:accent1>
      <a:accent2>
        <a:srgbClr val="FEBB77"/>
      </a:accent2>
      <a:accent3>
        <a:srgbClr val="0F72BE"/>
      </a:accent3>
      <a:accent4>
        <a:srgbClr val="42AEFE"/>
      </a:accent4>
      <a:accent5>
        <a:srgbClr val="47E1E6"/>
      </a:accent5>
      <a:accent6>
        <a:srgbClr val="9AA2FE"/>
      </a:accent6>
      <a:hlink>
        <a:srgbClr val="4472C4"/>
      </a:hlink>
      <a:folHlink>
        <a:srgbClr val="BFBFBF"/>
      </a:folHlink>
    </a:clrScheme>
    <a:fontScheme name="阿里巴巴">
      <a:majorFont>
        <a:latin typeface="仓耳小丸子"/>
        <a:ea typeface="仓耳小丸子"/>
        <a:cs typeface=""/>
      </a:majorFont>
      <a:minorFont>
        <a:latin typeface="阿里巴巴普惠体 Light"/>
        <a:ea typeface="阿里巴巴普惠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58</TotalTime>
  <Words>272</Words>
  <Application>Microsoft Office PowerPoint</Application>
  <PresentationFormat>Widescreen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等线 Light</vt:lpstr>
      <vt:lpstr>Arial</vt:lpstr>
      <vt:lpstr>Arial-Rounded</vt:lpstr>
      <vt:lpstr>AvantGarde</vt:lpstr>
      <vt:lpstr>HP001 4 hàng</vt:lpstr>
      <vt:lpstr>HP-087</vt:lpstr>
      <vt:lpstr>Times New Roman</vt:lpstr>
      <vt:lpstr>Wingdings</vt:lpstr>
      <vt:lpstr>仓耳小丸子</vt:lpstr>
      <vt:lpstr>阿里巴巴普惠体 Light</vt:lpstr>
      <vt:lpstr>Office 主题​​</vt:lpstr>
      <vt:lpstr>自定义设计方案</vt:lpstr>
      <vt:lpstr>1_自定义设计方案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橘子音乐节策划方案</dc:title>
  <dc:creator>Hu Xuhang</dc:creator>
  <cp:lastModifiedBy>Hà Nguyễn Thị Thu</cp:lastModifiedBy>
  <cp:revision>266</cp:revision>
  <dcterms:created xsi:type="dcterms:W3CDTF">2021-08-09T09:54:00Z</dcterms:created>
  <dcterms:modified xsi:type="dcterms:W3CDTF">2022-10-09T09:27:57Z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43C0F7BFD6A546288A7BDD6F76387680</vt:lpwstr>
  </property>
  <property fmtid="{D5CDD505-2E9C-101B-9397-08002B2CF9AE}" pid="3" name="KSOProductBuildVer">
    <vt:lpwstr>2052-11.1.0.12302</vt:lpwstr>
  </property>
</Properties>
</file>