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5" r:id="rId2"/>
    <p:sldMasterId id="2147483697" r:id="rId3"/>
  </p:sldMasterIdLst>
  <p:notesMasterIdLst>
    <p:notesMasterId r:id="rId37"/>
  </p:notesMasterIdLst>
  <p:sldIdLst>
    <p:sldId id="335" r:id="rId4"/>
    <p:sldId id="259" r:id="rId5"/>
    <p:sldId id="312" r:id="rId6"/>
    <p:sldId id="313" r:id="rId7"/>
    <p:sldId id="314" r:id="rId8"/>
    <p:sldId id="315" r:id="rId9"/>
    <p:sldId id="316" r:id="rId10"/>
    <p:sldId id="262" r:id="rId11"/>
    <p:sldId id="317" r:id="rId12"/>
    <p:sldId id="257" r:id="rId13"/>
    <p:sldId id="333" r:id="rId14"/>
    <p:sldId id="334" r:id="rId15"/>
    <p:sldId id="321" r:id="rId16"/>
    <p:sldId id="318" r:id="rId17"/>
    <p:sldId id="322" r:id="rId18"/>
    <p:sldId id="323" r:id="rId19"/>
    <p:sldId id="324" r:id="rId20"/>
    <p:sldId id="319" r:id="rId21"/>
    <p:sldId id="293" r:id="rId22"/>
    <p:sldId id="327" r:id="rId23"/>
    <p:sldId id="329" r:id="rId24"/>
    <p:sldId id="265" r:id="rId25"/>
    <p:sldId id="267" r:id="rId26"/>
    <p:sldId id="330" r:id="rId27"/>
    <p:sldId id="331" r:id="rId28"/>
    <p:sldId id="332" r:id="rId29"/>
    <p:sldId id="273" r:id="rId30"/>
    <p:sldId id="266" r:id="rId31"/>
    <p:sldId id="264" r:id="rId32"/>
    <p:sldId id="268" r:id="rId33"/>
    <p:sldId id="320" r:id="rId34"/>
    <p:sldId id="282" r:id="rId35"/>
    <p:sldId id="290" r:id="rId36"/>
  </p:sldIdLst>
  <p:sldSz cx="9144000" cy="5143500" type="screen16x9"/>
  <p:notesSz cx="6858000" cy="9144000"/>
  <p:embeddedFontLst>
    <p:embeddedFont>
      <p:font typeface="Arial-Rounded" panose="020B0500000000000000" charset="0"/>
      <p:regular r:id="rId38"/>
    </p:embeddedFont>
    <p:embeddedFont>
      <p:font typeface="Asap" panose="020B0604020202020204" charset="0"/>
      <p:regular r:id="rId39"/>
      <p:bold r:id="rId40"/>
      <p:italic r:id="rId41"/>
      <p:boldItalic r:id="rId42"/>
    </p:embeddedFont>
    <p:embeddedFont>
      <p:font typeface="Bebas Neue" panose="020B0606020202050201" pitchFamily="34" charset="0"/>
      <p:regular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iCiel Cadena" panose="020B0604020202020204" charset="0"/>
      <p:bold r:id="rId50"/>
    </p:embeddedFont>
    <p:embeddedFont>
      <p:font typeface="Lilita One" panose="020B0604020202020204" charset="0"/>
      <p:regular r:id="rId51"/>
    </p:embeddedFont>
    <p:embeddedFont>
      <p:font typeface="Roboto Condensed Light" panose="02000000000000000000" pitchFamily="2" charset="0"/>
      <p:regular r:id="rId52"/>
      <p: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38D361-6967-4413-A03C-90B4938762AA}">
  <a:tblStyle styleId="{1938D361-6967-4413-A03C-90B4938762A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62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47358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8"/>
        <p:cNvGrpSpPr/>
        <p:nvPr/>
      </p:nvGrpSpPr>
      <p:grpSpPr>
        <a:xfrm>
          <a:off x="0" y="0"/>
          <a:ext cx="0" cy="0"/>
          <a:chOff x="0" y="0"/>
          <a:chExt cx="0" cy="0"/>
        </a:xfrm>
      </p:grpSpPr>
      <p:sp>
        <p:nvSpPr>
          <p:cNvPr id="2679" name="Google Shape;2679;g10b2c9101f2_0_18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0" name="Google Shape;2680;g10b2c9101f2_0_18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1705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3412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0220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9"/>
        <p:cNvGrpSpPr/>
        <p:nvPr/>
      </p:nvGrpSpPr>
      <p:grpSpPr>
        <a:xfrm>
          <a:off x="0" y="0"/>
          <a:ext cx="0" cy="0"/>
          <a:chOff x="0" y="0"/>
          <a:chExt cx="0" cy="0"/>
        </a:xfrm>
      </p:grpSpPr>
      <p:sp>
        <p:nvSpPr>
          <p:cNvPr id="4640" name="Google Shape;4640;g10afe0b3fd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1" name="Google Shape;4641;g10afe0b3fd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0794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9"/>
        <p:cNvGrpSpPr/>
        <p:nvPr/>
      </p:nvGrpSpPr>
      <p:grpSpPr>
        <a:xfrm>
          <a:off x="0" y="0"/>
          <a:ext cx="0" cy="0"/>
          <a:chOff x="0" y="0"/>
          <a:chExt cx="0" cy="0"/>
        </a:xfrm>
      </p:grpSpPr>
      <p:sp>
        <p:nvSpPr>
          <p:cNvPr id="4640" name="Google Shape;4640;g10afe0b3fd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1" name="Google Shape;4641;g10afe0b3fd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617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35849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5"/>
        <p:cNvGrpSpPr/>
        <p:nvPr/>
      </p:nvGrpSpPr>
      <p:grpSpPr>
        <a:xfrm>
          <a:off x="0" y="0"/>
          <a:ext cx="0" cy="0"/>
          <a:chOff x="0" y="0"/>
          <a:chExt cx="0" cy="0"/>
        </a:xfrm>
      </p:grpSpPr>
      <p:sp>
        <p:nvSpPr>
          <p:cNvPr id="2966" name="Google Shape;2966;g10b2c9101f2_0_18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7" name="Google Shape;2967;g10b2c9101f2_0_18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094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10b2c9101f2_0_18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8" name="Google Shape;3108;g10b2c9101f2_0_18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399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10b2c9101f2_0_18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8" name="Google Shape;3108;g10b2c9101f2_0_18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16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10b2c9101f2_0_18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8" name="Google Shape;3108;g10b2c9101f2_0_18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681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10b2c9101f2_0_18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8" name="Google Shape;3108;g10b2c9101f2_0_18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7292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4"/>
        <p:cNvGrpSpPr/>
        <p:nvPr/>
      </p:nvGrpSpPr>
      <p:grpSpPr>
        <a:xfrm>
          <a:off x="0" y="0"/>
          <a:ext cx="0" cy="0"/>
          <a:chOff x="0" y="0"/>
          <a:chExt cx="0" cy="0"/>
        </a:xfrm>
      </p:grpSpPr>
      <p:sp>
        <p:nvSpPr>
          <p:cNvPr id="2875" name="Google Shape;2875;g10b2c9101f2_0_19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6" name="Google Shape;2876;g10b2c9101f2_0_19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8450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g10b2c9101f2_0_19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4" name="Google Shape;3324;g10b2c9101f2_0_19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6949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2"/>
        <p:cNvGrpSpPr/>
        <p:nvPr/>
      </p:nvGrpSpPr>
      <p:grpSpPr>
        <a:xfrm>
          <a:off x="0" y="0"/>
          <a:ext cx="0" cy="0"/>
          <a:chOff x="0" y="0"/>
          <a:chExt cx="0" cy="0"/>
        </a:xfrm>
      </p:grpSpPr>
      <p:sp>
        <p:nvSpPr>
          <p:cNvPr id="3003" name="Google Shape;3003;g10b2c9101f2_0_19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4" name="Google Shape;3004;g10b2c9101f2_0_19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8839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5"/>
        <p:cNvGrpSpPr/>
        <p:nvPr/>
      </p:nvGrpSpPr>
      <p:grpSpPr>
        <a:xfrm>
          <a:off x="0" y="0"/>
          <a:ext cx="0" cy="0"/>
          <a:chOff x="0" y="0"/>
          <a:chExt cx="0" cy="0"/>
        </a:xfrm>
      </p:grpSpPr>
      <p:sp>
        <p:nvSpPr>
          <p:cNvPr id="2936" name="Google Shape;2936;g10b2c9101f2_0_19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7" name="Google Shape;2937;g10b2c9101f2_0_19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439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2"/>
        <p:cNvGrpSpPr/>
        <p:nvPr/>
      </p:nvGrpSpPr>
      <p:grpSpPr>
        <a:xfrm>
          <a:off x="0" y="0"/>
          <a:ext cx="0" cy="0"/>
          <a:chOff x="0" y="0"/>
          <a:chExt cx="0" cy="0"/>
        </a:xfrm>
      </p:grpSpPr>
      <p:sp>
        <p:nvSpPr>
          <p:cNvPr id="3153" name="Google Shape;3153;g10b2c9101f2_0_19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4" name="Google Shape;3154;g10b2c9101f2_0_19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3719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35998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2"/>
        <p:cNvGrpSpPr/>
        <p:nvPr/>
      </p:nvGrpSpPr>
      <p:grpSpPr>
        <a:xfrm>
          <a:off x="0" y="0"/>
          <a:ext cx="0" cy="0"/>
          <a:chOff x="0" y="0"/>
          <a:chExt cx="0" cy="0"/>
        </a:xfrm>
      </p:grpSpPr>
      <p:sp>
        <p:nvSpPr>
          <p:cNvPr id="3683" name="Google Shape;3683;g10b2c9101f2_0_19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4" name="Google Shape;3684;g10b2c9101f2_0_19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891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0b2c9101f2_0_18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0b2c9101f2_0_18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5318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10afe0b3fd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6" name="Google Shape;2536;g10afe0b3fd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24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8350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7"/>
        <p:cNvGrpSpPr/>
        <p:nvPr/>
      </p:nvGrpSpPr>
      <p:grpSpPr>
        <a:xfrm>
          <a:off x="0" y="0"/>
          <a:ext cx="0" cy="0"/>
          <a:chOff x="0" y="0"/>
          <a:chExt cx="0" cy="0"/>
        </a:xfrm>
      </p:grpSpPr>
      <p:sp>
        <p:nvSpPr>
          <p:cNvPr id="3128" name="Google Shape;31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9" name="Google Shape;31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39921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7"/>
        <p:cNvGrpSpPr/>
        <p:nvPr/>
      </p:nvGrpSpPr>
      <p:grpSpPr>
        <a:xfrm>
          <a:off x="0" y="0"/>
          <a:ext cx="0" cy="0"/>
          <a:chOff x="0" y="0"/>
          <a:chExt cx="0" cy="0"/>
        </a:xfrm>
      </p:grpSpPr>
      <p:sp>
        <p:nvSpPr>
          <p:cNvPr id="2838" name="Google Shape;2838;g10b2c9101f2_0_19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9" name="Google Shape;2839;g10b2c9101f2_0_19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543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88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2914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9038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3"/>
        <p:cNvGrpSpPr/>
        <p:nvPr/>
      </p:nvGrpSpPr>
      <p:grpSpPr>
        <a:xfrm>
          <a:off x="0" y="0"/>
          <a:ext cx="0" cy="0"/>
          <a:chOff x="0" y="0"/>
          <a:chExt cx="0" cy="0"/>
        </a:xfrm>
      </p:grpSpPr>
      <p:sp>
        <p:nvSpPr>
          <p:cNvPr id="144" name="Google Shape;144;p4"/>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5" name="Google Shape;145;p4"/>
          <p:cNvSpPr txBox="1">
            <a:spLocks noGrp="1"/>
          </p:cNvSpPr>
          <p:nvPr>
            <p:ph type="title"/>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6" name="Google Shape;146;p4"/>
          <p:cNvSpPr txBox="1">
            <a:spLocks noGrp="1"/>
          </p:cNvSpPr>
          <p:nvPr>
            <p:ph type="body" idx="1"/>
          </p:nvPr>
        </p:nvSpPr>
        <p:spPr>
          <a:xfrm>
            <a:off x="720000" y="1152475"/>
            <a:ext cx="7704000" cy="3416400"/>
          </a:xfrm>
          <a:prstGeom prst="rect">
            <a:avLst/>
          </a:prstGeom>
        </p:spPr>
        <p:txBody>
          <a:bodyPr spcFirstLastPara="1" wrap="square" lIns="91419" tIns="91419" rIns="91419" bIns="91419" anchor="t" anchorCtr="0">
            <a:noAutofit/>
          </a:bodyPr>
          <a:lstStyle>
            <a:lvl1pPr marL="457166" lvl="0" indent="-304778" rtl="0">
              <a:lnSpc>
                <a:spcPct val="100000"/>
              </a:lnSpc>
              <a:spcBef>
                <a:spcPts val="0"/>
              </a:spcBef>
              <a:spcAft>
                <a:spcPts val="0"/>
              </a:spcAft>
              <a:buClr>
                <a:srgbClr val="434343"/>
              </a:buClr>
              <a:buSzPts val="1200"/>
              <a:buAutoNum type="arabicPeriod"/>
              <a:defRPr sz="1200">
                <a:solidFill>
                  <a:srgbClr val="434343"/>
                </a:solidFill>
              </a:defRPr>
            </a:lvl1pPr>
            <a:lvl2pPr marL="914333" lvl="1" indent="-304778"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498" lvl="2" indent="-304778"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664" lvl="3" indent="-304778"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5829" lvl="4" indent="-304778"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2995" lvl="5" indent="-304778"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160" lvl="6" indent="-304778"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326" lvl="7" indent="-304778"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493" lvl="8" indent="-304778"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grpSp>
        <p:nvGrpSpPr>
          <p:cNvPr id="147" name="Google Shape;147;p4"/>
          <p:cNvGrpSpPr/>
          <p:nvPr/>
        </p:nvGrpSpPr>
        <p:grpSpPr>
          <a:xfrm flipH="1">
            <a:off x="4245964" y="4843927"/>
            <a:ext cx="638426" cy="381416"/>
            <a:chOff x="2646571" y="4843927"/>
            <a:chExt cx="638426" cy="381416"/>
          </a:xfrm>
        </p:grpSpPr>
        <p:sp>
          <p:nvSpPr>
            <p:cNvPr id="148" name="Google Shape;148;p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4"/>
          <p:cNvSpPr/>
          <p:nvPr/>
        </p:nvSpPr>
        <p:spPr>
          <a:xfrm flipH="1">
            <a:off x="621890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51" name="Google Shape;151;p4"/>
          <p:cNvGrpSpPr/>
          <p:nvPr/>
        </p:nvGrpSpPr>
        <p:grpSpPr>
          <a:xfrm flipH="1">
            <a:off x="8603740" y="4667253"/>
            <a:ext cx="552002" cy="506566"/>
            <a:chOff x="0" y="4653517"/>
            <a:chExt cx="636608" cy="584207"/>
          </a:xfrm>
        </p:grpSpPr>
        <p:sp>
          <p:nvSpPr>
            <p:cNvPr id="152" name="Google Shape;152;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4"/>
          <p:cNvSpPr/>
          <p:nvPr/>
        </p:nvSpPr>
        <p:spPr>
          <a:xfrm flipH="1">
            <a:off x="7889063"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59" name="Google Shape;159;p4"/>
          <p:cNvSpPr/>
          <p:nvPr/>
        </p:nvSpPr>
        <p:spPr>
          <a:xfrm>
            <a:off x="329048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0" name="Google Shape;160;p4"/>
          <p:cNvGrpSpPr/>
          <p:nvPr/>
        </p:nvGrpSpPr>
        <p:grpSpPr>
          <a:xfrm flipH="1">
            <a:off x="2032222" y="4878865"/>
            <a:ext cx="638426" cy="381416"/>
            <a:chOff x="5107984" y="4878865"/>
            <a:chExt cx="638426" cy="381416"/>
          </a:xfrm>
        </p:grpSpPr>
        <p:sp>
          <p:nvSpPr>
            <p:cNvPr id="161" name="Google Shape;161;p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4"/>
          <p:cNvSpPr/>
          <p:nvPr/>
        </p:nvSpPr>
        <p:spPr>
          <a:xfrm flipH="1">
            <a:off x="5504229"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4" name="Google Shape;164;p4"/>
          <p:cNvSpPr/>
          <p:nvPr/>
        </p:nvSpPr>
        <p:spPr>
          <a:xfrm rot="5400000" flipH="1">
            <a:off x="-150706" y="161236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5" name="Google Shape;165;p4"/>
          <p:cNvSpPr/>
          <p:nvPr/>
        </p:nvSpPr>
        <p:spPr>
          <a:xfrm rot="5400000" flipH="1">
            <a:off x="105585"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6" name="Google Shape;166;p4"/>
          <p:cNvGrpSpPr/>
          <p:nvPr/>
        </p:nvGrpSpPr>
        <p:grpSpPr>
          <a:xfrm flipH="1">
            <a:off x="-119042" y="2531844"/>
            <a:ext cx="405976" cy="639689"/>
            <a:chOff x="8868808" y="2251909"/>
            <a:chExt cx="405976" cy="639689"/>
          </a:xfrm>
        </p:grpSpPr>
        <p:sp>
          <p:nvSpPr>
            <p:cNvPr id="167" name="Google Shape;167;p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4"/>
          <p:cNvGrpSpPr/>
          <p:nvPr/>
        </p:nvGrpSpPr>
        <p:grpSpPr>
          <a:xfrm>
            <a:off x="-64835" y="4737066"/>
            <a:ext cx="552002" cy="506566"/>
            <a:chOff x="0" y="4653517"/>
            <a:chExt cx="636608" cy="584207"/>
          </a:xfrm>
        </p:grpSpPr>
        <p:sp>
          <p:nvSpPr>
            <p:cNvPr id="170" name="Google Shape;170;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4"/>
          <p:cNvSpPr/>
          <p:nvPr/>
        </p:nvSpPr>
        <p:spPr>
          <a:xfrm rot="5400000" flipH="1">
            <a:off x="7174384" y="50281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77" name="Google Shape;177;p4"/>
          <p:cNvSpPr/>
          <p:nvPr/>
        </p:nvSpPr>
        <p:spPr>
          <a:xfrm rot="5400000" flipH="1">
            <a:off x="804159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78" name="Google Shape;178;p4"/>
          <p:cNvGrpSpPr/>
          <p:nvPr/>
        </p:nvGrpSpPr>
        <p:grpSpPr>
          <a:xfrm flipH="1">
            <a:off x="3824683" y="-168123"/>
            <a:ext cx="638426" cy="381416"/>
            <a:chOff x="3966334" y="-168123"/>
            <a:chExt cx="638426" cy="381416"/>
          </a:xfrm>
        </p:grpSpPr>
        <p:sp>
          <p:nvSpPr>
            <p:cNvPr id="179" name="Google Shape;179;p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4"/>
          <p:cNvSpPr/>
          <p:nvPr/>
        </p:nvSpPr>
        <p:spPr>
          <a:xfrm>
            <a:off x="1824606"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82" name="Google Shape;182;p4"/>
          <p:cNvSpPr/>
          <p:nvPr/>
        </p:nvSpPr>
        <p:spPr>
          <a:xfrm flipH="1">
            <a:off x="8986269"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83" name="Google Shape;183;p4"/>
          <p:cNvSpPr/>
          <p:nvPr/>
        </p:nvSpPr>
        <p:spPr>
          <a:xfrm flipH="1">
            <a:off x="110846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84" name="Google Shape;184;p4"/>
          <p:cNvGrpSpPr/>
          <p:nvPr/>
        </p:nvGrpSpPr>
        <p:grpSpPr>
          <a:xfrm flipH="1">
            <a:off x="8935202" y="3240794"/>
            <a:ext cx="266877" cy="578445"/>
            <a:chOff x="-46336" y="3240794"/>
            <a:chExt cx="266877" cy="578445"/>
          </a:xfrm>
        </p:grpSpPr>
        <p:sp>
          <p:nvSpPr>
            <p:cNvPr id="185" name="Google Shape;185;p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4"/>
          <p:cNvGrpSpPr/>
          <p:nvPr/>
        </p:nvGrpSpPr>
        <p:grpSpPr>
          <a:xfrm flipH="1">
            <a:off x="6757485" y="-186047"/>
            <a:ext cx="647334" cy="445328"/>
            <a:chOff x="1666375" y="-186047"/>
            <a:chExt cx="647334" cy="445328"/>
          </a:xfrm>
        </p:grpSpPr>
        <p:sp>
          <p:nvSpPr>
            <p:cNvPr id="188" name="Google Shape;188;p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4"/>
          <p:cNvSpPr/>
          <p:nvPr/>
        </p:nvSpPr>
        <p:spPr>
          <a:xfrm flipH="1">
            <a:off x="5800548"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91" name="Google Shape;191;p4"/>
          <p:cNvSpPr/>
          <p:nvPr/>
        </p:nvSpPr>
        <p:spPr>
          <a:xfrm flipH="1">
            <a:off x="508440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92" name="Google Shape;192;p4"/>
          <p:cNvGrpSpPr/>
          <p:nvPr/>
        </p:nvGrpSpPr>
        <p:grpSpPr>
          <a:xfrm rot="10800000" flipH="1">
            <a:off x="-64835" y="-110311"/>
            <a:ext cx="552002" cy="506566"/>
            <a:chOff x="0" y="4653517"/>
            <a:chExt cx="636608" cy="584207"/>
          </a:xfrm>
        </p:grpSpPr>
        <p:sp>
          <p:nvSpPr>
            <p:cNvPr id="193" name="Google Shape;193;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4"/>
          <p:cNvSpPr/>
          <p:nvPr/>
        </p:nvSpPr>
        <p:spPr>
          <a:xfrm flipH="1">
            <a:off x="1107007"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0" name="Google Shape;200;p4"/>
          <p:cNvSpPr/>
          <p:nvPr/>
        </p:nvSpPr>
        <p:spPr>
          <a:xfrm rot="1360096" flipH="1">
            <a:off x="8858349"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1" name="Google Shape;201;p4"/>
          <p:cNvSpPr/>
          <p:nvPr/>
        </p:nvSpPr>
        <p:spPr>
          <a:xfrm rot="-2399093" flipH="1">
            <a:off x="-1845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2" name="Google Shape;202;p4"/>
          <p:cNvSpPr/>
          <p:nvPr/>
        </p:nvSpPr>
        <p:spPr>
          <a:xfrm rot="-1996748" flipH="1">
            <a:off x="2839780"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3" name="Google Shape;203;p4"/>
          <p:cNvGrpSpPr/>
          <p:nvPr/>
        </p:nvGrpSpPr>
        <p:grpSpPr>
          <a:xfrm rot="-5400000" flipH="1">
            <a:off x="8792641" y="22728"/>
            <a:ext cx="552002" cy="506566"/>
            <a:chOff x="0" y="4653517"/>
            <a:chExt cx="636608" cy="584207"/>
          </a:xfrm>
        </p:grpSpPr>
        <p:sp>
          <p:nvSpPr>
            <p:cNvPr id="204" name="Google Shape;204;p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62"/>
        <p:cNvGrpSpPr/>
        <p:nvPr/>
      </p:nvGrpSpPr>
      <p:grpSpPr>
        <a:xfrm>
          <a:off x="0" y="0"/>
          <a:ext cx="0" cy="0"/>
          <a:chOff x="0" y="0"/>
          <a:chExt cx="0" cy="0"/>
        </a:xfrm>
      </p:grpSpPr>
      <p:sp>
        <p:nvSpPr>
          <p:cNvPr id="963" name="Google Shape;963;p17"/>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64" name="Google Shape;964;p17"/>
          <p:cNvSpPr txBox="1">
            <a:spLocks noGrp="1"/>
          </p:cNvSpPr>
          <p:nvPr>
            <p:ph type="title"/>
          </p:nvPr>
        </p:nvSpPr>
        <p:spPr>
          <a:xfrm>
            <a:off x="3121925" y="3055750"/>
            <a:ext cx="4563900" cy="531900"/>
          </a:xfrm>
          <a:prstGeom prst="rect">
            <a:avLst/>
          </a:prstGeom>
        </p:spPr>
        <p:txBody>
          <a:bodyPr spcFirstLastPara="1" wrap="square" lIns="91419" tIns="91419" rIns="91419" bIns="91419"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65" name="Google Shape;965;p17"/>
          <p:cNvSpPr txBox="1">
            <a:spLocks noGrp="1"/>
          </p:cNvSpPr>
          <p:nvPr>
            <p:ph type="subTitle" idx="1"/>
          </p:nvPr>
        </p:nvSpPr>
        <p:spPr>
          <a:xfrm>
            <a:off x="1632575" y="1555850"/>
            <a:ext cx="6053400" cy="1500000"/>
          </a:xfrm>
          <a:prstGeom prst="rect">
            <a:avLst/>
          </a:prstGeom>
        </p:spPr>
        <p:txBody>
          <a:bodyPr spcFirstLastPara="1" wrap="square" lIns="91419" tIns="91419" rIns="91419" bIns="91419" anchor="ctr" anchorCtr="0">
            <a:noAutofit/>
          </a:bodyPr>
          <a:lstStyle>
            <a:lvl1pPr lvl="0" algn="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966" name="Google Shape;966;p17"/>
          <p:cNvGrpSpPr/>
          <p:nvPr/>
        </p:nvGrpSpPr>
        <p:grpSpPr>
          <a:xfrm flipH="1">
            <a:off x="4310797" y="4843927"/>
            <a:ext cx="638426" cy="381416"/>
            <a:chOff x="2646571" y="4843927"/>
            <a:chExt cx="638426" cy="381416"/>
          </a:xfrm>
        </p:grpSpPr>
        <p:sp>
          <p:nvSpPr>
            <p:cNvPr id="967" name="Google Shape;967;p17"/>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7"/>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17"/>
          <p:cNvSpPr/>
          <p:nvPr/>
        </p:nvSpPr>
        <p:spPr>
          <a:xfrm flipH="1">
            <a:off x="6283740"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70" name="Google Shape;970;p17"/>
          <p:cNvGrpSpPr/>
          <p:nvPr/>
        </p:nvGrpSpPr>
        <p:grpSpPr>
          <a:xfrm rot="10800000" flipH="1">
            <a:off x="1" y="-110311"/>
            <a:ext cx="552002" cy="506566"/>
            <a:chOff x="0" y="4653517"/>
            <a:chExt cx="636608" cy="584207"/>
          </a:xfrm>
        </p:grpSpPr>
        <p:sp>
          <p:nvSpPr>
            <p:cNvPr id="971" name="Google Shape;971;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7" name="Google Shape;977;p17"/>
          <p:cNvSpPr/>
          <p:nvPr/>
        </p:nvSpPr>
        <p:spPr>
          <a:xfrm flipH="1">
            <a:off x="7953899"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78" name="Google Shape;978;p17"/>
          <p:cNvSpPr/>
          <p:nvPr/>
        </p:nvSpPr>
        <p:spPr>
          <a:xfrm>
            <a:off x="3355323"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79" name="Google Shape;979;p17"/>
          <p:cNvGrpSpPr/>
          <p:nvPr/>
        </p:nvGrpSpPr>
        <p:grpSpPr>
          <a:xfrm flipH="1">
            <a:off x="2097058" y="4878865"/>
            <a:ext cx="638426" cy="381416"/>
            <a:chOff x="5107984" y="4878865"/>
            <a:chExt cx="638426" cy="381416"/>
          </a:xfrm>
        </p:grpSpPr>
        <p:sp>
          <p:nvSpPr>
            <p:cNvPr id="980" name="Google Shape;980;p17"/>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7"/>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 name="Google Shape;982;p17"/>
          <p:cNvSpPr/>
          <p:nvPr/>
        </p:nvSpPr>
        <p:spPr>
          <a:xfrm flipH="1">
            <a:off x="5569064"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83" name="Google Shape;983;p17"/>
          <p:cNvSpPr/>
          <p:nvPr/>
        </p:nvSpPr>
        <p:spPr>
          <a:xfrm rot="-5400000">
            <a:off x="8884923" y="305013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84" name="Google Shape;984;p17"/>
          <p:cNvSpPr/>
          <p:nvPr/>
        </p:nvSpPr>
        <p:spPr>
          <a:xfrm rot="-5400000">
            <a:off x="8955322"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85" name="Google Shape;985;p17"/>
          <p:cNvGrpSpPr/>
          <p:nvPr/>
        </p:nvGrpSpPr>
        <p:grpSpPr>
          <a:xfrm rot="10800000">
            <a:off x="8889084" y="1346157"/>
            <a:ext cx="405976" cy="639689"/>
            <a:chOff x="8868808" y="2251909"/>
            <a:chExt cx="405976" cy="639689"/>
          </a:xfrm>
        </p:grpSpPr>
        <p:sp>
          <p:nvSpPr>
            <p:cNvPr id="986" name="Google Shape;986;p17"/>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7"/>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17"/>
          <p:cNvGrpSpPr/>
          <p:nvPr/>
        </p:nvGrpSpPr>
        <p:grpSpPr>
          <a:xfrm rot="-5400000" flipH="1">
            <a:off x="8645851" y="4737066"/>
            <a:ext cx="552002" cy="506566"/>
            <a:chOff x="0" y="4653517"/>
            <a:chExt cx="636608" cy="584207"/>
          </a:xfrm>
        </p:grpSpPr>
        <p:sp>
          <p:nvSpPr>
            <p:cNvPr id="989" name="Google Shape;989;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5" name="Google Shape;995;p17"/>
          <p:cNvSpPr/>
          <p:nvPr/>
        </p:nvSpPr>
        <p:spPr>
          <a:xfrm rot="5400000" flipH="1">
            <a:off x="7239220" y="50281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96" name="Google Shape;996;p17"/>
          <p:cNvSpPr/>
          <p:nvPr/>
        </p:nvSpPr>
        <p:spPr>
          <a:xfrm rot="5400000" flipH="1">
            <a:off x="8970795" y="2257039"/>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97" name="Google Shape;997;p17"/>
          <p:cNvGrpSpPr/>
          <p:nvPr/>
        </p:nvGrpSpPr>
        <p:grpSpPr>
          <a:xfrm flipH="1">
            <a:off x="4403830" y="-160723"/>
            <a:ext cx="638426" cy="381416"/>
            <a:chOff x="3966334" y="-168123"/>
            <a:chExt cx="638426" cy="381416"/>
          </a:xfrm>
        </p:grpSpPr>
        <p:sp>
          <p:nvSpPr>
            <p:cNvPr id="998" name="Google Shape;998;p17"/>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 name="Google Shape;1000;p17"/>
          <p:cNvSpPr/>
          <p:nvPr/>
        </p:nvSpPr>
        <p:spPr>
          <a:xfrm>
            <a:off x="3422262" y="-10196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01" name="Google Shape;1001;p17"/>
          <p:cNvSpPr/>
          <p:nvPr/>
        </p:nvSpPr>
        <p:spPr>
          <a:xfrm>
            <a:off x="-80715" y="10594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02" name="Google Shape;1002;p17"/>
          <p:cNvSpPr/>
          <p:nvPr/>
        </p:nvSpPr>
        <p:spPr>
          <a:xfrm flipH="1">
            <a:off x="2681490" y="1029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03" name="Google Shape;1003;p17"/>
          <p:cNvGrpSpPr/>
          <p:nvPr/>
        </p:nvGrpSpPr>
        <p:grpSpPr>
          <a:xfrm>
            <a:off x="-46336" y="3240794"/>
            <a:ext cx="266877" cy="578445"/>
            <a:chOff x="-46336" y="3240794"/>
            <a:chExt cx="266877" cy="578445"/>
          </a:xfrm>
        </p:grpSpPr>
        <p:sp>
          <p:nvSpPr>
            <p:cNvPr id="1004" name="Google Shape;1004;p17"/>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7"/>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 name="Google Shape;1006;p17"/>
          <p:cNvGrpSpPr/>
          <p:nvPr/>
        </p:nvGrpSpPr>
        <p:grpSpPr>
          <a:xfrm flipH="1">
            <a:off x="1388221" y="-192672"/>
            <a:ext cx="647334" cy="445328"/>
            <a:chOff x="1666375" y="-186047"/>
            <a:chExt cx="647334" cy="445328"/>
          </a:xfrm>
        </p:grpSpPr>
        <p:sp>
          <p:nvSpPr>
            <p:cNvPr id="1007" name="Google Shape;1007;p17"/>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7"/>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9" name="Google Shape;1009;p17"/>
          <p:cNvSpPr/>
          <p:nvPr/>
        </p:nvSpPr>
        <p:spPr>
          <a:xfrm flipH="1">
            <a:off x="6428961" y="-1533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10" name="Google Shape;1010;p17"/>
          <p:cNvSpPr/>
          <p:nvPr/>
        </p:nvSpPr>
        <p:spPr>
          <a:xfrm flipH="1">
            <a:off x="5688191" y="1029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11" name="Google Shape;1011;p17"/>
          <p:cNvGrpSpPr/>
          <p:nvPr/>
        </p:nvGrpSpPr>
        <p:grpSpPr>
          <a:xfrm rot="10800000">
            <a:off x="8668576" y="-110311"/>
            <a:ext cx="552002" cy="506566"/>
            <a:chOff x="0" y="4653517"/>
            <a:chExt cx="636608" cy="584207"/>
          </a:xfrm>
        </p:grpSpPr>
        <p:sp>
          <p:nvSpPr>
            <p:cNvPr id="1012" name="Google Shape;1012;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8" name="Google Shape;1018;p17"/>
          <p:cNvSpPr/>
          <p:nvPr/>
        </p:nvSpPr>
        <p:spPr>
          <a:xfrm flipH="1">
            <a:off x="1171840"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19" name="Google Shape;1019;p17"/>
          <p:cNvSpPr/>
          <p:nvPr/>
        </p:nvSpPr>
        <p:spPr>
          <a:xfrm rot="-1360096">
            <a:off x="-34042" y="2258123"/>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20" name="Google Shape;1020;p17"/>
          <p:cNvSpPr/>
          <p:nvPr/>
        </p:nvSpPr>
        <p:spPr>
          <a:xfrm rot="2399093">
            <a:off x="886882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21" name="Google Shape;1021;p17"/>
          <p:cNvSpPr/>
          <p:nvPr/>
        </p:nvSpPr>
        <p:spPr>
          <a:xfrm rot="-1996748" flipH="1">
            <a:off x="7468768" y="-121771"/>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22" name="Google Shape;1022;p17"/>
          <p:cNvGrpSpPr/>
          <p:nvPr/>
        </p:nvGrpSpPr>
        <p:grpSpPr>
          <a:xfrm flipH="1">
            <a:off x="-54675" y="4667253"/>
            <a:ext cx="552002" cy="506566"/>
            <a:chOff x="0" y="4653517"/>
            <a:chExt cx="636608" cy="584207"/>
          </a:xfrm>
        </p:grpSpPr>
        <p:sp>
          <p:nvSpPr>
            <p:cNvPr id="1023" name="Google Shape;1023;p1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17"/>
          <p:cNvSpPr/>
          <p:nvPr/>
        </p:nvSpPr>
        <p:spPr>
          <a:xfrm>
            <a:off x="39689" y="177110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
    <p:spTree>
      <p:nvGrpSpPr>
        <p:cNvPr id="1" name="Shape 1030"/>
        <p:cNvGrpSpPr/>
        <p:nvPr/>
      </p:nvGrpSpPr>
      <p:grpSpPr>
        <a:xfrm>
          <a:off x="0" y="0"/>
          <a:ext cx="0" cy="0"/>
          <a:chOff x="0" y="0"/>
          <a:chExt cx="0" cy="0"/>
        </a:xfrm>
      </p:grpSpPr>
      <p:sp>
        <p:nvSpPr>
          <p:cNvPr id="1031" name="Google Shape;1031;p18"/>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32" name="Google Shape;1032;p18"/>
          <p:cNvSpPr txBox="1">
            <a:spLocks noGrp="1"/>
          </p:cNvSpPr>
          <p:nvPr>
            <p:ph type="title"/>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33" name="Google Shape;1033;p18"/>
          <p:cNvGrpSpPr/>
          <p:nvPr/>
        </p:nvGrpSpPr>
        <p:grpSpPr>
          <a:xfrm rot="10800000">
            <a:off x="5242612" y="4919167"/>
            <a:ext cx="638426" cy="381416"/>
            <a:chOff x="2646571" y="4843927"/>
            <a:chExt cx="638426" cy="381416"/>
          </a:xfrm>
        </p:grpSpPr>
        <p:sp>
          <p:nvSpPr>
            <p:cNvPr id="1034" name="Google Shape;1034;p18"/>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8"/>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6" name="Google Shape;1036;p18"/>
          <p:cNvSpPr/>
          <p:nvPr/>
        </p:nvSpPr>
        <p:spPr>
          <a:xfrm rot="10800000">
            <a:off x="6786750" y="489164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37" name="Google Shape;1037;p18"/>
          <p:cNvGrpSpPr/>
          <p:nvPr/>
        </p:nvGrpSpPr>
        <p:grpSpPr>
          <a:xfrm rot="5400000">
            <a:off x="-69050" y="4689978"/>
            <a:ext cx="552002" cy="506566"/>
            <a:chOff x="0" y="4653517"/>
            <a:chExt cx="636608" cy="584207"/>
          </a:xfrm>
        </p:grpSpPr>
        <p:sp>
          <p:nvSpPr>
            <p:cNvPr id="1038" name="Google Shape;1038;p1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4" name="Google Shape;1044;p18"/>
          <p:cNvSpPr/>
          <p:nvPr/>
        </p:nvSpPr>
        <p:spPr>
          <a:xfrm rot="10800000">
            <a:off x="8028099" y="507178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45" name="Google Shape;1045;p18"/>
          <p:cNvSpPr/>
          <p:nvPr/>
        </p:nvSpPr>
        <p:spPr>
          <a:xfrm rot="10800000" flipH="1">
            <a:off x="4001265" y="489164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46" name="Google Shape;1046;p18"/>
          <p:cNvGrpSpPr/>
          <p:nvPr/>
        </p:nvGrpSpPr>
        <p:grpSpPr>
          <a:xfrm rot="10800000">
            <a:off x="2457128" y="4884229"/>
            <a:ext cx="638426" cy="381416"/>
            <a:chOff x="5107984" y="4878865"/>
            <a:chExt cx="638426" cy="381416"/>
          </a:xfrm>
        </p:grpSpPr>
        <p:sp>
          <p:nvSpPr>
            <p:cNvPr id="1047" name="Google Shape;1047;p18"/>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8"/>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9" name="Google Shape;1049;p18"/>
          <p:cNvSpPr/>
          <p:nvPr/>
        </p:nvSpPr>
        <p:spPr>
          <a:xfrm>
            <a:off x="39678" y="2089452"/>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50" name="Google Shape;1050;p18"/>
          <p:cNvSpPr/>
          <p:nvPr/>
        </p:nvSpPr>
        <p:spPr>
          <a:xfrm rot="-5400000" flipH="1">
            <a:off x="8970810" y="3154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51" name="Google Shape;1051;p18"/>
          <p:cNvSpPr/>
          <p:nvPr/>
        </p:nvSpPr>
        <p:spPr>
          <a:xfrm rot="-5400000" flipH="1">
            <a:off x="8955322" y="407385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52" name="Google Shape;1052;p18"/>
          <p:cNvGrpSpPr/>
          <p:nvPr/>
        </p:nvGrpSpPr>
        <p:grpSpPr>
          <a:xfrm flipH="1">
            <a:off x="8923458" y="1747128"/>
            <a:ext cx="405976" cy="639689"/>
            <a:chOff x="8868808" y="2251909"/>
            <a:chExt cx="405976" cy="639689"/>
          </a:xfrm>
        </p:grpSpPr>
        <p:sp>
          <p:nvSpPr>
            <p:cNvPr id="1053" name="Google Shape;1053;p18"/>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8"/>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8"/>
          <p:cNvGrpSpPr/>
          <p:nvPr/>
        </p:nvGrpSpPr>
        <p:grpSpPr>
          <a:xfrm rot="-5400000" flipH="1">
            <a:off x="8645827" y="4737066"/>
            <a:ext cx="552002" cy="506566"/>
            <a:chOff x="0" y="4653517"/>
            <a:chExt cx="636608" cy="584207"/>
          </a:xfrm>
        </p:grpSpPr>
        <p:sp>
          <p:nvSpPr>
            <p:cNvPr id="1056" name="Google Shape;1056;p1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2" name="Google Shape;1062;p18"/>
          <p:cNvSpPr/>
          <p:nvPr/>
        </p:nvSpPr>
        <p:spPr>
          <a:xfrm rot="-5400000" flipH="1">
            <a:off x="8974098" y="274051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63" name="Google Shape;1063;p18"/>
          <p:cNvSpPr/>
          <p:nvPr/>
        </p:nvSpPr>
        <p:spPr>
          <a:xfrm rot="5400000" flipH="1">
            <a:off x="205716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64" name="Google Shape;1064;p18"/>
          <p:cNvGrpSpPr/>
          <p:nvPr/>
        </p:nvGrpSpPr>
        <p:grpSpPr>
          <a:xfrm rot="-1856587">
            <a:off x="6595949" y="-145842"/>
            <a:ext cx="638442" cy="381426"/>
            <a:chOff x="3966334" y="-168123"/>
            <a:chExt cx="638426" cy="381416"/>
          </a:xfrm>
        </p:grpSpPr>
        <p:sp>
          <p:nvSpPr>
            <p:cNvPr id="1065" name="Google Shape;1065;p18"/>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8"/>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7" name="Google Shape;1067;p18"/>
          <p:cNvSpPr/>
          <p:nvPr/>
        </p:nvSpPr>
        <p:spPr>
          <a:xfrm flipH="1">
            <a:off x="4826111" y="-14226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68" name="Google Shape;1068;p18"/>
          <p:cNvSpPr/>
          <p:nvPr/>
        </p:nvSpPr>
        <p:spPr>
          <a:xfrm>
            <a:off x="-80715" y="2880325"/>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69" name="Google Shape;1069;p18"/>
          <p:cNvSpPr/>
          <p:nvPr/>
        </p:nvSpPr>
        <p:spPr>
          <a:xfrm>
            <a:off x="5793074" y="730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70" name="Google Shape;1070;p18"/>
          <p:cNvGrpSpPr/>
          <p:nvPr/>
        </p:nvGrpSpPr>
        <p:grpSpPr>
          <a:xfrm>
            <a:off x="-11" y="814970"/>
            <a:ext cx="266877" cy="578445"/>
            <a:chOff x="-46336" y="3240794"/>
            <a:chExt cx="266877" cy="578445"/>
          </a:xfrm>
        </p:grpSpPr>
        <p:sp>
          <p:nvSpPr>
            <p:cNvPr id="1071" name="Google Shape;1071;p18"/>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8"/>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 name="Google Shape;1073;p18"/>
          <p:cNvGrpSpPr/>
          <p:nvPr/>
        </p:nvGrpSpPr>
        <p:grpSpPr>
          <a:xfrm flipH="1">
            <a:off x="763034" y="-186047"/>
            <a:ext cx="647334" cy="445328"/>
            <a:chOff x="1666375" y="-186047"/>
            <a:chExt cx="647334" cy="445328"/>
          </a:xfrm>
        </p:grpSpPr>
        <p:sp>
          <p:nvSpPr>
            <p:cNvPr id="1074" name="Google Shape;1074;p18"/>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8"/>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6" name="Google Shape;1076;p18"/>
          <p:cNvSpPr/>
          <p:nvPr/>
        </p:nvSpPr>
        <p:spPr>
          <a:xfrm>
            <a:off x="4099951"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77" name="Google Shape;1077;p18"/>
          <p:cNvGrpSpPr/>
          <p:nvPr/>
        </p:nvGrpSpPr>
        <p:grpSpPr>
          <a:xfrm rot="-5400000">
            <a:off x="8645851" y="-32936"/>
            <a:ext cx="552002" cy="506566"/>
            <a:chOff x="0" y="4653517"/>
            <a:chExt cx="636608" cy="584207"/>
          </a:xfrm>
        </p:grpSpPr>
        <p:sp>
          <p:nvSpPr>
            <p:cNvPr id="1078" name="Google Shape;1078;p1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4" name="Google Shape;1084;p18"/>
          <p:cNvSpPr/>
          <p:nvPr/>
        </p:nvSpPr>
        <p:spPr>
          <a:xfrm rot="10800000">
            <a:off x="1246042" y="4923170"/>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85" name="Google Shape;1085;p18"/>
          <p:cNvSpPr/>
          <p:nvPr/>
        </p:nvSpPr>
        <p:spPr>
          <a:xfrm rot="-1360096">
            <a:off x="-85217" y="3990074"/>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86" name="Google Shape;1086;p18"/>
          <p:cNvSpPr/>
          <p:nvPr/>
        </p:nvSpPr>
        <p:spPr>
          <a:xfrm rot="8400907" flipH="1">
            <a:off x="8868820" y="1027260"/>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087" name="Google Shape;1087;p18"/>
          <p:cNvSpPr/>
          <p:nvPr/>
        </p:nvSpPr>
        <p:spPr>
          <a:xfrm rot="1996748">
            <a:off x="7847218" y="-11057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088" name="Google Shape;1088;p18"/>
          <p:cNvGrpSpPr/>
          <p:nvPr/>
        </p:nvGrpSpPr>
        <p:grpSpPr>
          <a:xfrm rot="5400000">
            <a:off x="-188900" y="22728"/>
            <a:ext cx="552002" cy="506566"/>
            <a:chOff x="0" y="4653517"/>
            <a:chExt cx="636608" cy="584207"/>
          </a:xfrm>
        </p:grpSpPr>
        <p:sp>
          <p:nvSpPr>
            <p:cNvPr id="1089" name="Google Shape;1089;p1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5" name="Google Shape;1095;p18"/>
          <p:cNvSpPr/>
          <p:nvPr/>
        </p:nvSpPr>
        <p:spPr>
          <a:xfrm rot="8400907" flipH="1">
            <a:off x="3101430" y="-106892"/>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228"/>
        <p:cNvGrpSpPr/>
        <p:nvPr/>
      </p:nvGrpSpPr>
      <p:grpSpPr>
        <a:xfrm>
          <a:off x="0" y="0"/>
          <a:ext cx="0" cy="0"/>
          <a:chOff x="0" y="0"/>
          <a:chExt cx="0" cy="0"/>
        </a:xfrm>
      </p:grpSpPr>
      <p:sp>
        <p:nvSpPr>
          <p:cNvPr id="1229" name="Google Shape;1229;p21"/>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30" name="Google Shape;1230;p21"/>
          <p:cNvSpPr txBox="1">
            <a:spLocks noGrp="1"/>
          </p:cNvSpPr>
          <p:nvPr>
            <p:ph type="subTitle" idx="1"/>
          </p:nvPr>
        </p:nvSpPr>
        <p:spPr>
          <a:xfrm>
            <a:off x="1789800" y="3122400"/>
            <a:ext cx="5564400" cy="7818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1" name="Google Shape;1231;p21"/>
          <p:cNvSpPr txBox="1">
            <a:spLocks noGrp="1"/>
          </p:cNvSpPr>
          <p:nvPr>
            <p:ph type="title"/>
          </p:nvPr>
        </p:nvSpPr>
        <p:spPr>
          <a:xfrm>
            <a:off x="1789800" y="1239300"/>
            <a:ext cx="5564400" cy="18831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3500"/>
              <a:buNone/>
              <a:defRPr sz="1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32" name="Google Shape;1232;p21"/>
          <p:cNvGrpSpPr/>
          <p:nvPr/>
        </p:nvGrpSpPr>
        <p:grpSpPr>
          <a:xfrm flipH="1">
            <a:off x="6443677" y="-155393"/>
            <a:ext cx="638426" cy="381416"/>
            <a:chOff x="2646571" y="4843927"/>
            <a:chExt cx="638426" cy="381416"/>
          </a:xfrm>
        </p:grpSpPr>
        <p:sp>
          <p:nvSpPr>
            <p:cNvPr id="1233" name="Google Shape;1233;p21"/>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5" name="Google Shape;1235;p21"/>
          <p:cNvSpPr/>
          <p:nvPr/>
        </p:nvSpPr>
        <p:spPr>
          <a:xfrm rot="10800000" flipH="1">
            <a:off x="2559780" y="-147979"/>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36" name="Google Shape;1236;p21"/>
          <p:cNvGrpSpPr/>
          <p:nvPr/>
        </p:nvGrpSpPr>
        <p:grpSpPr>
          <a:xfrm flipH="1">
            <a:off x="8627158" y="4708635"/>
            <a:ext cx="552002" cy="506566"/>
            <a:chOff x="0" y="4653517"/>
            <a:chExt cx="636608" cy="584207"/>
          </a:xfrm>
        </p:grpSpPr>
        <p:sp>
          <p:nvSpPr>
            <p:cNvPr id="1237" name="Google Shape;1237;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3" name="Google Shape;1243;p21"/>
          <p:cNvSpPr/>
          <p:nvPr/>
        </p:nvSpPr>
        <p:spPr>
          <a:xfrm rot="10800000" flipH="1">
            <a:off x="1130425" y="3216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44" name="Google Shape;1244;p21"/>
          <p:cNvSpPr/>
          <p:nvPr/>
        </p:nvSpPr>
        <p:spPr>
          <a:xfrm rot="10800000">
            <a:off x="5488200" y="-147979"/>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45" name="Google Shape;1245;p21"/>
          <p:cNvGrpSpPr/>
          <p:nvPr/>
        </p:nvGrpSpPr>
        <p:grpSpPr>
          <a:xfrm flipH="1">
            <a:off x="4229938" y="-120456"/>
            <a:ext cx="638426" cy="381416"/>
            <a:chOff x="5107984" y="4878865"/>
            <a:chExt cx="638426" cy="381416"/>
          </a:xfrm>
        </p:grpSpPr>
        <p:sp>
          <p:nvSpPr>
            <p:cNvPr id="1246" name="Google Shape;1246;p21"/>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8" name="Google Shape;1248;p21"/>
          <p:cNvSpPr/>
          <p:nvPr/>
        </p:nvSpPr>
        <p:spPr>
          <a:xfrm rot="10800000" flipH="1">
            <a:off x="3515259" y="6711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49" name="Google Shape;1249;p21"/>
          <p:cNvSpPr/>
          <p:nvPr/>
        </p:nvSpPr>
        <p:spPr>
          <a:xfrm rot="5400000">
            <a:off x="-41402" y="168816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50" name="Google Shape;1250;p21"/>
          <p:cNvSpPr/>
          <p:nvPr/>
        </p:nvSpPr>
        <p:spPr>
          <a:xfrm rot="5400000">
            <a:off x="129001" y="40454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51" name="Google Shape;1251;p21"/>
          <p:cNvGrpSpPr/>
          <p:nvPr/>
        </p:nvGrpSpPr>
        <p:grpSpPr>
          <a:xfrm>
            <a:off x="-115900" y="3119048"/>
            <a:ext cx="405976" cy="639689"/>
            <a:chOff x="8868808" y="2251909"/>
            <a:chExt cx="405976" cy="639689"/>
          </a:xfrm>
        </p:grpSpPr>
        <p:sp>
          <p:nvSpPr>
            <p:cNvPr id="1252" name="Google Shape;1252;p21"/>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21"/>
          <p:cNvGrpSpPr/>
          <p:nvPr/>
        </p:nvGrpSpPr>
        <p:grpSpPr>
          <a:xfrm rot="5400000" flipH="1">
            <a:off x="-99581" y="-138766"/>
            <a:ext cx="552002" cy="506566"/>
            <a:chOff x="0" y="4653517"/>
            <a:chExt cx="636608" cy="584207"/>
          </a:xfrm>
        </p:grpSpPr>
        <p:sp>
          <p:nvSpPr>
            <p:cNvPr id="1255" name="Google Shape;1255;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1" name="Google Shape;1261;p21"/>
          <p:cNvSpPr/>
          <p:nvPr/>
        </p:nvSpPr>
        <p:spPr>
          <a:xfrm rot="-5400000" flipH="1">
            <a:off x="1845104" y="-1809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62" name="Google Shape;1262;p21"/>
          <p:cNvSpPr/>
          <p:nvPr/>
        </p:nvSpPr>
        <p:spPr>
          <a:xfrm rot="5400000">
            <a:off x="8065011" y="489901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63" name="Google Shape;1263;p21"/>
          <p:cNvGrpSpPr/>
          <p:nvPr/>
        </p:nvGrpSpPr>
        <p:grpSpPr>
          <a:xfrm>
            <a:off x="959452" y="4879609"/>
            <a:ext cx="638426" cy="381416"/>
            <a:chOff x="3966334" y="-168123"/>
            <a:chExt cx="638426" cy="381416"/>
          </a:xfrm>
        </p:grpSpPr>
        <p:sp>
          <p:nvSpPr>
            <p:cNvPr id="1264" name="Google Shape;1264;p21"/>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6" name="Google Shape;1266;p21"/>
          <p:cNvSpPr/>
          <p:nvPr/>
        </p:nvSpPr>
        <p:spPr>
          <a:xfrm flipH="1">
            <a:off x="2717184" y="492489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67" name="Google Shape;1267;p21"/>
          <p:cNvSpPr/>
          <p:nvPr/>
        </p:nvSpPr>
        <p:spPr>
          <a:xfrm rot="10800000">
            <a:off x="8924235" y="367882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68" name="Google Shape;1268;p21"/>
          <p:cNvSpPr/>
          <p:nvPr/>
        </p:nvSpPr>
        <p:spPr>
          <a:xfrm rot="10800000">
            <a:off x="2252718" y="4914488"/>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69" name="Google Shape;1269;p21"/>
          <p:cNvGrpSpPr/>
          <p:nvPr/>
        </p:nvGrpSpPr>
        <p:grpSpPr>
          <a:xfrm rot="10800000">
            <a:off x="8958620" y="1285649"/>
            <a:ext cx="266877" cy="578445"/>
            <a:chOff x="-46336" y="3240794"/>
            <a:chExt cx="266877" cy="578445"/>
          </a:xfrm>
        </p:grpSpPr>
        <p:sp>
          <p:nvSpPr>
            <p:cNvPr id="1270" name="Google Shape;1270;p21"/>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1"/>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 name="Google Shape;1272;p21"/>
          <p:cNvGrpSpPr/>
          <p:nvPr/>
        </p:nvGrpSpPr>
        <p:grpSpPr>
          <a:xfrm>
            <a:off x="3966152" y="4847659"/>
            <a:ext cx="647334" cy="445328"/>
            <a:chOff x="1666375" y="-186047"/>
            <a:chExt cx="647334" cy="445328"/>
          </a:xfrm>
        </p:grpSpPr>
        <p:sp>
          <p:nvSpPr>
            <p:cNvPr id="1273" name="Google Shape;1273;p21"/>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1"/>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5" name="Google Shape;1275;p21"/>
          <p:cNvSpPr/>
          <p:nvPr/>
        </p:nvSpPr>
        <p:spPr>
          <a:xfrm rot="10800000">
            <a:off x="6000192" y="489901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76" name="Google Shape;1276;p21"/>
          <p:cNvSpPr/>
          <p:nvPr/>
        </p:nvSpPr>
        <p:spPr>
          <a:xfrm rot="10800000">
            <a:off x="5259422" y="491450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77" name="Google Shape;1277;p21"/>
          <p:cNvGrpSpPr/>
          <p:nvPr/>
        </p:nvGrpSpPr>
        <p:grpSpPr>
          <a:xfrm>
            <a:off x="-41419" y="4708635"/>
            <a:ext cx="552002" cy="506566"/>
            <a:chOff x="0" y="4653517"/>
            <a:chExt cx="636608" cy="584207"/>
          </a:xfrm>
        </p:grpSpPr>
        <p:sp>
          <p:nvSpPr>
            <p:cNvPr id="1278" name="Google Shape;1278;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1"/>
          <p:cNvSpPr/>
          <p:nvPr/>
        </p:nvSpPr>
        <p:spPr>
          <a:xfrm rot="10800000" flipH="1">
            <a:off x="7701940" y="-116452"/>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85" name="Google Shape;1285;p21"/>
          <p:cNvSpPr/>
          <p:nvPr/>
        </p:nvSpPr>
        <p:spPr>
          <a:xfrm rot="9439904">
            <a:off x="8907816" y="2543231"/>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86" name="Google Shape;1286;p21"/>
          <p:cNvSpPr/>
          <p:nvPr/>
        </p:nvSpPr>
        <p:spPr>
          <a:xfrm rot="-8400907">
            <a:off x="4969" y="998829"/>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287" name="Google Shape;1287;p21"/>
          <p:cNvSpPr/>
          <p:nvPr/>
        </p:nvSpPr>
        <p:spPr>
          <a:xfrm rot="-8803252">
            <a:off x="7039999" y="4930541"/>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288" name="Google Shape;1288;p21"/>
          <p:cNvGrpSpPr/>
          <p:nvPr/>
        </p:nvGrpSpPr>
        <p:grpSpPr>
          <a:xfrm rot="-5400000" flipH="1">
            <a:off x="8681833" y="-68929"/>
            <a:ext cx="552002" cy="506566"/>
            <a:chOff x="0" y="4653517"/>
            <a:chExt cx="636608" cy="584207"/>
          </a:xfrm>
        </p:grpSpPr>
        <p:sp>
          <p:nvSpPr>
            <p:cNvPr id="1289" name="Google Shape;1289;p2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5" name="Google Shape;1295;p21"/>
          <p:cNvSpPr/>
          <p:nvPr/>
        </p:nvSpPr>
        <p:spPr>
          <a:xfrm rot="10800000">
            <a:off x="9044634" y="323895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431"/>
        <p:cNvGrpSpPr/>
        <p:nvPr/>
      </p:nvGrpSpPr>
      <p:grpSpPr>
        <a:xfrm>
          <a:off x="0" y="0"/>
          <a:ext cx="0" cy="0"/>
          <a:chOff x="0" y="0"/>
          <a:chExt cx="0" cy="0"/>
        </a:xfrm>
      </p:grpSpPr>
      <p:sp>
        <p:nvSpPr>
          <p:cNvPr id="1432" name="Google Shape;1432;p24"/>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33" name="Google Shape;1433;p24"/>
          <p:cNvSpPr txBox="1">
            <a:spLocks noGrp="1"/>
          </p:cNvSpPr>
          <p:nvPr>
            <p:ph type="subTitle" idx="1"/>
          </p:nvPr>
        </p:nvSpPr>
        <p:spPr>
          <a:xfrm>
            <a:off x="715100" y="1383650"/>
            <a:ext cx="3854400" cy="32250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0"/>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1434" name="Google Shape;1434;p24"/>
          <p:cNvSpPr txBox="1">
            <a:spLocks noGrp="1"/>
          </p:cNvSpPr>
          <p:nvPr>
            <p:ph type="subTitle" idx="2"/>
          </p:nvPr>
        </p:nvSpPr>
        <p:spPr>
          <a:xfrm>
            <a:off x="4569550" y="1966500"/>
            <a:ext cx="3854400" cy="26421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1435" name="Google Shape;1435;p24"/>
          <p:cNvSpPr txBox="1">
            <a:spLocks noGrp="1"/>
          </p:cNvSpPr>
          <p:nvPr>
            <p:ph type="title"/>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6" name="Google Shape;1436;p24"/>
          <p:cNvGrpSpPr/>
          <p:nvPr/>
        </p:nvGrpSpPr>
        <p:grpSpPr>
          <a:xfrm flipH="1">
            <a:off x="4668138" y="4843927"/>
            <a:ext cx="638426" cy="381416"/>
            <a:chOff x="2646571" y="4843927"/>
            <a:chExt cx="638426" cy="381416"/>
          </a:xfrm>
        </p:grpSpPr>
        <p:sp>
          <p:nvSpPr>
            <p:cNvPr id="1437" name="Google Shape;1437;p2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9" name="Google Shape;1439;p24"/>
          <p:cNvSpPr/>
          <p:nvPr/>
        </p:nvSpPr>
        <p:spPr>
          <a:xfrm flipH="1">
            <a:off x="6879306"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40" name="Google Shape;1440;p24"/>
          <p:cNvGrpSpPr/>
          <p:nvPr/>
        </p:nvGrpSpPr>
        <p:grpSpPr>
          <a:xfrm rot="-5400000" flipH="1">
            <a:off x="8645827" y="4689978"/>
            <a:ext cx="552002" cy="506566"/>
            <a:chOff x="0" y="4653517"/>
            <a:chExt cx="636608" cy="584207"/>
          </a:xfrm>
        </p:grpSpPr>
        <p:sp>
          <p:nvSpPr>
            <p:cNvPr id="1441" name="Google Shape;1441;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7" name="Google Shape;1447;p24"/>
          <p:cNvSpPr/>
          <p:nvPr/>
        </p:nvSpPr>
        <p:spPr>
          <a:xfrm flipH="1">
            <a:off x="7953899"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48" name="Google Shape;1448;p24"/>
          <p:cNvSpPr/>
          <p:nvPr/>
        </p:nvSpPr>
        <p:spPr>
          <a:xfrm>
            <a:off x="359354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49" name="Google Shape;1449;p24"/>
          <p:cNvGrpSpPr/>
          <p:nvPr/>
        </p:nvGrpSpPr>
        <p:grpSpPr>
          <a:xfrm flipH="1">
            <a:off x="2216170" y="4878865"/>
            <a:ext cx="638426" cy="381416"/>
            <a:chOff x="5107984" y="4878865"/>
            <a:chExt cx="638426" cy="381416"/>
          </a:xfrm>
        </p:grpSpPr>
        <p:sp>
          <p:nvSpPr>
            <p:cNvPr id="1450" name="Google Shape;1450;p2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2" name="Google Shape;1452;p24"/>
          <p:cNvSpPr/>
          <p:nvPr/>
        </p:nvSpPr>
        <p:spPr>
          <a:xfrm flipH="1">
            <a:off x="6045517"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53" name="Google Shape;1453;p24"/>
          <p:cNvSpPr/>
          <p:nvPr/>
        </p:nvSpPr>
        <p:spPr>
          <a:xfrm rot="-5400000">
            <a:off x="8970810" y="144655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54" name="Google Shape;1454;p24"/>
          <p:cNvSpPr/>
          <p:nvPr/>
        </p:nvSpPr>
        <p:spPr>
          <a:xfrm rot="-5400000">
            <a:off x="8955322"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55" name="Google Shape;1455;p24"/>
          <p:cNvGrpSpPr/>
          <p:nvPr/>
        </p:nvGrpSpPr>
        <p:grpSpPr>
          <a:xfrm rot="10162800">
            <a:off x="8868549" y="2697371"/>
            <a:ext cx="405988" cy="639708"/>
            <a:chOff x="8868808" y="2251909"/>
            <a:chExt cx="405976" cy="639689"/>
          </a:xfrm>
        </p:grpSpPr>
        <p:sp>
          <p:nvSpPr>
            <p:cNvPr id="1456" name="Google Shape;1456;p2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4"/>
          <p:cNvGrpSpPr/>
          <p:nvPr/>
        </p:nvGrpSpPr>
        <p:grpSpPr>
          <a:xfrm rot="5400000">
            <a:off x="-77400" y="4689966"/>
            <a:ext cx="552002" cy="506566"/>
            <a:chOff x="0" y="4653517"/>
            <a:chExt cx="636608" cy="584207"/>
          </a:xfrm>
        </p:grpSpPr>
        <p:sp>
          <p:nvSpPr>
            <p:cNvPr id="1459" name="Google Shape;1459;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5" name="Google Shape;1465;p24"/>
          <p:cNvSpPr/>
          <p:nvPr/>
        </p:nvSpPr>
        <p:spPr>
          <a:xfrm rot="-5400000">
            <a:off x="9024373" y="2200239"/>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66" name="Google Shape;1466;p24"/>
          <p:cNvSpPr/>
          <p:nvPr/>
        </p:nvSpPr>
        <p:spPr>
          <a:xfrm rot="-5400000">
            <a:off x="778509"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67" name="Google Shape;1467;p24"/>
          <p:cNvGrpSpPr/>
          <p:nvPr/>
        </p:nvGrpSpPr>
        <p:grpSpPr>
          <a:xfrm>
            <a:off x="4692634" y="-168123"/>
            <a:ext cx="638426" cy="381416"/>
            <a:chOff x="3966334" y="-168123"/>
            <a:chExt cx="638426" cy="381416"/>
          </a:xfrm>
        </p:grpSpPr>
        <p:sp>
          <p:nvSpPr>
            <p:cNvPr id="1468" name="Google Shape;1468;p2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0" name="Google Shape;1470;p24"/>
          <p:cNvSpPr/>
          <p:nvPr/>
        </p:nvSpPr>
        <p:spPr>
          <a:xfrm flipH="1">
            <a:off x="6995499"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71" name="Google Shape;1471;p24"/>
          <p:cNvSpPr/>
          <p:nvPr/>
        </p:nvSpPr>
        <p:spPr>
          <a:xfrm>
            <a:off x="-80703" y="373989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72" name="Google Shape;1472;p24"/>
          <p:cNvSpPr/>
          <p:nvPr/>
        </p:nvSpPr>
        <p:spPr>
          <a:xfrm>
            <a:off x="7952438"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73" name="Google Shape;1473;p24"/>
          <p:cNvGrpSpPr/>
          <p:nvPr/>
        </p:nvGrpSpPr>
        <p:grpSpPr>
          <a:xfrm>
            <a:off x="-46310" y="1829501"/>
            <a:ext cx="266877" cy="578445"/>
            <a:chOff x="-46336" y="3240794"/>
            <a:chExt cx="266877" cy="578445"/>
          </a:xfrm>
        </p:grpSpPr>
        <p:sp>
          <p:nvSpPr>
            <p:cNvPr id="1474" name="Google Shape;1474;p2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24"/>
          <p:cNvGrpSpPr/>
          <p:nvPr/>
        </p:nvGrpSpPr>
        <p:grpSpPr>
          <a:xfrm>
            <a:off x="1750922" y="-186047"/>
            <a:ext cx="647334" cy="445328"/>
            <a:chOff x="1666375" y="-186047"/>
            <a:chExt cx="647334" cy="445328"/>
          </a:xfrm>
        </p:grpSpPr>
        <p:sp>
          <p:nvSpPr>
            <p:cNvPr id="1477" name="Google Shape;1477;p2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9" name="Google Shape;1479;p24"/>
          <p:cNvSpPr/>
          <p:nvPr/>
        </p:nvSpPr>
        <p:spPr>
          <a:xfrm>
            <a:off x="3019557"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80" name="Google Shape;1480;p24"/>
          <p:cNvSpPr/>
          <p:nvPr/>
        </p:nvSpPr>
        <p:spPr>
          <a:xfrm>
            <a:off x="3976496"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81" name="Google Shape;1481;p24"/>
          <p:cNvGrpSpPr/>
          <p:nvPr/>
        </p:nvGrpSpPr>
        <p:grpSpPr>
          <a:xfrm rot="10800000" flipH="1">
            <a:off x="-7" y="-110311"/>
            <a:ext cx="552002" cy="506566"/>
            <a:chOff x="0" y="4653517"/>
            <a:chExt cx="636608" cy="584207"/>
          </a:xfrm>
        </p:grpSpPr>
        <p:sp>
          <p:nvSpPr>
            <p:cNvPr id="1482" name="Google Shape;1482;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8" name="Google Shape;1488;p24"/>
          <p:cNvSpPr/>
          <p:nvPr/>
        </p:nvSpPr>
        <p:spPr>
          <a:xfrm flipH="1">
            <a:off x="1171840"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89" name="Google Shape;1489;p24"/>
          <p:cNvSpPr/>
          <p:nvPr/>
        </p:nvSpPr>
        <p:spPr>
          <a:xfrm rot="-1360096">
            <a:off x="-65579" y="860285"/>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90" name="Google Shape;1490;p24"/>
          <p:cNvSpPr/>
          <p:nvPr/>
        </p:nvSpPr>
        <p:spPr>
          <a:xfrm rot="2399093">
            <a:off x="886882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491" name="Google Shape;1491;p24"/>
          <p:cNvSpPr/>
          <p:nvPr/>
        </p:nvSpPr>
        <p:spPr>
          <a:xfrm rot="1996748">
            <a:off x="6010594"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492" name="Google Shape;1492;p24"/>
          <p:cNvGrpSpPr/>
          <p:nvPr/>
        </p:nvGrpSpPr>
        <p:grpSpPr>
          <a:xfrm rot="-5400000" flipH="1">
            <a:off x="8691295" y="22728"/>
            <a:ext cx="552002" cy="506566"/>
            <a:chOff x="0" y="4653517"/>
            <a:chExt cx="636608" cy="584207"/>
          </a:xfrm>
        </p:grpSpPr>
        <p:sp>
          <p:nvSpPr>
            <p:cNvPr id="1493" name="Google Shape;1493;p2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9" name="Google Shape;1499;p24"/>
          <p:cNvSpPr/>
          <p:nvPr/>
        </p:nvSpPr>
        <p:spPr>
          <a:xfrm>
            <a:off x="39699" y="302650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BLANK_1_1_1_2_2">
    <p:spTree>
      <p:nvGrpSpPr>
        <p:cNvPr id="1" name="Shape 1641"/>
        <p:cNvGrpSpPr/>
        <p:nvPr/>
      </p:nvGrpSpPr>
      <p:grpSpPr>
        <a:xfrm>
          <a:off x="0" y="0"/>
          <a:ext cx="0" cy="0"/>
          <a:chOff x="0" y="0"/>
          <a:chExt cx="0" cy="0"/>
        </a:xfrm>
      </p:grpSpPr>
      <p:sp>
        <p:nvSpPr>
          <p:cNvPr id="1642" name="Google Shape;1642;p27"/>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43" name="Google Shape;1643;p27"/>
          <p:cNvSpPr txBox="1">
            <a:spLocks noGrp="1"/>
          </p:cNvSpPr>
          <p:nvPr>
            <p:ph type="title"/>
          </p:nvPr>
        </p:nvSpPr>
        <p:spPr>
          <a:xfrm>
            <a:off x="997650" y="3343600"/>
            <a:ext cx="1781100" cy="2919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4" name="Google Shape;1644;p27"/>
          <p:cNvSpPr txBox="1">
            <a:spLocks noGrp="1"/>
          </p:cNvSpPr>
          <p:nvPr>
            <p:ph type="subTitle" idx="1"/>
          </p:nvPr>
        </p:nvSpPr>
        <p:spPr>
          <a:xfrm>
            <a:off x="720000" y="3852152"/>
            <a:ext cx="2336400" cy="6651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5" name="Google Shape;1645;p27"/>
          <p:cNvSpPr txBox="1">
            <a:spLocks noGrp="1"/>
          </p:cNvSpPr>
          <p:nvPr>
            <p:ph type="title" idx="2"/>
          </p:nvPr>
        </p:nvSpPr>
        <p:spPr>
          <a:xfrm>
            <a:off x="3681425" y="3343613"/>
            <a:ext cx="1781100" cy="2919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6" name="Google Shape;1646;p27"/>
          <p:cNvSpPr txBox="1">
            <a:spLocks noGrp="1"/>
          </p:cNvSpPr>
          <p:nvPr>
            <p:ph type="subTitle" idx="3"/>
          </p:nvPr>
        </p:nvSpPr>
        <p:spPr>
          <a:xfrm>
            <a:off x="3403800" y="3852152"/>
            <a:ext cx="2336400" cy="6651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7" name="Google Shape;1647;p27"/>
          <p:cNvSpPr txBox="1">
            <a:spLocks noGrp="1"/>
          </p:cNvSpPr>
          <p:nvPr>
            <p:ph type="title" idx="4"/>
          </p:nvPr>
        </p:nvSpPr>
        <p:spPr>
          <a:xfrm>
            <a:off x="6365250" y="3343613"/>
            <a:ext cx="1781100" cy="2919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8" name="Google Shape;1648;p27"/>
          <p:cNvSpPr txBox="1">
            <a:spLocks noGrp="1"/>
          </p:cNvSpPr>
          <p:nvPr>
            <p:ph type="subTitle" idx="5"/>
          </p:nvPr>
        </p:nvSpPr>
        <p:spPr>
          <a:xfrm>
            <a:off x="6087600" y="3852152"/>
            <a:ext cx="2336400" cy="6651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9" name="Google Shape;1649;p27"/>
          <p:cNvSpPr txBox="1">
            <a:spLocks noGrp="1"/>
          </p:cNvSpPr>
          <p:nvPr>
            <p:ph type="title" idx="6"/>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650" name="Google Shape;1650;p27"/>
          <p:cNvGrpSpPr/>
          <p:nvPr/>
        </p:nvGrpSpPr>
        <p:grpSpPr>
          <a:xfrm>
            <a:off x="7266043" y="4884229"/>
            <a:ext cx="638426" cy="381416"/>
            <a:chOff x="2646571" y="4843927"/>
            <a:chExt cx="638426" cy="381416"/>
          </a:xfrm>
        </p:grpSpPr>
        <p:sp>
          <p:nvSpPr>
            <p:cNvPr id="1651" name="Google Shape;1651;p27"/>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3" name="Google Shape;1653;p27"/>
          <p:cNvSpPr/>
          <p:nvPr/>
        </p:nvSpPr>
        <p:spPr>
          <a:xfrm>
            <a:off x="5963178" y="492657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54" name="Google Shape;1654;p27"/>
          <p:cNvGrpSpPr/>
          <p:nvPr/>
        </p:nvGrpSpPr>
        <p:grpSpPr>
          <a:xfrm>
            <a:off x="1" y="4667253"/>
            <a:ext cx="552002" cy="506566"/>
            <a:chOff x="0" y="4653517"/>
            <a:chExt cx="636608" cy="584207"/>
          </a:xfrm>
        </p:grpSpPr>
        <p:sp>
          <p:nvSpPr>
            <p:cNvPr id="1655" name="Google Shape;1655;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1" name="Google Shape;1661;p27"/>
          <p:cNvSpPr/>
          <p:nvPr/>
        </p:nvSpPr>
        <p:spPr>
          <a:xfrm>
            <a:off x="37906" y="196420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62" name="Google Shape;1662;p27"/>
          <p:cNvSpPr/>
          <p:nvPr/>
        </p:nvSpPr>
        <p:spPr>
          <a:xfrm flipH="1">
            <a:off x="892845" y="490410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63" name="Google Shape;1663;p27"/>
          <p:cNvGrpSpPr/>
          <p:nvPr/>
        </p:nvGrpSpPr>
        <p:grpSpPr>
          <a:xfrm>
            <a:off x="2022858" y="4896691"/>
            <a:ext cx="638426" cy="381416"/>
            <a:chOff x="5107984" y="4878865"/>
            <a:chExt cx="638426" cy="381416"/>
          </a:xfrm>
        </p:grpSpPr>
        <p:sp>
          <p:nvSpPr>
            <p:cNvPr id="1664" name="Google Shape;1664;p27"/>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27"/>
          <p:cNvSpPr/>
          <p:nvPr/>
        </p:nvSpPr>
        <p:spPr>
          <a:xfrm>
            <a:off x="6551366" y="49832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67" name="Google Shape;1667;p27"/>
          <p:cNvSpPr/>
          <p:nvPr/>
        </p:nvSpPr>
        <p:spPr>
          <a:xfrm rot="-5400000">
            <a:off x="-82491" y="128584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68" name="Google Shape;1668;p27"/>
          <p:cNvSpPr/>
          <p:nvPr/>
        </p:nvSpPr>
        <p:spPr>
          <a:xfrm rot="-5400000">
            <a:off x="8978722" y="2018989"/>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69" name="Google Shape;1669;p27"/>
          <p:cNvGrpSpPr/>
          <p:nvPr/>
        </p:nvGrpSpPr>
        <p:grpSpPr>
          <a:xfrm rot="-1438413">
            <a:off x="-115879" y="2441166"/>
            <a:ext cx="405961" cy="639666"/>
            <a:chOff x="8868808" y="2251909"/>
            <a:chExt cx="405976" cy="639689"/>
          </a:xfrm>
        </p:grpSpPr>
        <p:sp>
          <p:nvSpPr>
            <p:cNvPr id="1670" name="Google Shape;1670;p27"/>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1672;p27"/>
          <p:cNvGrpSpPr/>
          <p:nvPr/>
        </p:nvGrpSpPr>
        <p:grpSpPr>
          <a:xfrm flipH="1">
            <a:off x="8668576" y="4737066"/>
            <a:ext cx="552002" cy="506566"/>
            <a:chOff x="0" y="4653517"/>
            <a:chExt cx="636608" cy="584207"/>
          </a:xfrm>
        </p:grpSpPr>
        <p:sp>
          <p:nvSpPr>
            <p:cNvPr id="1673" name="Google Shape;1673;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9" name="Google Shape;1679;p27"/>
          <p:cNvSpPr/>
          <p:nvPr/>
        </p:nvSpPr>
        <p:spPr>
          <a:xfrm rot="-5400000">
            <a:off x="4901115" y="50684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80" name="Google Shape;1680;p27"/>
          <p:cNvSpPr/>
          <p:nvPr/>
        </p:nvSpPr>
        <p:spPr>
          <a:xfrm rot="5400000" flipH="1">
            <a:off x="7696164"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81" name="Google Shape;1681;p27"/>
          <p:cNvGrpSpPr/>
          <p:nvPr/>
        </p:nvGrpSpPr>
        <p:grpSpPr>
          <a:xfrm flipH="1">
            <a:off x="3479251" y="-168123"/>
            <a:ext cx="638426" cy="381416"/>
            <a:chOff x="3966334" y="-168123"/>
            <a:chExt cx="638426" cy="381416"/>
          </a:xfrm>
        </p:grpSpPr>
        <p:sp>
          <p:nvSpPr>
            <p:cNvPr id="1682" name="Google Shape;1682;p27"/>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4" name="Google Shape;1684;p27"/>
          <p:cNvSpPr/>
          <p:nvPr/>
        </p:nvSpPr>
        <p:spPr>
          <a:xfrm>
            <a:off x="1479174"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85" name="Google Shape;1685;p27"/>
          <p:cNvSpPr/>
          <p:nvPr/>
        </p:nvSpPr>
        <p:spPr>
          <a:xfrm rot="10800000">
            <a:off x="8950302" y="373617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86" name="Google Shape;1686;p27"/>
          <p:cNvSpPr/>
          <p:nvPr/>
        </p:nvSpPr>
        <p:spPr>
          <a:xfrm flipH="1">
            <a:off x="76303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87" name="Google Shape;1687;p27"/>
          <p:cNvGrpSpPr/>
          <p:nvPr/>
        </p:nvGrpSpPr>
        <p:grpSpPr>
          <a:xfrm rot="10800000">
            <a:off x="8950310" y="1063973"/>
            <a:ext cx="266877" cy="578445"/>
            <a:chOff x="-46336" y="3240794"/>
            <a:chExt cx="266877" cy="578445"/>
          </a:xfrm>
        </p:grpSpPr>
        <p:sp>
          <p:nvSpPr>
            <p:cNvPr id="1688" name="Google Shape;1688;p27"/>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flipH="1">
            <a:off x="6412053" y="-186047"/>
            <a:ext cx="647334" cy="445328"/>
            <a:chOff x="1666375" y="-186047"/>
            <a:chExt cx="647334" cy="445328"/>
          </a:xfrm>
        </p:grpSpPr>
        <p:sp>
          <p:nvSpPr>
            <p:cNvPr id="1691" name="Google Shape;1691;p27"/>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3" name="Google Shape;1693;p27"/>
          <p:cNvSpPr/>
          <p:nvPr/>
        </p:nvSpPr>
        <p:spPr>
          <a:xfrm flipH="1">
            <a:off x="545511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694" name="Google Shape;1694;p27"/>
          <p:cNvSpPr/>
          <p:nvPr/>
        </p:nvSpPr>
        <p:spPr>
          <a:xfrm flipH="1">
            <a:off x="473897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695" name="Google Shape;1695;p27"/>
          <p:cNvGrpSpPr/>
          <p:nvPr/>
        </p:nvGrpSpPr>
        <p:grpSpPr>
          <a:xfrm rot="10800000">
            <a:off x="8668576" y="-110311"/>
            <a:ext cx="552002" cy="506566"/>
            <a:chOff x="0" y="4653517"/>
            <a:chExt cx="636608" cy="584207"/>
          </a:xfrm>
        </p:grpSpPr>
        <p:sp>
          <p:nvSpPr>
            <p:cNvPr id="1696" name="Google Shape;1696;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2" name="Google Shape;1702;p27"/>
          <p:cNvSpPr/>
          <p:nvPr/>
        </p:nvSpPr>
        <p:spPr>
          <a:xfrm>
            <a:off x="3628510" y="4935641"/>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703" name="Google Shape;1703;p27"/>
          <p:cNvSpPr/>
          <p:nvPr/>
        </p:nvSpPr>
        <p:spPr>
          <a:xfrm rot="9439904">
            <a:off x="8873457" y="2537528"/>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704" name="Google Shape;1704;p27"/>
          <p:cNvSpPr/>
          <p:nvPr/>
        </p:nvSpPr>
        <p:spPr>
          <a:xfrm rot="2399093">
            <a:off x="-65595" y="353274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1705" name="Google Shape;1705;p27"/>
          <p:cNvSpPr/>
          <p:nvPr/>
        </p:nvSpPr>
        <p:spPr>
          <a:xfrm rot="-1996748" flipH="1">
            <a:off x="2494348"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1706" name="Google Shape;1706;p27"/>
          <p:cNvGrpSpPr/>
          <p:nvPr/>
        </p:nvGrpSpPr>
        <p:grpSpPr>
          <a:xfrm rot="5400000">
            <a:off x="-188900" y="22728"/>
            <a:ext cx="552002" cy="506566"/>
            <a:chOff x="0" y="4653517"/>
            <a:chExt cx="636608" cy="584207"/>
          </a:xfrm>
        </p:grpSpPr>
        <p:sp>
          <p:nvSpPr>
            <p:cNvPr id="1707" name="Google Shape;1707;p2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2011"/>
        <p:cNvGrpSpPr/>
        <p:nvPr/>
      </p:nvGrpSpPr>
      <p:grpSpPr>
        <a:xfrm>
          <a:off x="0" y="0"/>
          <a:ext cx="0" cy="0"/>
          <a:chOff x="0" y="0"/>
          <a:chExt cx="0" cy="0"/>
        </a:xfrm>
      </p:grpSpPr>
      <p:sp>
        <p:nvSpPr>
          <p:cNvPr id="2012" name="Google Shape;2012;p32"/>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13" name="Google Shape;2013;p32"/>
          <p:cNvSpPr txBox="1">
            <a:spLocks noGrp="1"/>
          </p:cNvSpPr>
          <p:nvPr>
            <p:ph type="ctrTitle"/>
          </p:nvPr>
        </p:nvSpPr>
        <p:spPr>
          <a:xfrm>
            <a:off x="719066" y="535000"/>
            <a:ext cx="3432600" cy="997800"/>
          </a:xfrm>
          <a:prstGeom prst="rect">
            <a:avLst/>
          </a:prstGeom>
        </p:spPr>
        <p:txBody>
          <a:bodyPr spcFirstLastPara="1" wrap="square" lIns="91419" tIns="91419" rIns="91419" bIns="91419" anchor="ctr"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14" name="Google Shape;2014;p32"/>
          <p:cNvSpPr txBox="1">
            <a:spLocks noGrp="1"/>
          </p:cNvSpPr>
          <p:nvPr>
            <p:ph type="subTitle" idx="1"/>
          </p:nvPr>
        </p:nvSpPr>
        <p:spPr>
          <a:xfrm>
            <a:off x="715100" y="1532800"/>
            <a:ext cx="3440400" cy="12747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2016" name="Google Shape;2016;p32"/>
          <p:cNvGrpSpPr/>
          <p:nvPr/>
        </p:nvGrpSpPr>
        <p:grpSpPr>
          <a:xfrm flipH="1">
            <a:off x="1108462" y="4896703"/>
            <a:ext cx="638426" cy="381416"/>
            <a:chOff x="2646571" y="4843927"/>
            <a:chExt cx="638426" cy="381416"/>
          </a:xfrm>
        </p:grpSpPr>
        <p:sp>
          <p:nvSpPr>
            <p:cNvPr id="2017" name="Google Shape;2017;p32"/>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9" name="Google Shape;2019;p32"/>
          <p:cNvSpPr/>
          <p:nvPr/>
        </p:nvSpPr>
        <p:spPr>
          <a:xfrm flipH="1">
            <a:off x="3399897" y="493905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20" name="Google Shape;2020;p32"/>
          <p:cNvGrpSpPr/>
          <p:nvPr/>
        </p:nvGrpSpPr>
        <p:grpSpPr>
          <a:xfrm rot="-5400000" flipH="1">
            <a:off x="8735029" y="4689978"/>
            <a:ext cx="552002" cy="506566"/>
            <a:chOff x="0" y="4653517"/>
            <a:chExt cx="636608" cy="584207"/>
          </a:xfrm>
        </p:grpSpPr>
        <p:sp>
          <p:nvSpPr>
            <p:cNvPr id="2021" name="Google Shape;2021;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7" name="Google Shape;2027;p32"/>
          <p:cNvSpPr/>
          <p:nvPr/>
        </p:nvSpPr>
        <p:spPr>
          <a:xfrm flipH="1">
            <a:off x="9021213" y="190140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28" name="Google Shape;2028;p32"/>
          <p:cNvSpPr/>
          <p:nvPr/>
        </p:nvSpPr>
        <p:spPr>
          <a:xfrm>
            <a:off x="7890510" y="489162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29" name="Google Shape;2029;p32"/>
          <p:cNvGrpSpPr/>
          <p:nvPr/>
        </p:nvGrpSpPr>
        <p:grpSpPr>
          <a:xfrm flipH="1">
            <a:off x="6473002" y="4884217"/>
            <a:ext cx="638426" cy="381416"/>
            <a:chOff x="5107984" y="4878865"/>
            <a:chExt cx="638426" cy="381416"/>
          </a:xfrm>
        </p:grpSpPr>
        <p:sp>
          <p:nvSpPr>
            <p:cNvPr id="2030" name="Google Shape;2030;p32"/>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2" name="Google Shape;2032;p32"/>
          <p:cNvSpPr/>
          <p:nvPr/>
        </p:nvSpPr>
        <p:spPr>
          <a:xfrm flipH="1">
            <a:off x="2525974" y="499571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33" name="Google Shape;2033;p32"/>
          <p:cNvSpPr/>
          <p:nvPr/>
        </p:nvSpPr>
        <p:spPr>
          <a:xfrm rot="-5400000" flipH="1">
            <a:off x="-2365" y="3154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34" name="Google Shape;2034;p32"/>
          <p:cNvSpPr/>
          <p:nvPr/>
        </p:nvSpPr>
        <p:spPr>
          <a:xfrm rot="-5400000" flipH="1">
            <a:off x="118035" y="40389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35" name="Google Shape;2035;p32"/>
          <p:cNvGrpSpPr/>
          <p:nvPr/>
        </p:nvGrpSpPr>
        <p:grpSpPr>
          <a:xfrm rot="10800000" flipH="1">
            <a:off x="-104367" y="1961791"/>
            <a:ext cx="405976" cy="639689"/>
            <a:chOff x="8868808" y="2251909"/>
            <a:chExt cx="405976" cy="639689"/>
          </a:xfrm>
        </p:grpSpPr>
        <p:sp>
          <p:nvSpPr>
            <p:cNvPr id="2036" name="Google Shape;2036;p32"/>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8" name="Google Shape;2038;p32"/>
          <p:cNvGrpSpPr/>
          <p:nvPr/>
        </p:nvGrpSpPr>
        <p:grpSpPr>
          <a:xfrm rot="5400000">
            <a:off x="-64835" y="4689978"/>
            <a:ext cx="552002" cy="506566"/>
            <a:chOff x="0" y="4653517"/>
            <a:chExt cx="636608" cy="584207"/>
          </a:xfrm>
        </p:grpSpPr>
        <p:sp>
          <p:nvSpPr>
            <p:cNvPr id="2039" name="Google Shape;2039;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5" name="Google Shape;2045;p32"/>
          <p:cNvSpPr/>
          <p:nvPr/>
        </p:nvSpPr>
        <p:spPr>
          <a:xfrm rot="5400000" flipH="1">
            <a:off x="4514619" y="499570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46" name="Google Shape;2046;p32"/>
          <p:cNvSpPr/>
          <p:nvPr/>
        </p:nvSpPr>
        <p:spPr>
          <a:xfrm rot="5400000" flipH="1">
            <a:off x="804159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47" name="Google Shape;2047;p32"/>
          <p:cNvGrpSpPr/>
          <p:nvPr/>
        </p:nvGrpSpPr>
        <p:grpSpPr>
          <a:xfrm flipH="1">
            <a:off x="3824683" y="-168123"/>
            <a:ext cx="638426" cy="381416"/>
            <a:chOff x="3966334" y="-168123"/>
            <a:chExt cx="638426" cy="381416"/>
          </a:xfrm>
        </p:grpSpPr>
        <p:sp>
          <p:nvSpPr>
            <p:cNvPr id="2048" name="Google Shape;2048;p32"/>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2"/>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0" name="Google Shape;2050;p32"/>
          <p:cNvSpPr/>
          <p:nvPr/>
        </p:nvSpPr>
        <p:spPr>
          <a:xfrm>
            <a:off x="1824606"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51" name="Google Shape;2051;p32"/>
          <p:cNvSpPr/>
          <p:nvPr/>
        </p:nvSpPr>
        <p:spPr>
          <a:xfrm flipH="1">
            <a:off x="8928669" y="395559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52" name="Google Shape;2052;p32"/>
          <p:cNvSpPr/>
          <p:nvPr/>
        </p:nvSpPr>
        <p:spPr>
          <a:xfrm flipH="1">
            <a:off x="110846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53" name="Google Shape;2053;p32"/>
          <p:cNvGrpSpPr/>
          <p:nvPr/>
        </p:nvGrpSpPr>
        <p:grpSpPr>
          <a:xfrm flipH="1">
            <a:off x="8935202" y="2686697"/>
            <a:ext cx="266877" cy="578445"/>
            <a:chOff x="-46336" y="3240794"/>
            <a:chExt cx="266877" cy="578445"/>
          </a:xfrm>
        </p:grpSpPr>
        <p:sp>
          <p:nvSpPr>
            <p:cNvPr id="2054" name="Google Shape;2054;p32"/>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2"/>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6" name="Google Shape;2056;p32"/>
          <p:cNvGrpSpPr/>
          <p:nvPr/>
        </p:nvGrpSpPr>
        <p:grpSpPr>
          <a:xfrm flipH="1">
            <a:off x="6757485" y="-186047"/>
            <a:ext cx="647334" cy="445328"/>
            <a:chOff x="1666375" y="-186047"/>
            <a:chExt cx="647334" cy="445328"/>
          </a:xfrm>
        </p:grpSpPr>
        <p:sp>
          <p:nvSpPr>
            <p:cNvPr id="2057" name="Google Shape;2057;p32"/>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9" name="Google Shape;2059;p32"/>
          <p:cNvSpPr/>
          <p:nvPr/>
        </p:nvSpPr>
        <p:spPr>
          <a:xfrm flipH="1">
            <a:off x="5800548"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60" name="Google Shape;2060;p32"/>
          <p:cNvSpPr/>
          <p:nvPr/>
        </p:nvSpPr>
        <p:spPr>
          <a:xfrm flipH="1">
            <a:off x="508440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61" name="Google Shape;2061;p32"/>
          <p:cNvGrpSpPr/>
          <p:nvPr/>
        </p:nvGrpSpPr>
        <p:grpSpPr>
          <a:xfrm rot="5400000" flipH="1">
            <a:off x="-64835" y="-97049"/>
            <a:ext cx="552002" cy="506566"/>
            <a:chOff x="0" y="4653517"/>
            <a:chExt cx="636608" cy="584207"/>
          </a:xfrm>
        </p:grpSpPr>
        <p:sp>
          <p:nvSpPr>
            <p:cNvPr id="2062" name="Google Shape;2062;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8" name="Google Shape;2068;p32"/>
          <p:cNvSpPr/>
          <p:nvPr/>
        </p:nvSpPr>
        <p:spPr>
          <a:xfrm flipH="1">
            <a:off x="5388541" y="492316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69" name="Google Shape;2069;p32"/>
          <p:cNvSpPr/>
          <p:nvPr/>
        </p:nvSpPr>
        <p:spPr>
          <a:xfrm rot="1360096" flipH="1">
            <a:off x="8915949" y="860285"/>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70" name="Google Shape;2070;p32"/>
          <p:cNvSpPr/>
          <p:nvPr/>
        </p:nvSpPr>
        <p:spPr>
          <a:xfrm rot="8400907" flipH="1">
            <a:off x="-104355" y="1027260"/>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71" name="Google Shape;2071;p32"/>
          <p:cNvSpPr/>
          <p:nvPr/>
        </p:nvSpPr>
        <p:spPr>
          <a:xfrm rot="-1996748" flipH="1">
            <a:off x="2839780"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72" name="Google Shape;2072;p32"/>
          <p:cNvGrpSpPr/>
          <p:nvPr/>
        </p:nvGrpSpPr>
        <p:grpSpPr>
          <a:xfrm rot="-5400000" flipH="1">
            <a:off x="8792641" y="-97049"/>
            <a:ext cx="552002" cy="506566"/>
            <a:chOff x="0" y="4653517"/>
            <a:chExt cx="636608" cy="584207"/>
          </a:xfrm>
        </p:grpSpPr>
        <p:sp>
          <p:nvSpPr>
            <p:cNvPr id="2073" name="Google Shape;2073;p32"/>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2"/>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2"/>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LANK_1_1_1_1_1_1_1_1">
    <p:spTree>
      <p:nvGrpSpPr>
        <p:cNvPr id="1" name="Shape 2079"/>
        <p:cNvGrpSpPr/>
        <p:nvPr/>
      </p:nvGrpSpPr>
      <p:grpSpPr>
        <a:xfrm>
          <a:off x="0" y="0"/>
          <a:ext cx="0" cy="0"/>
          <a:chOff x="0" y="0"/>
          <a:chExt cx="0" cy="0"/>
        </a:xfrm>
      </p:grpSpPr>
      <p:sp>
        <p:nvSpPr>
          <p:cNvPr id="2080" name="Google Shape;2080;p33"/>
          <p:cNvSpPr/>
          <p:nvPr/>
        </p:nvSpPr>
        <p:spPr>
          <a:xfrm>
            <a:off x="317250" y="272100"/>
            <a:ext cx="8509500" cy="4599300"/>
          </a:xfrm>
          <a:prstGeom prst="plaque">
            <a:avLst>
              <a:gd name="adj" fmla="val 5582"/>
            </a:avLst>
          </a:prstGeom>
          <a:solidFill>
            <a:srgbClr val="FFBA4B">
              <a:alpha val="34640"/>
            </a:srgbClr>
          </a:solidFill>
          <a:ln w="9525" cap="flat" cmpd="sng">
            <a:solidFill>
              <a:schemeClr val="accent5"/>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81" name="Google Shape;2081;p33"/>
          <p:cNvGrpSpPr/>
          <p:nvPr/>
        </p:nvGrpSpPr>
        <p:grpSpPr>
          <a:xfrm>
            <a:off x="4271356" y="4843927"/>
            <a:ext cx="638426" cy="381416"/>
            <a:chOff x="2646571" y="4843927"/>
            <a:chExt cx="638426" cy="381416"/>
          </a:xfrm>
        </p:grpSpPr>
        <p:sp>
          <p:nvSpPr>
            <p:cNvPr id="2082" name="Google Shape;2082;p3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4" name="Google Shape;2084;p33"/>
          <p:cNvSpPr/>
          <p:nvPr/>
        </p:nvSpPr>
        <p:spPr>
          <a:xfrm>
            <a:off x="2601201"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85" name="Google Shape;2085;p33"/>
          <p:cNvGrpSpPr/>
          <p:nvPr/>
        </p:nvGrpSpPr>
        <p:grpSpPr>
          <a:xfrm>
            <a:off x="1" y="4667253"/>
            <a:ext cx="552002" cy="506566"/>
            <a:chOff x="0" y="4653517"/>
            <a:chExt cx="636608" cy="584207"/>
          </a:xfrm>
        </p:grpSpPr>
        <p:sp>
          <p:nvSpPr>
            <p:cNvPr id="2086" name="Google Shape;2086;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2" name="Google Shape;2092;p33"/>
          <p:cNvSpPr/>
          <p:nvPr/>
        </p:nvSpPr>
        <p:spPr>
          <a:xfrm>
            <a:off x="1171843"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93" name="Google Shape;2093;p33"/>
          <p:cNvSpPr/>
          <p:nvPr/>
        </p:nvSpPr>
        <p:spPr>
          <a:xfrm flipH="1">
            <a:off x="5529618"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094" name="Google Shape;2094;p33"/>
          <p:cNvGrpSpPr/>
          <p:nvPr/>
        </p:nvGrpSpPr>
        <p:grpSpPr>
          <a:xfrm>
            <a:off x="6485095" y="4878865"/>
            <a:ext cx="638426" cy="381416"/>
            <a:chOff x="5107984" y="4878865"/>
            <a:chExt cx="638426" cy="381416"/>
          </a:xfrm>
        </p:grpSpPr>
        <p:sp>
          <p:nvSpPr>
            <p:cNvPr id="2095" name="Google Shape;2095;p3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7" name="Google Shape;2097;p33"/>
          <p:cNvSpPr/>
          <p:nvPr/>
        </p:nvSpPr>
        <p:spPr>
          <a:xfrm>
            <a:off x="3556678"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98" name="Google Shape;2098;p33"/>
          <p:cNvSpPr/>
          <p:nvPr/>
        </p:nvSpPr>
        <p:spPr>
          <a:xfrm rot="-5400000">
            <a:off x="8970810" y="161236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099" name="Google Shape;2099;p33"/>
          <p:cNvSpPr/>
          <p:nvPr/>
        </p:nvSpPr>
        <p:spPr>
          <a:xfrm rot="-5400000">
            <a:off x="8955322"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00" name="Google Shape;2100;p33"/>
          <p:cNvGrpSpPr/>
          <p:nvPr/>
        </p:nvGrpSpPr>
        <p:grpSpPr>
          <a:xfrm>
            <a:off x="8868810" y="2531844"/>
            <a:ext cx="405976" cy="639689"/>
            <a:chOff x="8868808" y="2251909"/>
            <a:chExt cx="405976" cy="639689"/>
          </a:xfrm>
        </p:grpSpPr>
        <p:sp>
          <p:nvSpPr>
            <p:cNvPr id="2101" name="Google Shape;2101;p3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3" name="Google Shape;2103;p33"/>
          <p:cNvGrpSpPr/>
          <p:nvPr/>
        </p:nvGrpSpPr>
        <p:grpSpPr>
          <a:xfrm flipH="1">
            <a:off x="8668576" y="4737066"/>
            <a:ext cx="552002" cy="506566"/>
            <a:chOff x="0" y="4653517"/>
            <a:chExt cx="636608" cy="584207"/>
          </a:xfrm>
        </p:grpSpPr>
        <p:sp>
          <p:nvSpPr>
            <p:cNvPr id="2104" name="Google Shape;2104;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0" name="Google Shape;2110;p33"/>
          <p:cNvSpPr/>
          <p:nvPr/>
        </p:nvSpPr>
        <p:spPr>
          <a:xfrm rot="-5400000">
            <a:off x="1886523" y="50281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11" name="Google Shape;2111;p33"/>
          <p:cNvSpPr/>
          <p:nvPr/>
        </p:nvSpPr>
        <p:spPr>
          <a:xfrm rot="-5400000">
            <a:off x="778509"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12" name="Google Shape;2112;p33"/>
          <p:cNvGrpSpPr/>
          <p:nvPr/>
        </p:nvGrpSpPr>
        <p:grpSpPr>
          <a:xfrm>
            <a:off x="4692634" y="-168123"/>
            <a:ext cx="638426" cy="381416"/>
            <a:chOff x="3966334" y="-168123"/>
            <a:chExt cx="638426" cy="381416"/>
          </a:xfrm>
        </p:grpSpPr>
        <p:sp>
          <p:nvSpPr>
            <p:cNvPr id="2113" name="Google Shape;2113;p3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5" name="Google Shape;2115;p33"/>
          <p:cNvSpPr/>
          <p:nvPr/>
        </p:nvSpPr>
        <p:spPr>
          <a:xfrm flipH="1">
            <a:off x="6995499"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16" name="Google Shape;2116;p33"/>
          <p:cNvSpPr/>
          <p:nvPr/>
        </p:nvSpPr>
        <p:spPr>
          <a:xfrm>
            <a:off x="-166165"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17" name="Google Shape;2117;p33"/>
          <p:cNvSpPr/>
          <p:nvPr/>
        </p:nvSpPr>
        <p:spPr>
          <a:xfrm>
            <a:off x="7952438"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18" name="Google Shape;2118;p33"/>
          <p:cNvGrpSpPr/>
          <p:nvPr/>
        </p:nvGrpSpPr>
        <p:grpSpPr>
          <a:xfrm>
            <a:off x="-46336" y="3240794"/>
            <a:ext cx="266877" cy="578445"/>
            <a:chOff x="-46336" y="3240794"/>
            <a:chExt cx="266877" cy="578445"/>
          </a:xfrm>
        </p:grpSpPr>
        <p:sp>
          <p:nvSpPr>
            <p:cNvPr id="2119" name="Google Shape;2119;p3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1" name="Google Shape;2121;p33"/>
          <p:cNvGrpSpPr/>
          <p:nvPr/>
        </p:nvGrpSpPr>
        <p:grpSpPr>
          <a:xfrm>
            <a:off x="1750922" y="-186047"/>
            <a:ext cx="647334" cy="445328"/>
            <a:chOff x="1666375" y="-186047"/>
            <a:chExt cx="647334" cy="445328"/>
          </a:xfrm>
        </p:grpSpPr>
        <p:sp>
          <p:nvSpPr>
            <p:cNvPr id="2122" name="Google Shape;2122;p3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4" name="Google Shape;2124;p33"/>
          <p:cNvSpPr/>
          <p:nvPr/>
        </p:nvSpPr>
        <p:spPr>
          <a:xfrm>
            <a:off x="3019557"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25" name="Google Shape;2125;p33"/>
          <p:cNvSpPr/>
          <p:nvPr/>
        </p:nvSpPr>
        <p:spPr>
          <a:xfrm>
            <a:off x="3976496"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26" name="Google Shape;2126;p33"/>
          <p:cNvGrpSpPr/>
          <p:nvPr/>
        </p:nvGrpSpPr>
        <p:grpSpPr>
          <a:xfrm rot="10800000">
            <a:off x="8668576" y="-110311"/>
            <a:ext cx="552002" cy="506566"/>
            <a:chOff x="0" y="4653517"/>
            <a:chExt cx="636608" cy="584207"/>
          </a:xfrm>
        </p:grpSpPr>
        <p:sp>
          <p:nvSpPr>
            <p:cNvPr id="2127" name="Google Shape;2127;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3" name="Google Shape;2133;p33"/>
          <p:cNvSpPr/>
          <p:nvPr/>
        </p:nvSpPr>
        <p:spPr>
          <a:xfrm>
            <a:off x="7743361"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34" name="Google Shape;2134;p33"/>
          <p:cNvSpPr/>
          <p:nvPr/>
        </p:nvSpPr>
        <p:spPr>
          <a:xfrm rot="-1360096">
            <a:off x="-7992"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35" name="Google Shape;2135;p33"/>
          <p:cNvSpPr/>
          <p:nvPr/>
        </p:nvSpPr>
        <p:spPr>
          <a:xfrm rot="2399093">
            <a:off x="886882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36" name="Google Shape;2136;p33"/>
          <p:cNvSpPr/>
          <p:nvPr/>
        </p:nvSpPr>
        <p:spPr>
          <a:xfrm rot="1996748">
            <a:off x="6010594"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37" name="Google Shape;2137;p33"/>
          <p:cNvGrpSpPr/>
          <p:nvPr/>
        </p:nvGrpSpPr>
        <p:grpSpPr>
          <a:xfrm rot="5400000">
            <a:off x="-188900" y="22728"/>
            <a:ext cx="552002" cy="506566"/>
            <a:chOff x="0" y="4653517"/>
            <a:chExt cx="636608" cy="584207"/>
          </a:xfrm>
        </p:grpSpPr>
        <p:sp>
          <p:nvSpPr>
            <p:cNvPr id="2138" name="Google Shape;2138;p3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LANK_1_1_1_1_1_1_1_2">
    <p:bg>
      <p:bgPr>
        <a:solidFill>
          <a:schemeClr val="accent5"/>
        </a:solidFill>
        <a:effectLst/>
      </p:bgPr>
    </p:bg>
    <p:spTree>
      <p:nvGrpSpPr>
        <p:cNvPr id="1" name="Shape 2144"/>
        <p:cNvGrpSpPr/>
        <p:nvPr/>
      </p:nvGrpSpPr>
      <p:grpSpPr>
        <a:xfrm>
          <a:off x="0" y="0"/>
          <a:ext cx="0" cy="0"/>
          <a:chOff x="0" y="0"/>
          <a:chExt cx="0" cy="0"/>
        </a:xfrm>
      </p:grpSpPr>
      <p:sp>
        <p:nvSpPr>
          <p:cNvPr id="2145" name="Google Shape;2145;p34"/>
          <p:cNvSpPr/>
          <p:nvPr/>
        </p:nvSpPr>
        <p:spPr>
          <a:xfrm>
            <a:off x="317250" y="272100"/>
            <a:ext cx="8509500" cy="4599300"/>
          </a:xfrm>
          <a:prstGeom prst="plaque">
            <a:avLst>
              <a:gd name="adj" fmla="val 5582"/>
            </a:avLst>
          </a:prstGeom>
          <a:solidFill>
            <a:schemeClr val="dk1"/>
          </a:solidFill>
          <a:ln w="9525" cap="flat" cmpd="sng">
            <a:solidFill>
              <a:schemeClr val="accent1"/>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46" name="Google Shape;2146;p34"/>
          <p:cNvGrpSpPr/>
          <p:nvPr/>
        </p:nvGrpSpPr>
        <p:grpSpPr>
          <a:xfrm flipH="1">
            <a:off x="4245964" y="4843927"/>
            <a:ext cx="638426" cy="381416"/>
            <a:chOff x="2646571" y="4843927"/>
            <a:chExt cx="638426" cy="381416"/>
          </a:xfrm>
        </p:grpSpPr>
        <p:sp>
          <p:nvSpPr>
            <p:cNvPr id="2147" name="Google Shape;2147;p3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9" name="Google Shape;2149;p34"/>
          <p:cNvSpPr/>
          <p:nvPr/>
        </p:nvSpPr>
        <p:spPr>
          <a:xfrm flipH="1">
            <a:off x="621890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50" name="Google Shape;2150;p34"/>
          <p:cNvGrpSpPr/>
          <p:nvPr/>
        </p:nvGrpSpPr>
        <p:grpSpPr>
          <a:xfrm flipH="1">
            <a:off x="8603740" y="4667253"/>
            <a:ext cx="552002" cy="506566"/>
            <a:chOff x="0" y="4653517"/>
            <a:chExt cx="636608" cy="584207"/>
          </a:xfrm>
        </p:grpSpPr>
        <p:sp>
          <p:nvSpPr>
            <p:cNvPr id="2151" name="Google Shape;2151;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7" name="Google Shape;2157;p34"/>
          <p:cNvSpPr/>
          <p:nvPr/>
        </p:nvSpPr>
        <p:spPr>
          <a:xfrm flipH="1">
            <a:off x="7889063"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58" name="Google Shape;2158;p34"/>
          <p:cNvSpPr/>
          <p:nvPr/>
        </p:nvSpPr>
        <p:spPr>
          <a:xfrm>
            <a:off x="329048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59" name="Google Shape;2159;p34"/>
          <p:cNvGrpSpPr/>
          <p:nvPr/>
        </p:nvGrpSpPr>
        <p:grpSpPr>
          <a:xfrm flipH="1">
            <a:off x="2032222" y="4878865"/>
            <a:ext cx="638426" cy="381416"/>
            <a:chOff x="5107984" y="4878865"/>
            <a:chExt cx="638426" cy="381416"/>
          </a:xfrm>
        </p:grpSpPr>
        <p:sp>
          <p:nvSpPr>
            <p:cNvPr id="2160" name="Google Shape;2160;p3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2" name="Google Shape;2162;p34"/>
          <p:cNvSpPr/>
          <p:nvPr/>
        </p:nvSpPr>
        <p:spPr>
          <a:xfrm flipH="1">
            <a:off x="5504229"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63" name="Google Shape;2163;p34"/>
          <p:cNvSpPr/>
          <p:nvPr/>
        </p:nvSpPr>
        <p:spPr>
          <a:xfrm rot="5400000" flipH="1">
            <a:off x="-150706" y="161236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64" name="Google Shape;2164;p34"/>
          <p:cNvSpPr/>
          <p:nvPr/>
        </p:nvSpPr>
        <p:spPr>
          <a:xfrm rot="5400000" flipH="1">
            <a:off x="105585"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65" name="Google Shape;2165;p34"/>
          <p:cNvGrpSpPr/>
          <p:nvPr/>
        </p:nvGrpSpPr>
        <p:grpSpPr>
          <a:xfrm flipH="1">
            <a:off x="-119042" y="2531844"/>
            <a:ext cx="405976" cy="639689"/>
            <a:chOff x="8868808" y="2251909"/>
            <a:chExt cx="405976" cy="639689"/>
          </a:xfrm>
        </p:grpSpPr>
        <p:sp>
          <p:nvSpPr>
            <p:cNvPr id="2166" name="Google Shape;2166;p3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8" name="Google Shape;2168;p34"/>
          <p:cNvGrpSpPr/>
          <p:nvPr/>
        </p:nvGrpSpPr>
        <p:grpSpPr>
          <a:xfrm>
            <a:off x="-64835" y="4737066"/>
            <a:ext cx="552002" cy="506566"/>
            <a:chOff x="0" y="4653517"/>
            <a:chExt cx="636608" cy="584207"/>
          </a:xfrm>
        </p:grpSpPr>
        <p:sp>
          <p:nvSpPr>
            <p:cNvPr id="2169" name="Google Shape;2169;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5" name="Google Shape;2175;p34"/>
          <p:cNvSpPr/>
          <p:nvPr/>
        </p:nvSpPr>
        <p:spPr>
          <a:xfrm rot="5400000" flipH="1">
            <a:off x="7174384" y="50281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76" name="Google Shape;2176;p34"/>
          <p:cNvSpPr/>
          <p:nvPr/>
        </p:nvSpPr>
        <p:spPr>
          <a:xfrm rot="5400000" flipH="1">
            <a:off x="804159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77" name="Google Shape;2177;p34"/>
          <p:cNvGrpSpPr/>
          <p:nvPr/>
        </p:nvGrpSpPr>
        <p:grpSpPr>
          <a:xfrm flipH="1">
            <a:off x="3824683" y="-168123"/>
            <a:ext cx="638426" cy="381416"/>
            <a:chOff x="3966334" y="-168123"/>
            <a:chExt cx="638426" cy="381416"/>
          </a:xfrm>
        </p:grpSpPr>
        <p:sp>
          <p:nvSpPr>
            <p:cNvPr id="2178" name="Google Shape;2178;p3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0" name="Google Shape;2180;p34"/>
          <p:cNvSpPr/>
          <p:nvPr/>
        </p:nvSpPr>
        <p:spPr>
          <a:xfrm>
            <a:off x="1824606"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81" name="Google Shape;2181;p34"/>
          <p:cNvSpPr/>
          <p:nvPr/>
        </p:nvSpPr>
        <p:spPr>
          <a:xfrm flipH="1">
            <a:off x="8986269"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82" name="Google Shape;2182;p34"/>
          <p:cNvSpPr/>
          <p:nvPr/>
        </p:nvSpPr>
        <p:spPr>
          <a:xfrm flipH="1">
            <a:off x="110846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83" name="Google Shape;2183;p34"/>
          <p:cNvGrpSpPr/>
          <p:nvPr/>
        </p:nvGrpSpPr>
        <p:grpSpPr>
          <a:xfrm flipH="1">
            <a:off x="8935202" y="3240794"/>
            <a:ext cx="266877" cy="578445"/>
            <a:chOff x="-46336" y="3240794"/>
            <a:chExt cx="266877" cy="578445"/>
          </a:xfrm>
        </p:grpSpPr>
        <p:sp>
          <p:nvSpPr>
            <p:cNvPr id="2184" name="Google Shape;2184;p3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6" name="Google Shape;2186;p34"/>
          <p:cNvGrpSpPr/>
          <p:nvPr/>
        </p:nvGrpSpPr>
        <p:grpSpPr>
          <a:xfrm flipH="1">
            <a:off x="6757485" y="-186047"/>
            <a:ext cx="647334" cy="445328"/>
            <a:chOff x="1666375" y="-186047"/>
            <a:chExt cx="647334" cy="445328"/>
          </a:xfrm>
        </p:grpSpPr>
        <p:sp>
          <p:nvSpPr>
            <p:cNvPr id="2187" name="Google Shape;2187;p3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9" name="Google Shape;2189;p34"/>
          <p:cNvSpPr/>
          <p:nvPr/>
        </p:nvSpPr>
        <p:spPr>
          <a:xfrm flipH="1">
            <a:off x="5800548"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90" name="Google Shape;2190;p34"/>
          <p:cNvSpPr/>
          <p:nvPr/>
        </p:nvSpPr>
        <p:spPr>
          <a:xfrm flipH="1">
            <a:off x="508440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191" name="Google Shape;2191;p34"/>
          <p:cNvGrpSpPr/>
          <p:nvPr/>
        </p:nvGrpSpPr>
        <p:grpSpPr>
          <a:xfrm rot="10800000" flipH="1">
            <a:off x="-64835" y="-110311"/>
            <a:ext cx="552002" cy="506566"/>
            <a:chOff x="0" y="4653517"/>
            <a:chExt cx="636608" cy="584207"/>
          </a:xfrm>
        </p:grpSpPr>
        <p:sp>
          <p:nvSpPr>
            <p:cNvPr id="2192" name="Google Shape;2192;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8" name="Google Shape;2198;p34"/>
          <p:cNvSpPr/>
          <p:nvPr/>
        </p:nvSpPr>
        <p:spPr>
          <a:xfrm flipH="1">
            <a:off x="1107007"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199" name="Google Shape;2199;p34"/>
          <p:cNvSpPr/>
          <p:nvPr/>
        </p:nvSpPr>
        <p:spPr>
          <a:xfrm rot="1360096" flipH="1">
            <a:off x="8858349"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200" name="Google Shape;2200;p34"/>
          <p:cNvSpPr/>
          <p:nvPr/>
        </p:nvSpPr>
        <p:spPr>
          <a:xfrm rot="-2399093" flipH="1">
            <a:off x="-18450"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2201" name="Google Shape;2201;p34"/>
          <p:cNvSpPr/>
          <p:nvPr/>
        </p:nvSpPr>
        <p:spPr>
          <a:xfrm rot="-1996748" flipH="1">
            <a:off x="2839780"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1"/>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2202" name="Google Shape;2202;p34"/>
          <p:cNvGrpSpPr/>
          <p:nvPr/>
        </p:nvGrpSpPr>
        <p:grpSpPr>
          <a:xfrm rot="-5400000" flipH="1">
            <a:off x="8792641" y="22728"/>
            <a:ext cx="552002" cy="506566"/>
            <a:chOff x="0" y="4653517"/>
            <a:chExt cx="636608" cy="584207"/>
          </a:xfrm>
        </p:grpSpPr>
        <p:sp>
          <p:nvSpPr>
            <p:cNvPr id="2203" name="Google Shape;2203;p3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6"/>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29" name="Google Shape;1229;p6"/>
          <p:cNvSpPr txBox="1">
            <a:spLocks noGrp="1"/>
          </p:cNvSpPr>
          <p:nvPr>
            <p:ph type="title"/>
          </p:nvPr>
        </p:nvSpPr>
        <p:spPr>
          <a:xfrm>
            <a:off x="927975" y="521625"/>
            <a:ext cx="5723400" cy="56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0" name="Google Shape;1230;p6"/>
          <p:cNvGrpSpPr/>
          <p:nvPr/>
        </p:nvGrpSpPr>
        <p:grpSpPr>
          <a:xfrm>
            <a:off x="122970"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sp>
        <p:nvSpPr>
          <p:cNvPr id="1234" name="Google Shape;1234;p6"/>
          <p:cNvSpPr/>
          <p:nvPr/>
        </p:nvSpPr>
        <p:spPr>
          <a:xfrm flipH="1">
            <a:off x="-254043" y="4684528"/>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35" name="Google Shape;1235;p6"/>
          <p:cNvSpPr/>
          <p:nvPr/>
        </p:nvSpPr>
        <p:spPr>
          <a:xfrm>
            <a:off x="6870413"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nvGrpSpPr>
          <p:cNvPr id="1236" name="Google Shape;1236;p6"/>
          <p:cNvGrpSpPr/>
          <p:nvPr/>
        </p:nvGrpSpPr>
        <p:grpSpPr>
          <a:xfrm rot="-3170136">
            <a:off x="181610" y="-532399"/>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45" name="Google Shape;1245;p6"/>
          <p:cNvGrpSpPr/>
          <p:nvPr/>
        </p:nvGrpSpPr>
        <p:grpSpPr>
          <a:xfrm rot="-3170136">
            <a:off x="186669"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5"/>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4"/>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15" name="Google Shape;1315;p6"/>
          <p:cNvGrpSpPr/>
          <p:nvPr/>
        </p:nvGrpSpPr>
        <p:grpSpPr>
          <a:xfrm>
            <a:off x="8354560" y="450818"/>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36" name="Google Shape;1336;p6"/>
          <p:cNvGrpSpPr/>
          <p:nvPr/>
        </p:nvGrpSpPr>
        <p:grpSpPr>
          <a:xfrm flipH="1">
            <a:off x="8309643"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51" name="Google Shape;1351;p6"/>
          <p:cNvGrpSpPr/>
          <p:nvPr/>
        </p:nvGrpSpPr>
        <p:grpSpPr>
          <a:xfrm>
            <a:off x="8163201"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9" y="4495136"/>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2" name="Google Shape;1442;p6"/>
          <p:cNvGrpSpPr/>
          <p:nvPr/>
        </p:nvGrpSpPr>
        <p:grpSpPr>
          <a:xfrm>
            <a:off x="8711220" y="4427218"/>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6" name="Google Shape;1446;p6"/>
          <p:cNvGrpSpPr/>
          <p:nvPr/>
        </p:nvGrpSpPr>
        <p:grpSpPr>
          <a:xfrm>
            <a:off x="8147745"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defTabSz="914310">
                <a:buClr>
                  <a:srgbClr val="000000"/>
                </a:buClr>
                <a:buSzPts val="2479"/>
                <a:buFont typeface="Arial"/>
                <a:buNone/>
              </a:pPr>
              <a:endParaRPr sz="185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21138310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3"/>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1" y="2701528"/>
            <a:ext cx="6858000" cy="1241822"/>
          </a:xfrm>
        </p:spPr>
        <p:txBody>
          <a:bodyPr/>
          <a:lstStyle>
            <a:lvl1pPr marL="0" indent="0" algn="ctr">
              <a:buNone/>
              <a:defRPr sz="1800"/>
            </a:lvl1pPr>
            <a:lvl2pPr marL="342770" indent="0" algn="ctr">
              <a:buNone/>
              <a:defRPr sz="1500"/>
            </a:lvl2pPr>
            <a:lvl3pPr marL="685544" indent="0" algn="ctr">
              <a:buNone/>
              <a:defRPr sz="1400"/>
            </a:lvl3pPr>
            <a:lvl4pPr marL="1028315" indent="0" algn="ctr">
              <a:buNone/>
              <a:defRPr sz="1200"/>
            </a:lvl4pPr>
            <a:lvl5pPr marL="1371086" indent="0" algn="ctr">
              <a:buNone/>
              <a:defRPr sz="1200"/>
            </a:lvl5pPr>
            <a:lvl6pPr marL="1713860" indent="0" algn="ctr">
              <a:buNone/>
              <a:defRPr sz="1200"/>
            </a:lvl6pPr>
            <a:lvl7pPr marL="2056630" indent="0" algn="ctr">
              <a:buNone/>
              <a:defRPr sz="1200"/>
            </a:lvl7pPr>
            <a:lvl8pPr marL="2399400" indent="0" algn="ctr">
              <a:buNone/>
              <a:defRPr sz="1200"/>
            </a:lvl8pPr>
            <a:lvl9pPr marL="274217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15/10/2022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687618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6"/>
        <p:cNvGrpSpPr/>
        <p:nvPr/>
      </p:nvGrpSpPr>
      <p:grpSpPr>
        <a:xfrm>
          <a:off x="0" y="0"/>
          <a:ext cx="0" cy="0"/>
          <a:chOff x="0" y="0"/>
          <a:chExt cx="0" cy="0"/>
        </a:xfrm>
      </p:grpSpPr>
      <p:sp>
        <p:nvSpPr>
          <p:cNvPr id="347" name="Google Shape;347;p7"/>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48" name="Google Shape;348;p7"/>
          <p:cNvSpPr txBox="1">
            <a:spLocks noGrp="1"/>
          </p:cNvSpPr>
          <p:nvPr>
            <p:ph type="title"/>
          </p:nvPr>
        </p:nvSpPr>
        <p:spPr>
          <a:xfrm>
            <a:off x="715100" y="837100"/>
            <a:ext cx="3514200" cy="1157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7"/>
          <p:cNvSpPr txBox="1">
            <a:spLocks noGrp="1"/>
          </p:cNvSpPr>
          <p:nvPr>
            <p:ph type="body" idx="1"/>
          </p:nvPr>
        </p:nvSpPr>
        <p:spPr>
          <a:xfrm>
            <a:off x="715100" y="1994612"/>
            <a:ext cx="3728100" cy="2311800"/>
          </a:xfrm>
          <a:prstGeom prst="rect">
            <a:avLst/>
          </a:prstGeom>
        </p:spPr>
        <p:txBody>
          <a:bodyPr spcFirstLastPara="1" wrap="square" lIns="91419" tIns="91419" rIns="91419" bIns="91419" anchor="t" anchorCtr="0">
            <a:noAutofit/>
          </a:bodyPr>
          <a:lstStyle>
            <a:lvl1pPr marL="457166" lvl="0" indent="-317476" rtl="0">
              <a:lnSpc>
                <a:spcPct val="100000"/>
              </a:lnSpc>
              <a:spcBef>
                <a:spcPts val="0"/>
              </a:spcBef>
              <a:spcAft>
                <a:spcPts val="0"/>
              </a:spcAft>
              <a:buClr>
                <a:srgbClr val="595959"/>
              </a:buClr>
              <a:buSzPts val="1400"/>
              <a:buFont typeface="Anaheim"/>
              <a:buChar char="●"/>
              <a:defRPr sz="1400"/>
            </a:lvl1pPr>
            <a:lvl2pPr marL="914333" lvl="1" indent="-317476" rtl="0">
              <a:lnSpc>
                <a:spcPct val="115000"/>
              </a:lnSpc>
              <a:spcBef>
                <a:spcPts val="0"/>
              </a:spcBef>
              <a:spcAft>
                <a:spcPts val="0"/>
              </a:spcAft>
              <a:buClr>
                <a:srgbClr val="595959"/>
              </a:buClr>
              <a:buSzPts val="1400"/>
              <a:buFont typeface="Anaheim"/>
              <a:buChar char="○"/>
              <a:defRPr/>
            </a:lvl2pPr>
            <a:lvl3pPr marL="1371498" lvl="2" indent="-317476" rtl="0">
              <a:lnSpc>
                <a:spcPct val="115000"/>
              </a:lnSpc>
              <a:spcBef>
                <a:spcPts val="0"/>
              </a:spcBef>
              <a:spcAft>
                <a:spcPts val="0"/>
              </a:spcAft>
              <a:buClr>
                <a:srgbClr val="595959"/>
              </a:buClr>
              <a:buSzPts val="1400"/>
              <a:buFont typeface="Anaheim"/>
              <a:buChar char="■"/>
              <a:defRPr/>
            </a:lvl3pPr>
            <a:lvl4pPr marL="1828664" lvl="3" indent="-317476" rtl="0">
              <a:lnSpc>
                <a:spcPct val="115000"/>
              </a:lnSpc>
              <a:spcBef>
                <a:spcPts val="0"/>
              </a:spcBef>
              <a:spcAft>
                <a:spcPts val="0"/>
              </a:spcAft>
              <a:buClr>
                <a:srgbClr val="595959"/>
              </a:buClr>
              <a:buSzPts val="1400"/>
              <a:buFont typeface="Anaheim"/>
              <a:buChar char="●"/>
              <a:defRPr/>
            </a:lvl4pPr>
            <a:lvl5pPr marL="2285829" lvl="4" indent="-317476" rtl="0">
              <a:lnSpc>
                <a:spcPct val="115000"/>
              </a:lnSpc>
              <a:spcBef>
                <a:spcPts val="0"/>
              </a:spcBef>
              <a:spcAft>
                <a:spcPts val="0"/>
              </a:spcAft>
              <a:buClr>
                <a:srgbClr val="595959"/>
              </a:buClr>
              <a:buSzPts val="1400"/>
              <a:buFont typeface="Anaheim"/>
              <a:buChar char="○"/>
              <a:defRPr/>
            </a:lvl5pPr>
            <a:lvl6pPr marL="2742995" lvl="5" indent="-317476" rtl="0">
              <a:lnSpc>
                <a:spcPct val="115000"/>
              </a:lnSpc>
              <a:spcBef>
                <a:spcPts val="0"/>
              </a:spcBef>
              <a:spcAft>
                <a:spcPts val="0"/>
              </a:spcAft>
              <a:buClr>
                <a:srgbClr val="595959"/>
              </a:buClr>
              <a:buSzPts val="1400"/>
              <a:buFont typeface="Anaheim"/>
              <a:buChar char="■"/>
              <a:defRPr/>
            </a:lvl6pPr>
            <a:lvl7pPr marL="3200160" lvl="6" indent="-317476" rtl="0">
              <a:lnSpc>
                <a:spcPct val="115000"/>
              </a:lnSpc>
              <a:spcBef>
                <a:spcPts val="0"/>
              </a:spcBef>
              <a:spcAft>
                <a:spcPts val="0"/>
              </a:spcAft>
              <a:buClr>
                <a:srgbClr val="595959"/>
              </a:buClr>
              <a:buSzPts val="1400"/>
              <a:buFont typeface="Anaheim"/>
              <a:buChar char="●"/>
              <a:defRPr/>
            </a:lvl7pPr>
            <a:lvl8pPr marL="3657326" lvl="7" indent="-317476" rtl="0">
              <a:lnSpc>
                <a:spcPct val="115000"/>
              </a:lnSpc>
              <a:spcBef>
                <a:spcPts val="0"/>
              </a:spcBef>
              <a:spcAft>
                <a:spcPts val="0"/>
              </a:spcAft>
              <a:buClr>
                <a:srgbClr val="595959"/>
              </a:buClr>
              <a:buSzPts val="1400"/>
              <a:buFont typeface="Anaheim"/>
              <a:buChar char="○"/>
              <a:defRPr/>
            </a:lvl8pPr>
            <a:lvl9pPr marL="4114493" lvl="8" indent="-317476" rtl="0">
              <a:lnSpc>
                <a:spcPct val="115000"/>
              </a:lnSpc>
              <a:spcBef>
                <a:spcPts val="0"/>
              </a:spcBef>
              <a:spcAft>
                <a:spcPts val="0"/>
              </a:spcAft>
              <a:buClr>
                <a:srgbClr val="595959"/>
              </a:buClr>
              <a:buSzPts val="1400"/>
              <a:buFont typeface="Anaheim"/>
              <a:buChar char="■"/>
              <a:defRPr/>
            </a:lvl9pPr>
          </a:lstStyle>
          <a:p>
            <a:endParaRPr/>
          </a:p>
        </p:txBody>
      </p:sp>
      <p:grpSp>
        <p:nvGrpSpPr>
          <p:cNvPr id="350" name="Google Shape;350;p7"/>
          <p:cNvGrpSpPr/>
          <p:nvPr/>
        </p:nvGrpSpPr>
        <p:grpSpPr>
          <a:xfrm>
            <a:off x="3484018" y="4867402"/>
            <a:ext cx="638426" cy="381416"/>
            <a:chOff x="2646571" y="4843927"/>
            <a:chExt cx="638426" cy="381416"/>
          </a:xfrm>
        </p:grpSpPr>
        <p:sp>
          <p:nvSpPr>
            <p:cNvPr id="351" name="Google Shape;351;p7"/>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a:off x="1479174" y="4925479"/>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54" name="Google Shape;354;p7"/>
          <p:cNvGrpSpPr/>
          <p:nvPr/>
        </p:nvGrpSpPr>
        <p:grpSpPr>
          <a:xfrm rot="5400000">
            <a:off x="-77400" y="4692078"/>
            <a:ext cx="552002" cy="506566"/>
            <a:chOff x="0" y="4653517"/>
            <a:chExt cx="636608" cy="584207"/>
          </a:xfrm>
        </p:grpSpPr>
        <p:sp>
          <p:nvSpPr>
            <p:cNvPr id="355" name="Google Shape;355;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7"/>
          <p:cNvSpPr/>
          <p:nvPr/>
        </p:nvSpPr>
        <p:spPr>
          <a:xfrm>
            <a:off x="8202993" y="4987228"/>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62" name="Google Shape;362;p7"/>
          <p:cNvSpPr/>
          <p:nvPr/>
        </p:nvSpPr>
        <p:spPr>
          <a:xfrm flipH="1">
            <a:off x="4822722" y="486882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63" name="Google Shape;363;p7"/>
          <p:cNvGrpSpPr/>
          <p:nvPr/>
        </p:nvGrpSpPr>
        <p:grpSpPr>
          <a:xfrm>
            <a:off x="5858635" y="4861417"/>
            <a:ext cx="638426" cy="381416"/>
            <a:chOff x="5107984" y="4878865"/>
            <a:chExt cx="638426" cy="381416"/>
          </a:xfrm>
        </p:grpSpPr>
        <p:sp>
          <p:nvSpPr>
            <p:cNvPr id="364" name="Google Shape;364;p7"/>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7"/>
          <p:cNvSpPr/>
          <p:nvPr/>
        </p:nvSpPr>
        <p:spPr>
          <a:xfrm>
            <a:off x="2688904" y="49254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67" name="Google Shape;367;p7"/>
          <p:cNvSpPr/>
          <p:nvPr/>
        </p:nvSpPr>
        <p:spPr>
          <a:xfrm rot="5400000" flipH="1">
            <a:off x="8889294" y="1612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68" name="Google Shape;368;p7"/>
          <p:cNvSpPr/>
          <p:nvPr/>
        </p:nvSpPr>
        <p:spPr>
          <a:xfrm rot="5400000" flipH="1">
            <a:off x="9078759"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69" name="Google Shape;369;p7"/>
          <p:cNvGrpSpPr/>
          <p:nvPr/>
        </p:nvGrpSpPr>
        <p:grpSpPr>
          <a:xfrm rot="814076" flipH="1">
            <a:off x="8854050" y="2531559"/>
            <a:ext cx="405979" cy="639694"/>
            <a:chOff x="8868808" y="2251909"/>
            <a:chExt cx="405976" cy="639689"/>
          </a:xfrm>
        </p:grpSpPr>
        <p:sp>
          <p:nvSpPr>
            <p:cNvPr id="370" name="Google Shape;370;p7"/>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7"/>
          <p:cNvGrpSpPr/>
          <p:nvPr/>
        </p:nvGrpSpPr>
        <p:grpSpPr>
          <a:xfrm rot="-5400000" flipH="1">
            <a:off x="8668576" y="4737066"/>
            <a:ext cx="552002" cy="506566"/>
            <a:chOff x="0" y="4653517"/>
            <a:chExt cx="636608" cy="584207"/>
          </a:xfrm>
        </p:grpSpPr>
        <p:sp>
          <p:nvSpPr>
            <p:cNvPr id="373" name="Google Shape;373;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 name="Google Shape;379;p7"/>
          <p:cNvSpPr/>
          <p:nvPr/>
        </p:nvSpPr>
        <p:spPr>
          <a:xfrm rot="-5400000">
            <a:off x="857873" y="501069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80" name="Google Shape;380;p7"/>
          <p:cNvSpPr/>
          <p:nvPr/>
        </p:nvSpPr>
        <p:spPr>
          <a:xfrm rot="5400000" flipH="1">
            <a:off x="7696164"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81" name="Google Shape;381;p7"/>
          <p:cNvGrpSpPr/>
          <p:nvPr/>
        </p:nvGrpSpPr>
        <p:grpSpPr>
          <a:xfrm flipH="1">
            <a:off x="3479251" y="-168123"/>
            <a:ext cx="638426" cy="381416"/>
            <a:chOff x="3966334" y="-168123"/>
            <a:chExt cx="638426" cy="381416"/>
          </a:xfrm>
        </p:grpSpPr>
        <p:sp>
          <p:nvSpPr>
            <p:cNvPr id="382" name="Google Shape;382;p7"/>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7"/>
          <p:cNvSpPr/>
          <p:nvPr/>
        </p:nvSpPr>
        <p:spPr>
          <a:xfrm>
            <a:off x="1479174"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85" name="Google Shape;385;p7"/>
          <p:cNvSpPr/>
          <p:nvPr/>
        </p:nvSpPr>
        <p:spPr>
          <a:xfrm rot="10800000" flipH="1">
            <a:off x="-166165" y="3452650"/>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86" name="Google Shape;386;p7"/>
          <p:cNvSpPr/>
          <p:nvPr/>
        </p:nvSpPr>
        <p:spPr>
          <a:xfrm flipH="1">
            <a:off x="76303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87" name="Google Shape;387;p7"/>
          <p:cNvGrpSpPr/>
          <p:nvPr/>
        </p:nvGrpSpPr>
        <p:grpSpPr>
          <a:xfrm rot="10800000" flipH="1">
            <a:off x="-46336" y="1090223"/>
            <a:ext cx="266877" cy="578445"/>
            <a:chOff x="-46336" y="3240794"/>
            <a:chExt cx="266877" cy="578445"/>
          </a:xfrm>
        </p:grpSpPr>
        <p:sp>
          <p:nvSpPr>
            <p:cNvPr id="388" name="Google Shape;388;p7"/>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7"/>
          <p:cNvGrpSpPr/>
          <p:nvPr/>
        </p:nvGrpSpPr>
        <p:grpSpPr>
          <a:xfrm flipH="1">
            <a:off x="6412053" y="-186047"/>
            <a:ext cx="647334" cy="445328"/>
            <a:chOff x="1666375" y="-186047"/>
            <a:chExt cx="647334" cy="445328"/>
          </a:xfrm>
        </p:grpSpPr>
        <p:sp>
          <p:nvSpPr>
            <p:cNvPr id="391" name="Google Shape;391;p7"/>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7"/>
          <p:cNvSpPr/>
          <p:nvPr/>
        </p:nvSpPr>
        <p:spPr>
          <a:xfrm flipH="1">
            <a:off x="545511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394" name="Google Shape;394;p7"/>
          <p:cNvSpPr/>
          <p:nvPr/>
        </p:nvSpPr>
        <p:spPr>
          <a:xfrm flipH="1">
            <a:off x="473897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395" name="Google Shape;395;p7"/>
          <p:cNvGrpSpPr/>
          <p:nvPr/>
        </p:nvGrpSpPr>
        <p:grpSpPr>
          <a:xfrm rot="-5400000">
            <a:off x="8668576" y="-110311"/>
            <a:ext cx="552002" cy="506566"/>
            <a:chOff x="0" y="4653517"/>
            <a:chExt cx="636608" cy="584207"/>
          </a:xfrm>
        </p:grpSpPr>
        <p:sp>
          <p:nvSpPr>
            <p:cNvPr id="396" name="Google Shape;396;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2" name="Google Shape;402;p7"/>
          <p:cNvSpPr/>
          <p:nvPr/>
        </p:nvSpPr>
        <p:spPr>
          <a:xfrm>
            <a:off x="7197337" y="490036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03" name="Google Shape;403;p7"/>
          <p:cNvSpPr/>
          <p:nvPr/>
        </p:nvSpPr>
        <p:spPr>
          <a:xfrm rot="-9439904" flipH="1">
            <a:off x="-7992" y="2563778"/>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04" name="Google Shape;404;p7"/>
          <p:cNvSpPr/>
          <p:nvPr/>
        </p:nvSpPr>
        <p:spPr>
          <a:xfrm rot="-2399093" flipH="1">
            <a:off x="8954727"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05" name="Google Shape;405;p7"/>
          <p:cNvSpPr/>
          <p:nvPr/>
        </p:nvSpPr>
        <p:spPr>
          <a:xfrm rot="-1996748" flipH="1">
            <a:off x="2494348"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06" name="Google Shape;406;p7"/>
          <p:cNvGrpSpPr/>
          <p:nvPr/>
        </p:nvGrpSpPr>
        <p:grpSpPr>
          <a:xfrm rot="5400000">
            <a:off x="-188900" y="22728"/>
            <a:ext cx="552002" cy="506566"/>
            <a:chOff x="0" y="4653517"/>
            <a:chExt cx="636608" cy="584207"/>
          </a:xfrm>
        </p:grpSpPr>
        <p:sp>
          <p:nvSpPr>
            <p:cNvPr id="407" name="Google Shape;407;p7"/>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15/10/2022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362637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70" indent="0">
              <a:buNone/>
              <a:defRPr sz="1500">
                <a:solidFill>
                  <a:schemeClr val="tx1">
                    <a:tint val="75000"/>
                  </a:schemeClr>
                </a:solidFill>
              </a:defRPr>
            </a:lvl2pPr>
            <a:lvl3pPr marL="685544" indent="0">
              <a:buNone/>
              <a:defRPr sz="1400">
                <a:solidFill>
                  <a:schemeClr val="tx1">
                    <a:tint val="75000"/>
                  </a:schemeClr>
                </a:solidFill>
              </a:defRPr>
            </a:lvl3pPr>
            <a:lvl4pPr marL="1028315" indent="0">
              <a:buNone/>
              <a:defRPr sz="1200">
                <a:solidFill>
                  <a:schemeClr val="tx1">
                    <a:tint val="75000"/>
                  </a:schemeClr>
                </a:solidFill>
              </a:defRPr>
            </a:lvl4pPr>
            <a:lvl5pPr marL="1371086" indent="0">
              <a:buNone/>
              <a:defRPr sz="1200">
                <a:solidFill>
                  <a:schemeClr val="tx1">
                    <a:tint val="75000"/>
                  </a:schemeClr>
                </a:solidFill>
              </a:defRPr>
            </a:lvl5pPr>
            <a:lvl6pPr marL="1713860" indent="0">
              <a:buNone/>
              <a:defRPr sz="1200">
                <a:solidFill>
                  <a:schemeClr val="tx1">
                    <a:tint val="75000"/>
                  </a:schemeClr>
                </a:solidFill>
              </a:defRPr>
            </a:lvl6pPr>
            <a:lvl7pPr marL="2056630" indent="0">
              <a:buNone/>
              <a:defRPr sz="1200">
                <a:solidFill>
                  <a:schemeClr val="tx1">
                    <a:tint val="75000"/>
                  </a:schemeClr>
                </a:solidFill>
              </a:defRPr>
            </a:lvl7pPr>
            <a:lvl8pPr marL="2399400" indent="0">
              <a:buNone/>
              <a:defRPr sz="1200">
                <a:solidFill>
                  <a:schemeClr val="tx1">
                    <a:tint val="75000"/>
                  </a:schemeClr>
                </a:solidFill>
              </a:defRPr>
            </a:lvl8pPr>
            <a:lvl9pPr marL="274217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15/10/2022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2636582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15/10/2022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2479570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770" indent="0">
              <a:buNone/>
              <a:defRPr sz="1500" b="1"/>
            </a:lvl2pPr>
            <a:lvl3pPr marL="685544" indent="0">
              <a:buNone/>
              <a:defRPr sz="1400" b="1"/>
            </a:lvl3pPr>
            <a:lvl4pPr marL="1028315" indent="0">
              <a:buNone/>
              <a:defRPr sz="1200" b="1"/>
            </a:lvl4pPr>
            <a:lvl5pPr marL="1371086" indent="0">
              <a:buNone/>
              <a:defRPr sz="1200" b="1"/>
            </a:lvl5pPr>
            <a:lvl6pPr marL="1713860" indent="0">
              <a:buNone/>
              <a:defRPr sz="1200" b="1"/>
            </a:lvl6pPr>
            <a:lvl7pPr marL="2056630" indent="0">
              <a:buNone/>
              <a:defRPr sz="1200" b="1"/>
            </a:lvl7pPr>
            <a:lvl8pPr marL="2399400" indent="0">
              <a:buNone/>
              <a:defRPr sz="1200" b="1"/>
            </a:lvl8pPr>
            <a:lvl9pPr marL="274217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70" indent="0">
              <a:buNone/>
              <a:defRPr sz="1500" b="1"/>
            </a:lvl2pPr>
            <a:lvl3pPr marL="685544" indent="0">
              <a:buNone/>
              <a:defRPr sz="1400" b="1"/>
            </a:lvl3pPr>
            <a:lvl4pPr marL="1028315" indent="0">
              <a:buNone/>
              <a:defRPr sz="1200" b="1"/>
            </a:lvl4pPr>
            <a:lvl5pPr marL="1371086" indent="0">
              <a:buNone/>
              <a:defRPr sz="1200" b="1"/>
            </a:lvl5pPr>
            <a:lvl6pPr marL="1713860" indent="0">
              <a:buNone/>
              <a:defRPr sz="1200" b="1"/>
            </a:lvl6pPr>
            <a:lvl7pPr marL="2056630" indent="0">
              <a:buNone/>
              <a:defRPr sz="1200" b="1"/>
            </a:lvl7pPr>
            <a:lvl8pPr marL="2399400" indent="0">
              <a:buNone/>
              <a:defRPr sz="1200" b="1"/>
            </a:lvl8pPr>
            <a:lvl9pPr marL="2742170"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15/10/2022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692956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15/10/2022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2153789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15/10/2022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2637561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1"/>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4" y="1543052"/>
            <a:ext cx="2949178" cy="2858691"/>
          </a:xfrm>
        </p:spPr>
        <p:txBody>
          <a:bodyPr/>
          <a:lstStyle>
            <a:lvl1pPr marL="0" indent="0">
              <a:buNone/>
              <a:defRPr sz="1200"/>
            </a:lvl1pPr>
            <a:lvl2pPr marL="342770" indent="0">
              <a:buNone/>
              <a:defRPr sz="1100"/>
            </a:lvl2pPr>
            <a:lvl3pPr marL="685544" indent="0">
              <a:buNone/>
              <a:defRPr sz="900"/>
            </a:lvl3pPr>
            <a:lvl4pPr marL="1028315" indent="0">
              <a:buNone/>
              <a:defRPr sz="800"/>
            </a:lvl4pPr>
            <a:lvl5pPr marL="1371086" indent="0">
              <a:buNone/>
              <a:defRPr sz="800"/>
            </a:lvl5pPr>
            <a:lvl6pPr marL="1713860" indent="0">
              <a:buNone/>
              <a:defRPr sz="800"/>
            </a:lvl6pPr>
            <a:lvl7pPr marL="2056630" indent="0">
              <a:buNone/>
              <a:defRPr sz="800"/>
            </a:lvl7pPr>
            <a:lvl8pPr marL="2399400" indent="0">
              <a:buNone/>
              <a:defRPr sz="800"/>
            </a:lvl8pPr>
            <a:lvl9pPr marL="274217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15/10/2022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3782595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1"/>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73"/>
            <a:ext cx="4629150" cy="3655219"/>
          </a:xfrm>
        </p:spPr>
        <p:txBody>
          <a:bodyPr/>
          <a:lstStyle>
            <a:lvl1pPr marL="0" indent="0">
              <a:buNone/>
              <a:defRPr sz="2400"/>
            </a:lvl1pPr>
            <a:lvl2pPr marL="342770" indent="0">
              <a:buNone/>
              <a:defRPr sz="2100"/>
            </a:lvl2pPr>
            <a:lvl3pPr marL="685544" indent="0">
              <a:buNone/>
              <a:defRPr sz="1800"/>
            </a:lvl3pPr>
            <a:lvl4pPr marL="1028315" indent="0">
              <a:buNone/>
              <a:defRPr sz="1500"/>
            </a:lvl4pPr>
            <a:lvl5pPr marL="1371086" indent="0">
              <a:buNone/>
              <a:defRPr sz="1500"/>
            </a:lvl5pPr>
            <a:lvl6pPr marL="1713860" indent="0">
              <a:buNone/>
              <a:defRPr sz="1500"/>
            </a:lvl6pPr>
            <a:lvl7pPr marL="2056630" indent="0">
              <a:buNone/>
              <a:defRPr sz="1500"/>
            </a:lvl7pPr>
            <a:lvl8pPr marL="2399400" indent="0">
              <a:buNone/>
              <a:defRPr sz="1500"/>
            </a:lvl8pPr>
            <a:lvl9pPr marL="2742170" indent="0">
              <a:buNone/>
              <a:defRPr sz="1500"/>
            </a:lvl9pPr>
          </a:lstStyle>
          <a:p>
            <a:endParaRPr lang="en-GB"/>
          </a:p>
        </p:txBody>
      </p:sp>
      <p:sp>
        <p:nvSpPr>
          <p:cNvPr id="4" name="Text Placeholder 3"/>
          <p:cNvSpPr>
            <a:spLocks noGrp="1"/>
          </p:cNvSpPr>
          <p:nvPr>
            <p:ph type="body" sz="half" idx="2"/>
          </p:nvPr>
        </p:nvSpPr>
        <p:spPr>
          <a:xfrm>
            <a:off x="629844" y="1543052"/>
            <a:ext cx="2949178" cy="2858691"/>
          </a:xfrm>
        </p:spPr>
        <p:txBody>
          <a:bodyPr/>
          <a:lstStyle>
            <a:lvl1pPr marL="0" indent="0">
              <a:buNone/>
              <a:defRPr sz="1200"/>
            </a:lvl1pPr>
            <a:lvl2pPr marL="342770" indent="0">
              <a:buNone/>
              <a:defRPr sz="1100"/>
            </a:lvl2pPr>
            <a:lvl3pPr marL="685544" indent="0">
              <a:buNone/>
              <a:defRPr sz="900"/>
            </a:lvl3pPr>
            <a:lvl4pPr marL="1028315" indent="0">
              <a:buNone/>
              <a:defRPr sz="800"/>
            </a:lvl4pPr>
            <a:lvl5pPr marL="1371086" indent="0">
              <a:buNone/>
              <a:defRPr sz="800"/>
            </a:lvl5pPr>
            <a:lvl6pPr marL="1713860" indent="0">
              <a:buNone/>
              <a:defRPr sz="800"/>
            </a:lvl6pPr>
            <a:lvl7pPr marL="2056630" indent="0">
              <a:buNone/>
              <a:defRPr sz="800"/>
            </a:lvl7pPr>
            <a:lvl8pPr marL="2399400" indent="0">
              <a:buNone/>
              <a:defRPr sz="800"/>
            </a:lvl8pPr>
            <a:lvl9pPr marL="274217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15/10/2022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28203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15/10/2022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644780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544">
              <a:defRPr/>
            </a:pPr>
            <a:fld id="{F73595AD-C1AF-464B-BF1D-D978AB1522A0}" type="datetimeFigureOut">
              <a:rPr lang="en-GB" smtClean="0">
                <a:solidFill>
                  <a:prstClr val="black">
                    <a:tint val="75000"/>
                  </a:prstClr>
                </a:solidFill>
              </a:rPr>
              <a:pPr defTabSz="685544">
                <a:defRPr/>
              </a:pPr>
              <a:t>15/10/2022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544">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44">
              <a:defRPr/>
            </a:pPr>
            <a:fld id="{1159324C-55AC-4911-B37D-63229F4D30FC}" type="slidenum">
              <a:rPr lang="en-GB" smtClean="0">
                <a:solidFill>
                  <a:prstClr val="black">
                    <a:tint val="75000"/>
                  </a:prstClr>
                </a:solidFill>
              </a:rPr>
              <a:pPr defTabSz="685544">
                <a:defRPr/>
              </a:pPr>
              <a:t>‹#›</a:t>
            </a:fld>
            <a:endParaRPr lang="en-GB">
              <a:solidFill>
                <a:prstClr val="black">
                  <a:tint val="75000"/>
                </a:prstClr>
              </a:solidFill>
            </a:endParaRPr>
          </a:p>
        </p:txBody>
      </p:sp>
    </p:spTree>
    <p:extLst>
      <p:ext uri="{BB962C8B-B14F-4D97-AF65-F5344CB8AC3E}">
        <p14:creationId xmlns:p14="http://schemas.microsoft.com/office/powerpoint/2010/main" val="1045196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3"/>
        <p:cNvGrpSpPr/>
        <p:nvPr/>
      </p:nvGrpSpPr>
      <p:grpSpPr>
        <a:xfrm>
          <a:off x="0" y="0"/>
          <a:ext cx="0" cy="0"/>
          <a:chOff x="0" y="0"/>
          <a:chExt cx="0" cy="0"/>
        </a:xfrm>
      </p:grpSpPr>
      <p:sp>
        <p:nvSpPr>
          <p:cNvPr id="414" name="Google Shape;414;p8"/>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15" name="Google Shape;415;p8"/>
          <p:cNvSpPr txBox="1">
            <a:spLocks noGrp="1"/>
          </p:cNvSpPr>
          <p:nvPr>
            <p:ph type="title"/>
          </p:nvPr>
        </p:nvSpPr>
        <p:spPr>
          <a:xfrm>
            <a:off x="1388100" y="1307100"/>
            <a:ext cx="6367800" cy="2529300"/>
          </a:xfrm>
          <a:prstGeom prst="rect">
            <a:avLst/>
          </a:prstGeom>
        </p:spPr>
        <p:txBody>
          <a:bodyPr spcFirstLastPara="1" wrap="square" lIns="91419" tIns="91419" rIns="91419" bIns="91419" anchor="ctr" anchorCtr="0">
            <a:noAutofit/>
          </a:bodyPr>
          <a:lstStyle>
            <a:lvl1pPr lvl="0" algn="ctr">
              <a:spcBef>
                <a:spcPts val="0"/>
              </a:spcBef>
              <a:spcAft>
                <a:spcPts val="0"/>
              </a:spcAft>
              <a:buSzPts val="6000"/>
              <a:buNone/>
              <a:defRPr sz="10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416" name="Google Shape;416;p8"/>
          <p:cNvGrpSpPr/>
          <p:nvPr/>
        </p:nvGrpSpPr>
        <p:grpSpPr>
          <a:xfrm>
            <a:off x="3978529" y="4884229"/>
            <a:ext cx="638426" cy="381416"/>
            <a:chOff x="2646571" y="4843927"/>
            <a:chExt cx="638426" cy="381416"/>
          </a:xfrm>
        </p:grpSpPr>
        <p:sp>
          <p:nvSpPr>
            <p:cNvPr id="417" name="Google Shape;417;p8"/>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 name="Google Shape;419;p8"/>
          <p:cNvSpPr/>
          <p:nvPr/>
        </p:nvSpPr>
        <p:spPr>
          <a:xfrm>
            <a:off x="2308374" y="492657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20" name="Google Shape;420;p8"/>
          <p:cNvGrpSpPr/>
          <p:nvPr/>
        </p:nvGrpSpPr>
        <p:grpSpPr>
          <a:xfrm flipH="1">
            <a:off x="8603740" y="4667253"/>
            <a:ext cx="552002" cy="506566"/>
            <a:chOff x="0" y="4653517"/>
            <a:chExt cx="636608" cy="584207"/>
          </a:xfrm>
        </p:grpSpPr>
        <p:sp>
          <p:nvSpPr>
            <p:cNvPr id="421" name="Google Shape;421;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8"/>
          <p:cNvSpPr/>
          <p:nvPr/>
        </p:nvSpPr>
        <p:spPr>
          <a:xfrm flipH="1">
            <a:off x="8963626" y="27693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28" name="Google Shape;428;p8"/>
          <p:cNvSpPr/>
          <p:nvPr/>
        </p:nvSpPr>
        <p:spPr>
          <a:xfrm flipH="1">
            <a:off x="5236791" y="492657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29" name="Google Shape;429;p8"/>
          <p:cNvGrpSpPr/>
          <p:nvPr/>
        </p:nvGrpSpPr>
        <p:grpSpPr>
          <a:xfrm>
            <a:off x="6192268" y="4919167"/>
            <a:ext cx="638426" cy="381416"/>
            <a:chOff x="5107984" y="4878865"/>
            <a:chExt cx="638426" cy="381416"/>
          </a:xfrm>
        </p:grpSpPr>
        <p:sp>
          <p:nvSpPr>
            <p:cNvPr id="430" name="Google Shape;430;p8"/>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8"/>
          <p:cNvSpPr/>
          <p:nvPr/>
        </p:nvSpPr>
        <p:spPr>
          <a:xfrm>
            <a:off x="3263851" y="49832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33" name="Google Shape;433;p8"/>
          <p:cNvSpPr/>
          <p:nvPr/>
        </p:nvSpPr>
        <p:spPr>
          <a:xfrm rot="5400000">
            <a:off x="-150706" y="3154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34" name="Google Shape;434;p8"/>
          <p:cNvSpPr/>
          <p:nvPr/>
        </p:nvSpPr>
        <p:spPr>
          <a:xfrm rot="5400000">
            <a:off x="105585" y="407385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35" name="Google Shape;435;p8"/>
          <p:cNvGrpSpPr/>
          <p:nvPr/>
        </p:nvGrpSpPr>
        <p:grpSpPr>
          <a:xfrm>
            <a:off x="-119042" y="1961791"/>
            <a:ext cx="405976" cy="639689"/>
            <a:chOff x="8868808" y="2251909"/>
            <a:chExt cx="405976" cy="639689"/>
          </a:xfrm>
        </p:grpSpPr>
        <p:sp>
          <p:nvSpPr>
            <p:cNvPr id="436" name="Google Shape;436;p8"/>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8"/>
          <p:cNvGrpSpPr/>
          <p:nvPr/>
        </p:nvGrpSpPr>
        <p:grpSpPr>
          <a:xfrm>
            <a:off x="-64835" y="4737066"/>
            <a:ext cx="552002" cy="506566"/>
            <a:chOff x="0" y="4653517"/>
            <a:chExt cx="636608" cy="584207"/>
          </a:xfrm>
        </p:grpSpPr>
        <p:sp>
          <p:nvSpPr>
            <p:cNvPr id="439" name="Google Shape;439;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8"/>
          <p:cNvSpPr/>
          <p:nvPr/>
        </p:nvSpPr>
        <p:spPr>
          <a:xfrm rot="-5400000">
            <a:off x="1244346" y="495309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46" name="Google Shape;446;p8"/>
          <p:cNvSpPr/>
          <p:nvPr/>
        </p:nvSpPr>
        <p:spPr>
          <a:xfrm rot="-5400000">
            <a:off x="1123944"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47" name="Google Shape;447;p8"/>
          <p:cNvGrpSpPr/>
          <p:nvPr/>
        </p:nvGrpSpPr>
        <p:grpSpPr>
          <a:xfrm>
            <a:off x="5038066" y="-168123"/>
            <a:ext cx="638426" cy="381416"/>
            <a:chOff x="3966334" y="-168123"/>
            <a:chExt cx="638426" cy="381416"/>
          </a:xfrm>
        </p:grpSpPr>
        <p:sp>
          <p:nvSpPr>
            <p:cNvPr id="448" name="Google Shape;448;p8"/>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8"/>
          <p:cNvSpPr/>
          <p:nvPr/>
        </p:nvSpPr>
        <p:spPr>
          <a:xfrm flipH="1">
            <a:off x="7340930"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51" name="Google Shape;451;p8"/>
          <p:cNvSpPr/>
          <p:nvPr/>
        </p:nvSpPr>
        <p:spPr>
          <a:xfrm flipH="1">
            <a:off x="8986269"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52" name="Google Shape;452;p8"/>
          <p:cNvSpPr/>
          <p:nvPr/>
        </p:nvSpPr>
        <p:spPr>
          <a:xfrm>
            <a:off x="8297870"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53" name="Google Shape;453;p8"/>
          <p:cNvGrpSpPr/>
          <p:nvPr/>
        </p:nvGrpSpPr>
        <p:grpSpPr>
          <a:xfrm flipH="1">
            <a:off x="8935202" y="3240794"/>
            <a:ext cx="266877" cy="578445"/>
            <a:chOff x="-46336" y="3240794"/>
            <a:chExt cx="266877" cy="578445"/>
          </a:xfrm>
        </p:grpSpPr>
        <p:sp>
          <p:nvSpPr>
            <p:cNvPr id="454" name="Google Shape;454;p8"/>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8"/>
          <p:cNvGrpSpPr/>
          <p:nvPr/>
        </p:nvGrpSpPr>
        <p:grpSpPr>
          <a:xfrm>
            <a:off x="2096355" y="-186047"/>
            <a:ext cx="647334" cy="445328"/>
            <a:chOff x="1666375" y="-186047"/>
            <a:chExt cx="647334" cy="445328"/>
          </a:xfrm>
        </p:grpSpPr>
        <p:sp>
          <p:nvSpPr>
            <p:cNvPr id="457" name="Google Shape;457;p8"/>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8"/>
          <p:cNvSpPr/>
          <p:nvPr/>
        </p:nvSpPr>
        <p:spPr>
          <a:xfrm>
            <a:off x="3364989"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60" name="Google Shape;460;p8"/>
          <p:cNvSpPr/>
          <p:nvPr/>
        </p:nvSpPr>
        <p:spPr>
          <a:xfrm>
            <a:off x="4321928"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61" name="Google Shape;461;p8"/>
          <p:cNvGrpSpPr/>
          <p:nvPr/>
        </p:nvGrpSpPr>
        <p:grpSpPr>
          <a:xfrm rot="10800000" flipH="1">
            <a:off x="-64835" y="-110311"/>
            <a:ext cx="552002" cy="506566"/>
            <a:chOff x="0" y="4653517"/>
            <a:chExt cx="636608" cy="584207"/>
          </a:xfrm>
        </p:grpSpPr>
        <p:sp>
          <p:nvSpPr>
            <p:cNvPr id="462" name="Google Shape;462;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 name="Google Shape;468;p8"/>
          <p:cNvSpPr/>
          <p:nvPr/>
        </p:nvSpPr>
        <p:spPr>
          <a:xfrm>
            <a:off x="7617507" y="4958103"/>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69" name="Google Shape;469;p8"/>
          <p:cNvSpPr/>
          <p:nvPr/>
        </p:nvSpPr>
        <p:spPr>
          <a:xfrm rot="1360096" flipH="1">
            <a:off x="8858349"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70" name="Google Shape;470;p8"/>
          <p:cNvSpPr/>
          <p:nvPr/>
        </p:nvSpPr>
        <p:spPr>
          <a:xfrm rot="-8400907">
            <a:off x="-18450" y="1027260"/>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71" name="Google Shape;471;p8"/>
          <p:cNvSpPr/>
          <p:nvPr/>
        </p:nvSpPr>
        <p:spPr>
          <a:xfrm rot="1996748">
            <a:off x="6356026"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72" name="Google Shape;472;p8"/>
          <p:cNvGrpSpPr/>
          <p:nvPr/>
        </p:nvGrpSpPr>
        <p:grpSpPr>
          <a:xfrm rot="-5400000" flipH="1">
            <a:off x="8792641" y="22728"/>
            <a:ext cx="552002" cy="506566"/>
            <a:chOff x="0" y="4653517"/>
            <a:chExt cx="636608" cy="584207"/>
          </a:xfrm>
        </p:grpSpPr>
        <p:sp>
          <p:nvSpPr>
            <p:cNvPr id="473" name="Google Shape;473;p8"/>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90492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59440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710" y="2180035"/>
            <a:ext cx="7772400" cy="1125140"/>
          </a:xfrm>
        </p:spPr>
        <p:txBody>
          <a:bodyPr anchor="b"/>
          <a:lstStyle>
            <a:lvl1pPr marL="0" indent="0">
              <a:buNone/>
              <a:defRPr sz="1500">
                <a:solidFill>
                  <a:schemeClr val="tx1">
                    <a:tint val="7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58304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57650" cy="339447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00151"/>
            <a:ext cx="4057650" cy="339447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10/15/2022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43389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39791" cy="479821"/>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3979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30" y="1151336"/>
            <a:ext cx="4042171" cy="479821"/>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4630" y="1631156"/>
            <a:ext cx="404217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0A0A33-B754-423E-86F5-572734A766C2}" type="datetimeFigureOut">
              <a:rPr lang="en-US" smtClean="0">
                <a:solidFill>
                  <a:prstClr val="black">
                    <a:tint val="75000"/>
                  </a:prstClr>
                </a:solidFill>
              </a:rPr>
              <a:pPr/>
              <a:t>10/15/2022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95097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0A0A33-B754-423E-86F5-572734A766C2}" type="datetimeFigureOut">
              <a:rPr lang="en-US" smtClean="0">
                <a:solidFill>
                  <a:prstClr val="black">
                    <a:tint val="75000"/>
                  </a:prstClr>
                </a:solidFill>
              </a:rPr>
              <a:pPr/>
              <a:t>10/15/2022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13521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A0A33-B754-423E-86F5-572734A766C2}" type="datetimeFigureOut">
              <a:rPr lang="en-US" smtClean="0">
                <a:solidFill>
                  <a:prstClr val="black">
                    <a:tint val="75000"/>
                  </a:prstClr>
                </a:solidFill>
              </a:rPr>
              <a:pPr/>
              <a:t>10/15/2022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70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710"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448" y="204789"/>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710" cy="3518298"/>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10/15/2022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31511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1891"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1891" y="4025505"/>
            <a:ext cx="5486400" cy="603646"/>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10/15/2022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5378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08530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9"/>
        <p:cNvGrpSpPr/>
        <p:nvPr/>
      </p:nvGrpSpPr>
      <p:grpSpPr>
        <a:xfrm>
          <a:off x="0" y="0"/>
          <a:ext cx="0" cy="0"/>
          <a:chOff x="0" y="0"/>
          <a:chExt cx="0" cy="0"/>
        </a:xfrm>
      </p:grpSpPr>
      <p:sp>
        <p:nvSpPr>
          <p:cNvPr id="480" name="Google Shape;480;p9"/>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81" name="Google Shape;481;p9"/>
          <p:cNvSpPr txBox="1">
            <a:spLocks noGrp="1"/>
          </p:cNvSpPr>
          <p:nvPr>
            <p:ph type="title"/>
          </p:nvPr>
        </p:nvSpPr>
        <p:spPr>
          <a:xfrm flipH="1">
            <a:off x="3578125" y="1303863"/>
            <a:ext cx="4740900" cy="1098900"/>
          </a:xfrm>
          <a:prstGeom prst="rect">
            <a:avLst/>
          </a:prstGeom>
        </p:spPr>
        <p:txBody>
          <a:bodyPr spcFirstLastPara="1" wrap="square" lIns="91419" tIns="91419" rIns="91419" bIns="91419" anchor="ctr" anchorCtr="0">
            <a:noAutofit/>
          </a:bodyPr>
          <a:lstStyle>
            <a:lvl1pPr lvl="0" algn="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2" name="Google Shape;482;p9"/>
          <p:cNvSpPr txBox="1">
            <a:spLocks noGrp="1"/>
          </p:cNvSpPr>
          <p:nvPr>
            <p:ph type="subTitle" idx="1"/>
          </p:nvPr>
        </p:nvSpPr>
        <p:spPr>
          <a:xfrm flipH="1">
            <a:off x="5104200" y="2740738"/>
            <a:ext cx="3220200" cy="1098900"/>
          </a:xfrm>
          <a:prstGeom prst="rect">
            <a:avLst/>
          </a:prstGeom>
        </p:spPr>
        <p:txBody>
          <a:bodyPr spcFirstLastPara="1" wrap="square" lIns="91419" tIns="91419" rIns="91419" bIns="91419"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83" name="Google Shape;483;p9"/>
          <p:cNvGrpSpPr/>
          <p:nvPr/>
        </p:nvGrpSpPr>
        <p:grpSpPr>
          <a:xfrm flipH="1">
            <a:off x="4668138" y="4843927"/>
            <a:ext cx="638426" cy="381416"/>
            <a:chOff x="2646571" y="4843927"/>
            <a:chExt cx="638426" cy="381416"/>
          </a:xfrm>
        </p:grpSpPr>
        <p:sp>
          <p:nvSpPr>
            <p:cNvPr id="484" name="Google Shape;484;p9"/>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9"/>
          <p:cNvSpPr/>
          <p:nvPr/>
        </p:nvSpPr>
        <p:spPr>
          <a:xfrm flipH="1">
            <a:off x="6879306"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87" name="Google Shape;487;p9"/>
          <p:cNvGrpSpPr/>
          <p:nvPr/>
        </p:nvGrpSpPr>
        <p:grpSpPr>
          <a:xfrm>
            <a:off x="1" y="4667253"/>
            <a:ext cx="552002" cy="506566"/>
            <a:chOff x="0" y="4653517"/>
            <a:chExt cx="636608" cy="584207"/>
          </a:xfrm>
        </p:grpSpPr>
        <p:sp>
          <p:nvSpPr>
            <p:cNvPr id="488" name="Google Shape;488;p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9"/>
          <p:cNvSpPr/>
          <p:nvPr/>
        </p:nvSpPr>
        <p:spPr>
          <a:xfrm flipH="1">
            <a:off x="7953899"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495" name="Google Shape;495;p9"/>
          <p:cNvSpPr/>
          <p:nvPr/>
        </p:nvSpPr>
        <p:spPr>
          <a:xfrm>
            <a:off x="359354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496" name="Google Shape;496;p9"/>
          <p:cNvGrpSpPr/>
          <p:nvPr/>
        </p:nvGrpSpPr>
        <p:grpSpPr>
          <a:xfrm flipH="1">
            <a:off x="2216170" y="4878865"/>
            <a:ext cx="638426" cy="381416"/>
            <a:chOff x="5107984" y="4878865"/>
            <a:chExt cx="638426" cy="381416"/>
          </a:xfrm>
        </p:grpSpPr>
        <p:sp>
          <p:nvSpPr>
            <p:cNvPr id="497" name="Google Shape;497;p9"/>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9" name="Google Shape;499;p9"/>
          <p:cNvSpPr/>
          <p:nvPr/>
        </p:nvSpPr>
        <p:spPr>
          <a:xfrm flipH="1">
            <a:off x="6045517"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500" name="Google Shape;500;p9"/>
          <p:cNvSpPr/>
          <p:nvPr/>
        </p:nvSpPr>
        <p:spPr>
          <a:xfrm rot="-5400000" flipH="1">
            <a:off x="-33866" y="3091345"/>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501" name="Google Shape;501;p9"/>
          <p:cNvSpPr/>
          <p:nvPr/>
        </p:nvSpPr>
        <p:spPr>
          <a:xfrm rot="-5400000" flipH="1">
            <a:off x="86535" y="412215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502" name="Google Shape;502;p9"/>
          <p:cNvGrpSpPr/>
          <p:nvPr/>
        </p:nvGrpSpPr>
        <p:grpSpPr>
          <a:xfrm rot="10800000" flipH="1">
            <a:off x="-135867" y="1898766"/>
            <a:ext cx="405976" cy="639689"/>
            <a:chOff x="8868808" y="2251909"/>
            <a:chExt cx="405976" cy="639689"/>
          </a:xfrm>
        </p:grpSpPr>
        <p:sp>
          <p:nvSpPr>
            <p:cNvPr id="503" name="Google Shape;503;p9"/>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9"/>
          <p:cNvGrpSpPr/>
          <p:nvPr/>
        </p:nvGrpSpPr>
        <p:grpSpPr>
          <a:xfrm flipH="1">
            <a:off x="8668576" y="4737066"/>
            <a:ext cx="552002" cy="506566"/>
            <a:chOff x="0" y="4653517"/>
            <a:chExt cx="636608" cy="584207"/>
          </a:xfrm>
        </p:grpSpPr>
        <p:sp>
          <p:nvSpPr>
            <p:cNvPr id="506" name="Google Shape;506;p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12;p9"/>
          <p:cNvSpPr/>
          <p:nvPr/>
        </p:nvSpPr>
        <p:spPr>
          <a:xfrm rot="-5400000">
            <a:off x="8987548" y="359869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513" name="Google Shape;513;p9"/>
          <p:cNvSpPr/>
          <p:nvPr/>
        </p:nvSpPr>
        <p:spPr>
          <a:xfrm rot="5400000" flipH="1">
            <a:off x="7696164"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514" name="Google Shape;514;p9"/>
          <p:cNvGrpSpPr/>
          <p:nvPr/>
        </p:nvGrpSpPr>
        <p:grpSpPr>
          <a:xfrm flipH="1">
            <a:off x="3479251" y="-168123"/>
            <a:ext cx="638426" cy="381416"/>
            <a:chOff x="3966334" y="-168123"/>
            <a:chExt cx="638426" cy="381416"/>
          </a:xfrm>
        </p:grpSpPr>
        <p:sp>
          <p:nvSpPr>
            <p:cNvPr id="515" name="Google Shape;515;p9"/>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7" name="Google Shape;517;p9"/>
          <p:cNvSpPr/>
          <p:nvPr/>
        </p:nvSpPr>
        <p:spPr>
          <a:xfrm>
            <a:off x="1479174"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518" name="Google Shape;518;p9"/>
          <p:cNvSpPr/>
          <p:nvPr/>
        </p:nvSpPr>
        <p:spPr>
          <a:xfrm rot="10800000">
            <a:off x="8987553" y="53499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519" name="Google Shape;519;p9"/>
          <p:cNvGrpSpPr/>
          <p:nvPr/>
        </p:nvGrpSpPr>
        <p:grpSpPr>
          <a:xfrm rot="10800000">
            <a:off x="8964335" y="1530473"/>
            <a:ext cx="266877" cy="578445"/>
            <a:chOff x="-46336" y="3240794"/>
            <a:chExt cx="266877" cy="578445"/>
          </a:xfrm>
        </p:grpSpPr>
        <p:sp>
          <p:nvSpPr>
            <p:cNvPr id="520" name="Google Shape;520;p9"/>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9"/>
          <p:cNvGrpSpPr/>
          <p:nvPr/>
        </p:nvGrpSpPr>
        <p:grpSpPr>
          <a:xfrm flipH="1">
            <a:off x="6412053" y="-186047"/>
            <a:ext cx="647334" cy="445328"/>
            <a:chOff x="1666375" y="-186047"/>
            <a:chExt cx="647334" cy="445328"/>
          </a:xfrm>
        </p:grpSpPr>
        <p:sp>
          <p:nvSpPr>
            <p:cNvPr id="523" name="Google Shape;523;p9"/>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5" name="Google Shape;525;p9"/>
          <p:cNvSpPr/>
          <p:nvPr/>
        </p:nvSpPr>
        <p:spPr>
          <a:xfrm flipH="1">
            <a:off x="545511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526" name="Google Shape;526;p9"/>
          <p:cNvSpPr/>
          <p:nvPr/>
        </p:nvSpPr>
        <p:spPr>
          <a:xfrm flipH="1">
            <a:off x="473897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527" name="Google Shape;527;p9"/>
          <p:cNvGrpSpPr/>
          <p:nvPr/>
        </p:nvGrpSpPr>
        <p:grpSpPr>
          <a:xfrm rot="10800000">
            <a:off x="8668576" y="-110311"/>
            <a:ext cx="552002" cy="506566"/>
            <a:chOff x="0" y="4653517"/>
            <a:chExt cx="636608" cy="584207"/>
          </a:xfrm>
        </p:grpSpPr>
        <p:sp>
          <p:nvSpPr>
            <p:cNvPr id="528" name="Google Shape;528;p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4" name="Google Shape;534;p9"/>
          <p:cNvSpPr/>
          <p:nvPr/>
        </p:nvSpPr>
        <p:spPr>
          <a:xfrm flipH="1">
            <a:off x="1171840"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535" name="Google Shape;535;p9"/>
          <p:cNvSpPr/>
          <p:nvPr/>
        </p:nvSpPr>
        <p:spPr>
          <a:xfrm rot="9439904">
            <a:off x="8945082" y="254022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536" name="Google Shape;536;p9"/>
          <p:cNvSpPr/>
          <p:nvPr/>
        </p:nvSpPr>
        <p:spPr>
          <a:xfrm rot="8400907" flipH="1">
            <a:off x="-135858" y="964233"/>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537" name="Google Shape;537;p9"/>
          <p:cNvSpPr/>
          <p:nvPr/>
        </p:nvSpPr>
        <p:spPr>
          <a:xfrm rot="-1996748" flipH="1">
            <a:off x="2494348"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538" name="Google Shape;538;p9"/>
          <p:cNvGrpSpPr/>
          <p:nvPr/>
        </p:nvGrpSpPr>
        <p:grpSpPr>
          <a:xfrm rot="5400000">
            <a:off x="-188900" y="22728"/>
            <a:ext cx="552002" cy="506566"/>
            <a:chOff x="0" y="4653517"/>
            <a:chExt cx="636608" cy="584207"/>
          </a:xfrm>
        </p:grpSpPr>
        <p:sp>
          <p:nvSpPr>
            <p:cNvPr id="539" name="Google Shape;539;p9"/>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579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10/15/2022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99917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89154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1"/>
        <p:cNvGrpSpPr/>
        <p:nvPr/>
      </p:nvGrpSpPr>
      <p:grpSpPr>
        <a:xfrm>
          <a:off x="0" y="0"/>
          <a:ext cx="0" cy="0"/>
          <a:chOff x="0" y="0"/>
          <a:chExt cx="0" cy="0"/>
        </a:xfrm>
      </p:grpSpPr>
      <p:sp>
        <p:nvSpPr>
          <p:cNvPr id="612" name="Google Shape;612;p11"/>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13" name="Google Shape;613;p11"/>
          <p:cNvSpPr txBox="1">
            <a:spLocks noGrp="1"/>
          </p:cNvSpPr>
          <p:nvPr>
            <p:ph type="title" hasCustomPrompt="1"/>
          </p:nvPr>
        </p:nvSpPr>
        <p:spPr>
          <a:xfrm>
            <a:off x="1284000" y="1558475"/>
            <a:ext cx="6576000" cy="1511100"/>
          </a:xfrm>
          <a:prstGeom prst="rect">
            <a:avLst/>
          </a:prstGeom>
        </p:spPr>
        <p:txBody>
          <a:bodyPr spcFirstLastPara="1" wrap="square" lIns="91419" tIns="91419" rIns="91419" bIns="91419" anchor="b" anchorCtr="0">
            <a:noAutofit/>
          </a:bodyPr>
          <a:lstStyle>
            <a:lvl1pPr lvl="0" algn="ctr">
              <a:spcBef>
                <a:spcPts val="0"/>
              </a:spcBef>
              <a:spcAft>
                <a:spcPts val="0"/>
              </a:spcAft>
              <a:buClr>
                <a:schemeClr val="lt2"/>
              </a:buClr>
              <a:buSzPts val="9600"/>
              <a:buNone/>
              <a:defRPr sz="9600">
                <a:solidFill>
                  <a:schemeClr val="lt2"/>
                </a:solidFill>
              </a:defRPr>
            </a:lvl1pPr>
            <a:lvl2pPr lvl="1" algn="ctr">
              <a:spcBef>
                <a:spcPts val="0"/>
              </a:spcBef>
              <a:spcAft>
                <a:spcPts val="0"/>
              </a:spcAft>
              <a:buClr>
                <a:schemeClr val="lt2"/>
              </a:buClr>
              <a:buSzPts val="9600"/>
              <a:buNone/>
              <a:defRPr sz="9600">
                <a:solidFill>
                  <a:schemeClr val="lt2"/>
                </a:solidFill>
              </a:defRPr>
            </a:lvl2pPr>
            <a:lvl3pPr lvl="2" algn="ctr">
              <a:spcBef>
                <a:spcPts val="0"/>
              </a:spcBef>
              <a:spcAft>
                <a:spcPts val="0"/>
              </a:spcAft>
              <a:buClr>
                <a:schemeClr val="lt2"/>
              </a:buClr>
              <a:buSzPts val="9600"/>
              <a:buNone/>
              <a:defRPr sz="9600">
                <a:solidFill>
                  <a:schemeClr val="lt2"/>
                </a:solidFill>
              </a:defRPr>
            </a:lvl3pPr>
            <a:lvl4pPr lvl="3" algn="ctr">
              <a:spcBef>
                <a:spcPts val="0"/>
              </a:spcBef>
              <a:spcAft>
                <a:spcPts val="0"/>
              </a:spcAft>
              <a:buClr>
                <a:schemeClr val="lt2"/>
              </a:buClr>
              <a:buSzPts val="9600"/>
              <a:buNone/>
              <a:defRPr sz="9600">
                <a:solidFill>
                  <a:schemeClr val="lt2"/>
                </a:solidFill>
              </a:defRPr>
            </a:lvl4pPr>
            <a:lvl5pPr lvl="4" algn="ctr">
              <a:spcBef>
                <a:spcPts val="0"/>
              </a:spcBef>
              <a:spcAft>
                <a:spcPts val="0"/>
              </a:spcAft>
              <a:buClr>
                <a:schemeClr val="lt2"/>
              </a:buClr>
              <a:buSzPts val="9600"/>
              <a:buNone/>
              <a:defRPr sz="9600">
                <a:solidFill>
                  <a:schemeClr val="lt2"/>
                </a:solidFill>
              </a:defRPr>
            </a:lvl5pPr>
            <a:lvl6pPr lvl="5" algn="ctr">
              <a:spcBef>
                <a:spcPts val="0"/>
              </a:spcBef>
              <a:spcAft>
                <a:spcPts val="0"/>
              </a:spcAft>
              <a:buClr>
                <a:schemeClr val="lt2"/>
              </a:buClr>
              <a:buSzPts val="9600"/>
              <a:buNone/>
              <a:defRPr sz="9600">
                <a:solidFill>
                  <a:schemeClr val="lt2"/>
                </a:solidFill>
              </a:defRPr>
            </a:lvl6pPr>
            <a:lvl7pPr lvl="6" algn="ctr">
              <a:spcBef>
                <a:spcPts val="0"/>
              </a:spcBef>
              <a:spcAft>
                <a:spcPts val="0"/>
              </a:spcAft>
              <a:buClr>
                <a:schemeClr val="lt2"/>
              </a:buClr>
              <a:buSzPts val="9600"/>
              <a:buNone/>
              <a:defRPr sz="9600">
                <a:solidFill>
                  <a:schemeClr val="lt2"/>
                </a:solidFill>
              </a:defRPr>
            </a:lvl7pPr>
            <a:lvl8pPr lvl="7" algn="ctr">
              <a:spcBef>
                <a:spcPts val="0"/>
              </a:spcBef>
              <a:spcAft>
                <a:spcPts val="0"/>
              </a:spcAft>
              <a:buClr>
                <a:schemeClr val="lt2"/>
              </a:buClr>
              <a:buSzPts val="9600"/>
              <a:buNone/>
              <a:defRPr sz="9600">
                <a:solidFill>
                  <a:schemeClr val="lt2"/>
                </a:solidFill>
              </a:defRPr>
            </a:lvl8pPr>
            <a:lvl9pPr lvl="8" algn="ctr">
              <a:spcBef>
                <a:spcPts val="0"/>
              </a:spcBef>
              <a:spcAft>
                <a:spcPts val="0"/>
              </a:spcAft>
              <a:buClr>
                <a:schemeClr val="lt2"/>
              </a:buClr>
              <a:buSzPts val="9600"/>
              <a:buNone/>
              <a:defRPr sz="9600">
                <a:solidFill>
                  <a:schemeClr val="lt2"/>
                </a:solidFill>
              </a:defRPr>
            </a:lvl9pPr>
          </a:lstStyle>
          <a:p>
            <a:r>
              <a:t>xx%</a:t>
            </a:r>
          </a:p>
        </p:txBody>
      </p:sp>
      <p:sp>
        <p:nvSpPr>
          <p:cNvPr id="614" name="Google Shape;614;p11"/>
          <p:cNvSpPr txBox="1">
            <a:spLocks noGrp="1"/>
          </p:cNvSpPr>
          <p:nvPr>
            <p:ph type="subTitle" idx="1"/>
          </p:nvPr>
        </p:nvSpPr>
        <p:spPr>
          <a:xfrm>
            <a:off x="1284000" y="3069625"/>
            <a:ext cx="6576000" cy="713400"/>
          </a:xfrm>
          <a:prstGeom prst="rect">
            <a:avLst/>
          </a:prstGeom>
        </p:spPr>
        <p:txBody>
          <a:bodyPr spcFirstLastPara="1" wrap="square" lIns="91419" tIns="91419" rIns="91419" bIns="91419"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15" name="Google Shape;615;p11"/>
          <p:cNvGrpSpPr/>
          <p:nvPr/>
        </p:nvGrpSpPr>
        <p:grpSpPr>
          <a:xfrm>
            <a:off x="1" y="4737066"/>
            <a:ext cx="552002" cy="506566"/>
            <a:chOff x="0" y="4653517"/>
            <a:chExt cx="636608" cy="584207"/>
          </a:xfrm>
        </p:grpSpPr>
        <p:sp>
          <p:nvSpPr>
            <p:cNvPr id="616" name="Google Shape;616;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1"/>
          <p:cNvSpPr/>
          <p:nvPr/>
        </p:nvSpPr>
        <p:spPr>
          <a:xfrm>
            <a:off x="97293" y="285371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23" name="Google Shape;623;p11"/>
          <p:cNvSpPr/>
          <p:nvPr/>
        </p:nvSpPr>
        <p:spPr>
          <a:xfrm rot="5400000">
            <a:off x="8822469" y="3154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24" name="Google Shape;624;p11"/>
          <p:cNvSpPr/>
          <p:nvPr/>
        </p:nvSpPr>
        <p:spPr>
          <a:xfrm rot="5400000">
            <a:off x="9078759" y="407385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25" name="Google Shape;625;p11"/>
          <p:cNvGrpSpPr/>
          <p:nvPr/>
        </p:nvGrpSpPr>
        <p:grpSpPr>
          <a:xfrm rot="10800000">
            <a:off x="8854134" y="1961791"/>
            <a:ext cx="405976" cy="639689"/>
            <a:chOff x="8868808" y="2251909"/>
            <a:chExt cx="405976" cy="639689"/>
          </a:xfrm>
        </p:grpSpPr>
        <p:sp>
          <p:nvSpPr>
            <p:cNvPr id="626" name="Google Shape;626;p11"/>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11"/>
          <p:cNvGrpSpPr/>
          <p:nvPr/>
        </p:nvGrpSpPr>
        <p:grpSpPr>
          <a:xfrm flipH="1">
            <a:off x="8668576" y="4737066"/>
            <a:ext cx="552002" cy="506566"/>
            <a:chOff x="0" y="4653517"/>
            <a:chExt cx="636608" cy="584207"/>
          </a:xfrm>
        </p:grpSpPr>
        <p:sp>
          <p:nvSpPr>
            <p:cNvPr id="629" name="Google Shape;629;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5" name="Google Shape;635;p11"/>
          <p:cNvSpPr/>
          <p:nvPr/>
        </p:nvSpPr>
        <p:spPr>
          <a:xfrm rot="5400000" flipH="1">
            <a:off x="7696164"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36" name="Google Shape;636;p11"/>
          <p:cNvGrpSpPr/>
          <p:nvPr/>
        </p:nvGrpSpPr>
        <p:grpSpPr>
          <a:xfrm flipH="1">
            <a:off x="3479251" y="-168123"/>
            <a:ext cx="638426" cy="381416"/>
            <a:chOff x="3966334" y="-168123"/>
            <a:chExt cx="638426" cy="381416"/>
          </a:xfrm>
        </p:grpSpPr>
        <p:sp>
          <p:nvSpPr>
            <p:cNvPr id="637" name="Google Shape;637;p11"/>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9" name="Google Shape;639;p11"/>
          <p:cNvSpPr/>
          <p:nvPr/>
        </p:nvSpPr>
        <p:spPr>
          <a:xfrm>
            <a:off x="1479174"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40" name="Google Shape;640;p11"/>
          <p:cNvSpPr/>
          <p:nvPr/>
        </p:nvSpPr>
        <p:spPr>
          <a:xfrm>
            <a:off x="-166165"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41" name="Google Shape;641;p11"/>
          <p:cNvSpPr/>
          <p:nvPr/>
        </p:nvSpPr>
        <p:spPr>
          <a:xfrm flipH="1">
            <a:off x="763037"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42" name="Google Shape;642;p11"/>
          <p:cNvGrpSpPr/>
          <p:nvPr/>
        </p:nvGrpSpPr>
        <p:grpSpPr>
          <a:xfrm>
            <a:off x="-46336" y="3240794"/>
            <a:ext cx="266877" cy="578445"/>
            <a:chOff x="-46336" y="3240794"/>
            <a:chExt cx="266877" cy="578445"/>
          </a:xfrm>
        </p:grpSpPr>
        <p:sp>
          <p:nvSpPr>
            <p:cNvPr id="643" name="Google Shape;643;p11"/>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11"/>
          <p:cNvGrpSpPr/>
          <p:nvPr/>
        </p:nvGrpSpPr>
        <p:grpSpPr>
          <a:xfrm flipH="1">
            <a:off x="6412053" y="-186047"/>
            <a:ext cx="647334" cy="445328"/>
            <a:chOff x="1666375" y="-186047"/>
            <a:chExt cx="647334" cy="445328"/>
          </a:xfrm>
        </p:grpSpPr>
        <p:sp>
          <p:nvSpPr>
            <p:cNvPr id="646" name="Google Shape;646;p11"/>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11"/>
          <p:cNvSpPr/>
          <p:nvPr/>
        </p:nvSpPr>
        <p:spPr>
          <a:xfrm flipH="1">
            <a:off x="5455116"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49" name="Google Shape;649;p11"/>
          <p:cNvSpPr/>
          <p:nvPr/>
        </p:nvSpPr>
        <p:spPr>
          <a:xfrm flipH="1">
            <a:off x="4738979"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50" name="Google Shape;650;p11"/>
          <p:cNvGrpSpPr/>
          <p:nvPr/>
        </p:nvGrpSpPr>
        <p:grpSpPr>
          <a:xfrm rot="10800000">
            <a:off x="8668576" y="-110311"/>
            <a:ext cx="552002" cy="506566"/>
            <a:chOff x="0" y="4653517"/>
            <a:chExt cx="636608" cy="584207"/>
          </a:xfrm>
        </p:grpSpPr>
        <p:sp>
          <p:nvSpPr>
            <p:cNvPr id="651" name="Google Shape;651;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11"/>
          <p:cNvGrpSpPr/>
          <p:nvPr/>
        </p:nvGrpSpPr>
        <p:grpSpPr>
          <a:xfrm>
            <a:off x="7637956" y="4909177"/>
            <a:ext cx="638426" cy="381416"/>
            <a:chOff x="2646571" y="4843927"/>
            <a:chExt cx="638426" cy="381416"/>
          </a:xfrm>
        </p:grpSpPr>
        <p:sp>
          <p:nvSpPr>
            <p:cNvPr id="658" name="Google Shape;658;p11"/>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0" name="Google Shape;660;p11"/>
          <p:cNvSpPr/>
          <p:nvPr/>
        </p:nvSpPr>
        <p:spPr>
          <a:xfrm>
            <a:off x="5577810" y="495152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1" name="Google Shape;661;p11"/>
          <p:cNvSpPr/>
          <p:nvPr/>
        </p:nvSpPr>
        <p:spPr>
          <a:xfrm flipH="1">
            <a:off x="944193" y="490410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62" name="Google Shape;662;p11"/>
          <p:cNvGrpSpPr/>
          <p:nvPr/>
        </p:nvGrpSpPr>
        <p:grpSpPr>
          <a:xfrm>
            <a:off x="2094666" y="4896691"/>
            <a:ext cx="638426" cy="381416"/>
            <a:chOff x="5107984" y="4878865"/>
            <a:chExt cx="638426" cy="381416"/>
          </a:xfrm>
        </p:grpSpPr>
        <p:sp>
          <p:nvSpPr>
            <p:cNvPr id="663" name="Google Shape;663;p11"/>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5" name="Google Shape;665;p11"/>
          <p:cNvSpPr/>
          <p:nvPr/>
        </p:nvSpPr>
        <p:spPr>
          <a:xfrm>
            <a:off x="6728283" y="50081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6" name="Google Shape;666;p11"/>
          <p:cNvSpPr/>
          <p:nvPr/>
        </p:nvSpPr>
        <p:spPr>
          <a:xfrm rot="-5400000">
            <a:off x="4668138" y="5008181"/>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7" name="Google Shape;667;p11"/>
          <p:cNvSpPr/>
          <p:nvPr/>
        </p:nvSpPr>
        <p:spPr>
          <a:xfrm>
            <a:off x="3547924" y="4935641"/>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8" name="Google Shape;668;p11"/>
          <p:cNvSpPr/>
          <p:nvPr/>
        </p:nvSpPr>
        <p:spPr>
          <a:xfrm rot="-1360096">
            <a:off x="-7992"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69" name="Google Shape;669;p11"/>
          <p:cNvSpPr/>
          <p:nvPr/>
        </p:nvSpPr>
        <p:spPr>
          <a:xfrm rot="-8400907">
            <a:off x="8954727" y="1027260"/>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70" name="Google Shape;670;p11"/>
          <p:cNvSpPr/>
          <p:nvPr/>
        </p:nvSpPr>
        <p:spPr>
          <a:xfrm rot="-1996748" flipH="1">
            <a:off x="2494348"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71" name="Google Shape;671;p11"/>
          <p:cNvGrpSpPr/>
          <p:nvPr/>
        </p:nvGrpSpPr>
        <p:grpSpPr>
          <a:xfrm rot="10800000">
            <a:off x="-54675" y="-60749"/>
            <a:ext cx="552002" cy="506566"/>
            <a:chOff x="0" y="4653517"/>
            <a:chExt cx="636608" cy="584207"/>
          </a:xfrm>
        </p:grpSpPr>
        <p:sp>
          <p:nvSpPr>
            <p:cNvPr id="672" name="Google Shape;672;p11"/>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67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79"/>
        <p:cNvGrpSpPr/>
        <p:nvPr/>
      </p:nvGrpSpPr>
      <p:grpSpPr>
        <a:xfrm>
          <a:off x="0" y="0"/>
          <a:ext cx="0" cy="0"/>
          <a:chOff x="0" y="0"/>
          <a:chExt cx="0" cy="0"/>
        </a:xfrm>
      </p:grpSpPr>
      <p:sp>
        <p:nvSpPr>
          <p:cNvPr id="680" name="Google Shape;680;p13"/>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681" name="Google Shape;681;p13"/>
          <p:cNvSpPr txBox="1">
            <a:spLocks noGrp="1"/>
          </p:cNvSpPr>
          <p:nvPr>
            <p:ph type="title"/>
          </p:nvPr>
        </p:nvSpPr>
        <p:spPr>
          <a:xfrm>
            <a:off x="715088" y="1858100"/>
            <a:ext cx="2336400" cy="527700"/>
          </a:xfrm>
          <a:prstGeom prst="rect">
            <a:avLst/>
          </a:prstGeom>
        </p:spPr>
        <p:txBody>
          <a:bodyPr spcFirstLastPara="1" wrap="square" lIns="91419" tIns="91419" rIns="91419" bIns="91419"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82" name="Google Shape;682;p13"/>
          <p:cNvSpPr txBox="1">
            <a:spLocks noGrp="1"/>
          </p:cNvSpPr>
          <p:nvPr>
            <p:ph type="title" idx="2" hasCustomPrompt="1"/>
          </p:nvPr>
        </p:nvSpPr>
        <p:spPr>
          <a:xfrm>
            <a:off x="715088" y="1264925"/>
            <a:ext cx="1275300" cy="593400"/>
          </a:xfrm>
          <a:prstGeom prst="rect">
            <a:avLst/>
          </a:prstGeom>
        </p:spPr>
        <p:txBody>
          <a:bodyPr spcFirstLastPara="1" wrap="square" lIns="91419" tIns="91419" rIns="91419" bIns="91419"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3" name="Google Shape;683;p13"/>
          <p:cNvSpPr txBox="1">
            <a:spLocks noGrp="1"/>
          </p:cNvSpPr>
          <p:nvPr>
            <p:ph type="subTitle" idx="1"/>
          </p:nvPr>
        </p:nvSpPr>
        <p:spPr>
          <a:xfrm>
            <a:off x="715088" y="2385800"/>
            <a:ext cx="2336400" cy="4848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4" name="Google Shape;684;p13"/>
          <p:cNvSpPr txBox="1">
            <a:spLocks noGrp="1"/>
          </p:cNvSpPr>
          <p:nvPr>
            <p:ph type="title" idx="3"/>
          </p:nvPr>
        </p:nvSpPr>
        <p:spPr>
          <a:xfrm>
            <a:off x="3398888" y="1858100"/>
            <a:ext cx="2336400" cy="527700"/>
          </a:xfrm>
          <a:prstGeom prst="rect">
            <a:avLst/>
          </a:prstGeom>
        </p:spPr>
        <p:txBody>
          <a:bodyPr spcFirstLastPara="1" wrap="square" lIns="91419" tIns="91419" rIns="91419" bIns="91419"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85" name="Google Shape;685;p13"/>
          <p:cNvSpPr txBox="1">
            <a:spLocks noGrp="1"/>
          </p:cNvSpPr>
          <p:nvPr>
            <p:ph type="title" idx="4" hasCustomPrompt="1"/>
          </p:nvPr>
        </p:nvSpPr>
        <p:spPr>
          <a:xfrm>
            <a:off x="3398888" y="1264925"/>
            <a:ext cx="1275300" cy="593400"/>
          </a:xfrm>
          <a:prstGeom prst="rect">
            <a:avLst/>
          </a:prstGeom>
        </p:spPr>
        <p:txBody>
          <a:bodyPr spcFirstLastPara="1" wrap="square" lIns="91419" tIns="91419" rIns="91419" bIns="91419"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6" name="Google Shape;686;p13"/>
          <p:cNvSpPr txBox="1">
            <a:spLocks noGrp="1"/>
          </p:cNvSpPr>
          <p:nvPr>
            <p:ph type="subTitle" idx="5"/>
          </p:nvPr>
        </p:nvSpPr>
        <p:spPr>
          <a:xfrm>
            <a:off x="3398888" y="2385800"/>
            <a:ext cx="2336400" cy="4848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7" name="Google Shape;687;p13"/>
          <p:cNvSpPr txBox="1">
            <a:spLocks noGrp="1"/>
          </p:cNvSpPr>
          <p:nvPr>
            <p:ph type="title" idx="6"/>
          </p:nvPr>
        </p:nvSpPr>
        <p:spPr>
          <a:xfrm>
            <a:off x="722038" y="3595988"/>
            <a:ext cx="2336400" cy="527700"/>
          </a:xfrm>
          <a:prstGeom prst="rect">
            <a:avLst/>
          </a:prstGeom>
        </p:spPr>
        <p:txBody>
          <a:bodyPr spcFirstLastPara="1" wrap="square" lIns="91419" tIns="91419" rIns="91419" bIns="91419"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88" name="Google Shape;688;p13"/>
          <p:cNvSpPr txBox="1">
            <a:spLocks noGrp="1"/>
          </p:cNvSpPr>
          <p:nvPr>
            <p:ph type="title" idx="7" hasCustomPrompt="1"/>
          </p:nvPr>
        </p:nvSpPr>
        <p:spPr>
          <a:xfrm>
            <a:off x="722038" y="3002813"/>
            <a:ext cx="1275300" cy="593400"/>
          </a:xfrm>
          <a:prstGeom prst="rect">
            <a:avLst/>
          </a:prstGeom>
        </p:spPr>
        <p:txBody>
          <a:bodyPr spcFirstLastPara="1" wrap="square" lIns="91419" tIns="91419" rIns="91419" bIns="91419"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9" name="Google Shape;689;p13"/>
          <p:cNvSpPr txBox="1">
            <a:spLocks noGrp="1"/>
          </p:cNvSpPr>
          <p:nvPr>
            <p:ph type="subTitle" idx="8"/>
          </p:nvPr>
        </p:nvSpPr>
        <p:spPr>
          <a:xfrm>
            <a:off x="722038" y="4123688"/>
            <a:ext cx="2336400" cy="4848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0" name="Google Shape;690;p13"/>
          <p:cNvSpPr txBox="1">
            <a:spLocks noGrp="1"/>
          </p:cNvSpPr>
          <p:nvPr>
            <p:ph type="title" idx="9"/>
          </p:nvPr>
        </p:nvSpPr>
        <p:spPr>
          <a:xfrm>
            <a:off x="3405838" y="3596000"/>
            <a:ext cx="2336400" cy="527700"/>
          </a:xfrm>
          <a:prstGeom prst="rect">
            <a:avLst/>
          </a:prstGeom>
        </p:spPr>
        <p:txBody>
          <a:bodyPr spcFirstLastPara="1" wrap="square" lIns="91419" tIns="91419" rIns="91419" bIns="91419"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91" name="Google Shape;691;p13"/>
          <p:cNvSpPr txBox="1">
            <a:spLocks noGrp="1"/>
          </p:cNvSpPr>
          <p:nvPr>
            <p:ph type="title" idx="13" hasCustomPrompt="1"/>
          </p:nvPr>
        </p:nvSpPr>
        <p:spPr>
          <a:xfrm>
            <a:off x="3405838" y="3002825"/>
            <a:ext cx="1275300" cy="593400"/>
          </a:xfrm>
          <a:prstGeom prst="rect">
            <a:avLst/>
          </a:prstGeom>
        </p:spPr>
        <p:txBody>
          <a:bodyPr spcFirstLastPara="1" wrap="square" lIns="91419" tIns="91419" rIns="91419" bIns="91419"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2" name="Google Shape;692;p13"/>
          <p:cNvSpPr txBox="1">
            <a:spLocks noGrp="1"/>
          </p:cNvSpPr>
          <p:nvPr>
            <p:ph type="subTitle" idx="14"/>
          </p:nvPr>
        </p:nvSpPr>
        <p:spPr>
          <a:xfrm>
            <a:off x="3405838" y="4123700"/>
            <a:ext cx="2336400" cy="4848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3" name="Google Shape;693;p13"/>
          <p:cNvSpPr txBox="1">
            <a:spLocks noGrp="1"/>
          </p:cNvSpPr>
          <p:nvPr>
            <p:ph type="title" idx="15"/>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94" name="Google Shape;694;p13"/>
          <p:cNvGrpSpPr/>
          <p:nvPr/>
        </p:nvGrpSpPr>
        <p:grpSpPr>
          <a:xfrm rot="10800000">
            <a:off x="4668138" y="4919167"/>
            <a:ext cx="638426" cy="381416"/>
            <a:chOff x="2646571" y="4843927"/>
            <a:chExt cx="638426" cy="381416"/>
          </a:xfrm>
        </p:grpSpPr>
        <p:sp>
          <p:nvSpPr>
            <p:cNvPr id="695" name="Google Shape;695;p13"/>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13"/>
          <p:cNvSpPr/>
          <p:nvPr/>
        </p:nvSpPr>
        <p:spPr>
          <a:xfrm rot="10800000">
            <a:off x="6879306" y="489164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698" name="Google Shape;698;p13"/>
          <p:cNvGrpSpPr/>
          <p:nvPr/>
        </p:nvGrpSpPr>
        <p:grpSpPr>
          <a:xfrm>
            <a:off x="1" y="4667253"/>
            <a:ext cx="552002" cy="506566"/>
            <a:chOff x="0" y="4653517"/>
            <a:chExt cx="636608" cy="584207"/>
          </a:xfrm>
        </p:grpSpPr>
        <p:sp>
          <p:nvSpPr>
            <p:cNvPr id="699" name="Google Shape;699;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13"/>
          <p:cNvSpPr/>
          <p:nvPr/>
        </p:nvSpPr>
        <p:spPr>
          <a:xfrm rot="10800000">
            <a:off x="8047274" y="494293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06" name="Google Shape;706;p13"/>
          <p:cNvSpPr/>
          <p:nvPr/>
        </p:nvSpPr>
        <p:spPr>
          <a:xfrm rot="10800000" flipH="1">
            <a:off x="3593547" y="489164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07" name="Google Shape;707;p13"/>
          <p:cNvGrpSpPr/>
          <p:nvPr/>
        </p:nvGrpSpPr>
        <p:grpSpPr>
          <a:xfrm rot="10800000">
            <a:off x="2216170" y="4884229"/>
            <a:ext cx="638426" cy="381416"/>
            <a:chOff x="5107984" y="4878865"/>
            <a:chExt cx="638426" cy="381416"/>
          </a:xfrm>
        </p:grpSpPr>
        <p:sp>
          <p:nvSpPr>
            <p:cNvPr id="708" name="Google Shape;708;p13"/>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13"/>
          <p:cNvSpPr/>
          <p:nvPr/>
        </p:nvSpPr>
        <p:spPr>
          <a:xfrm rot="10800000">
            <a:off x="5989866" y="5027521"/>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11" name="Google Shape;711;p13"/>
          <p:cNvSpPr/>
          <p:nvPr/>
        </p:nvSpPr>
        <p:spPr>
          <a:xfrm rot="5400000" flipH="1">
            <a:off x="8889294" y="1612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12" name="Google Shape;712;p13"/>
          <p:cNvSpPr/>
          <p:nvPr/>
        </p:nvSpPr>
        <p:spPr>
          <a:xfrm rot="5400000" flipH="1">
            <a:off x="9078759" y="96462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13" name="Google Shape;713;p13"/>
          <p:cNvGrpSpPr/>
          <p:nvPr/>
        </p:nvGrpSpPr>
        <p:grpSpPr>
          <a:xfrm flipH="1">
            <a:off x="8854134" y="2531844"/>
            <a:ext cx="405976" cy="639689"/>
            <a:chOff x="8868808" y="2251909"/>
            <a:chExt cx="405976" cy="639689"/>
          </a:xfrm>
        </p:grpSpPr>
        <p:sp>
          <p:nvSpPr>
            <p:cNvPr id="714" name="Google Shape;714;p13"/>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13"/>
          <p:cNvGrpSpPr/>
          <p:nvPr/>
        </p:nvGrpSpPr>
        <p:grpSpPr>
          <a:xfrm flipH="1">
            <a:off x="8668576" y="4737066"/>
            <a:ext cx="552002" cy="506566"/>
            <a:chOff x="0" y="4653517"/>
            <a:chExt cx="636608" cy="584207"/>
          </a:xfrm>
        </p:grpSpPr>
        <p:sp>
          <p:nvSpPr>
            <p:cNvPr id="717" name="Google Shape;717;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13"/>
          <p:cNvSpPr/>
          <p:nvPr/>
        </p:nvSpPr>
        <p:spPr>
          <a:xfrm rot="-5400000" flipH="1">
            <a:off x="39698" y="109022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24" name="Google Shape;724;p13"/>
          <p:cNvSpPr/>
          <p:nvPr/>
        </p:nvSpPr>
        <p:spPr>
          <a:xfrm rot="-5400000">
            <a:off x="778509"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25" name="Google Shape;725;p13"/>
          <p:cNvGrpSpPr/>
          <p:nvPr/>
        </p:nvGrpSpPr>
        <p:grpSpPr>
          <a:xfrm>
            <a:off x="4692634" y="-168123"/>
            <a:ext cx="638426" cy="381416"/>
            <a:chOff x="3966334" y="-168123"/>
            <a:chExt cx="638426" cy="381416"/>
          </a:xfrm>
        </p:grpSpPr>
        <p:sp>
          <p:nvSpPr>
            <p:cNvPr id="726" name="Google Shape;726;p13"/>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p:nvPr/>
        </p:nvSpPr>
        <p:spPr>
          <a:xfrm flipH="1">
            <a:off x="6995499"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29" name="Google Shape;729;p13"/>
          <p:cNvSpPr/>
          <p:nvPr/>
        </p:nvSpPr>
        <p:spPr>
          <a:xfrm rot="10800000" flipH="1">
            <a:off x="-80703" y="3926143"/>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30" name="Google Shape;730;p13"/>
          <p:cNvSpPr/>
          <p:nvPr/>
        </p:nvSpPr>
        <p:spPr>
          <a:xfrm>
            <a:off x="7952438"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31" name="Google Shape;731;p13"/>
          <p:cNvGrpSpPr/>
          <p:nvPr/>
        </p:nvGrpSpPr>
        <p:grpSpPr>
          <a:xfrm rot="10800000" flipH="1">
            <a:off x="-46336" y="1748615"/>
            <a:ext cx="266877" cy="578445"/>
            <a:chOff x="-46336" y="3240794"/>
            <a:chExt cx="266877" cy="578445"/>
          </a:xfrm>
        </p:grpSpPr>
        <p:sp>
          <p:nvSpPr>
            <p:cNvPr id="732" name="Google Shape;732;p13"/>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13"/>
          <p:cNvGrpSpPr/>
          <p:nvPr/>
        </p:nvGrpSpPr>
        <p:grpSpPr>
          <a:xfrm>
            <a:off x="1750922" y="-186047"/>
            <a:ext cx="647334" cy="445328"/>
            <a:chOff x="1666375" y="-186047"/>
            <a:chExt cx="647334" cy="445328"/>
          </a:xfrm>
        </p:grpSpPr>
        <p:sp>
          <p:nvSpPr>
            <p:cNvPr id="735" name="Google Shape;735;p13"/>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p13"/>
          <p:cNvSpPr/>
          <p:nvPr/>
        </p:nvSpPr>
        <p:spPr>
          <a:xfrm>
            <a:off x="3019557"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38" name="Google Shape;738;p13"/>
          <p:cNvSpPr/>
          <p:nvPr/>
        </p:nvSpPr>
        <p:spPr>
          <a:xfrm>
            <a:off x="3976496"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39" name="Google Shape;739;p13"/>
          <p:cNvGrpSpPr/>
          <p:nvPr/>
        </p:nvGrpSpPr>
        <p:grpSpPr>
          <a:xfrm rot="10800000">
            <a:off x="8668576" y="-110311"/>
            <a:ext cx="552002" cy="506566"/>
            <a:chOff x="0" y="4653517"/>
            <a:chExt cx="636608" cy="584207"/>
          </a:xfrm>
        </p:grpSpPr>
        <p:sp>
          <p:nvSpPr>
            <p:cNvPr id="740" name="Google Shape;740;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3"/>
          <p:cNvSpPr/>
          <p:nvPr/>
        </p:nvSpPr>
        <p:spPr>
          <a:xfrm rot="10800000">
            <a:off x="1171840" y="4923170"/>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47" name="Google Shape;747;p13"/>
          <p:cNvSpPr/>
          <p:nvPr/>
        </p:nvSpPr>
        <p:spPr>
          <a:xfrm rot="-9439904" flipH="1">
            <a:off x="-76891" y="2937731"/>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48" name="Google Shape;748;p13"/>
          <p:cNvSpPr/>
          <p:nvPr/>
        </p:nvSpPr>
        <p:spPr>
          <a:xfrm rot="-2399093" flipH="1">
            <a:off x="8954727" y="380253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49" name="Google Shape;749;p13"/>
          <p:cNvSpPr/>
          <p:nvPr/>
        </p:nvSpPr>
        <p:spPr>
          <a:xfrm rot="1996748">
            <a:off x="6010594"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50" name="Google Shape;750;p13"/>
          <p:cNvGrpSpPr/>
          <p:nvPr/>
        </p:nvGrpSpPr>
        <p:grpSpPr>
          <a:xfrm rot="5400000">
            <a:off x="-188900" y="22728"/>
            <a:ext cx="552002" cy="506566"/>
            <a:chOff x="0" y="4653517"/>
            <a:chExt cx="636608" cy="584207"/>
          </a:xfrm>
        </p:grpSpPr>
        <p:sp>
          <p:nvSpPr>
            <p:cNvPr id="751" name="Google Shape;751;p13"/>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3">
    <p:spTree>
      <p:nvGrpSpPr>
        <p:cNvPr id="1" name="Shape 757"/>
        <p:cNvGrpSpPr/>
        <p:nvPr/>
      </p:nvGrpSpPr>
      <p:grpSpPr>
        <a:xfrm>
          <a:off x="0" y="0"/>
          <a:ext cx="0" cy="0"/>
          <a:chOff x="0" y="0"/>
          <a:chExt cx="0" cy="0"/>
        </a:xfrm>
      </p:grpSpPr>
      <p:sp>
        <p:nvSpPr>
          <p:cNvPr id="758" name="Google Shape;758;p14"/>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59" name="Google Shape;759;p14"/>
          <p:cNvSpPr txBox="1">
            <a:spLocks noGrp="1"/>
          </p:cNvSpPr>
          <p:nvPr>
            <p:ph type="title"/>
          </p:nvPr>
        </p:nvSpPr>
        <p:spPr>
          <a:xfrm>
            <a:off x="2328250" y="2344500"/>
            <a:ext cx="6100800" cy="955500"/>
          </a:xfrm>
          <a:prstGeom prst="rect">
            <a:avLst/>
          </a:prstGeom>
        </p:spPr>
        <p:txBody>
          <a:bodyPr spcFirstLastPara="1" wrap="square" lIns="91419" tIns="91419" rIns="91419" bIns="91419" anchor="ctr" anchorCtr="0">
            <a:noAutofit/>
          </a:bodyPr>
          <a:lstStyle>
            <a:lvl1pPr lvl="0" algn="r" rtl="0">
              <a:spcBef>
                <a:spcPts val="0"/>
              </a:spcBef>
              <a:spcAft>
                <a:spcPts val="0"/>
              </a:spcAft>
              <a:buSzPts val="3600"/>
              <a:buNone/>
              <a:defRPr sz="6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60" name="Google Shape;760;p14"/>
          <p:cNvSpPr txBox="1">
            <a:spLocks noGrp="1"/>
          </p:cNvSpPr>
          <p:nvPr>
            <p:ph type="title" idx="2" hasCustomPrompt="1"/>
          </p:nvPr>
        </p:nvSpPr>
        <p:spPr>
          <a:xfrm>
            <a:off x="2328250" y="1389000"/>
            <a:ext cx="6100800" cy="955500"/>
          </a:xfrm>
          <a:prstGeom prst="rect">
            <a:avLst/>
          </a:prstGeom>
        </p:spPr>
        <p:txBody>
          <a:bodyPr spcFirstLastPara="1" wrap="square" lIns="91419" tIns="91419" rIns="91419" bIns="91419" anchor="ctr" anchorCtr="0">
            <a:noAutofit/>
          </a:bodyPr>
          <a:lstStyle>
            <a:lvl1pPr lvl="0" algn="r" rtl="0">
              <a:spcBef>
                <a:spcPts val="0"/>
              </a:spcBef>
              <a:spcAft>
                <a:spcPts val="0"/>
              </a:spcAft>
              <a:buClr>
                <a:schemeClr val="lt2"/>
              </a:buClr>
              <a:buSzPts val="6000"/>
              <a:buNone/>
              <a:defRPr sz="8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61" name="Google Shape;761;p14"/>
          <p:cNvSpPr txBox="1">
            <a:spLocks noGrp="1"/>
          </p:cNvSpPr>
          <p:nvPr>
            <p:ph type="subTitle" idx="1"/>
          </p:nvPr>
        </p:nvSpPr>
        <p:spPr>
          <a:xfrm>
            <a:off x="2328250" y="3300000"/>
            <a:ext cx="6100800" cy="454500"/>
          </a:xfrm>
          <a:prstGeom prst="rect">
            <a:avLst/>
          </a:prstGeom>
        </p:spPr>
        <p:txBody>
          <a:bodyPr spcFirstLastPara="1" wrap="square" lIns="91419" tIns="91419" rIns="91419" bIns="91419"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62" name="Google Shape;762;p14"/>
          <p:cNvGrpSpPr/>
          <p:nvPr/>
        </p:nvGrpSpPr>
        <p:grpSpPr>
          <a:xfrm>
            <a:off x="4265098" y="4843927"/>
            <a:ext cx="638426" cy="381416"/>
            <a:chOff x="2646571" y="4843927"/>
            <a:chExt cx="638426" cy="381416"/>
          </a:xfrm>
        </p:grpSpPr>
        <p:sp>
          <p:nvSpPr>
            <p:cNvPr id="763" name="Google Shape;763;p14"/>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5" name="Google Shape;765;p14"/>
          <p:cNvSpPr/>
          <p:nvPr/>
        </p:nvSpPr>
        <p:spPr>
          <a:xfrm>
            <a:off x="2594943"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66" name="Google Shape;766;p14"/>
          <p:cNvGrpSpPr/>
          <p:nvPr/>
        </p:nvGrpSpPr>
        <p:grpSpPr>
          <a:xfrm rot="10800000">
            <a:off x="8662321" y="-110311"/>
            <a:ext cx="552002" cy="506566"/>
            <a:chOff x="0" y="4653517"/>
            <a:chExt cx="636608" cy="584207"/>
          </a:xfrm>
        </p:grpSpPr>
        <p:sp>
          <p:nvSpPr>
            <p:cNvPr id="767" name="Google Shape;767;p1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 name="Google Shape;773;p14"/>
          <p:cNvSpPr/>
          <p:nvPr/>
        </p:nvSpPr>
        <p:spPr>
          <a:xfrm>
            <a:off x="1165587"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74" name="Google Shape;774;p14"/>
          <p:cNvSpPr/>
          <p:nvPr/>
        </p:nvSpPr>
        <p:spPr>
          <a:xfrm flipH="1">
            <a:off x="5523363"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75" name="Google Shape;775;p14"/>
          <p:cNvGrpSpPr/>
          <p:nvPr/>
        </p:nvGrpSpPr>
        <p:grpSpPr>
          <a:xfrm>
            <a:off x="6478840" y="4878865"/>
            <a:ext cx="638426" cy="381416"/>
            <a:chOff x="5107984" y="4878865"/>
            <a:chExt cx="638426" cy="381416"/>
          </a:xfrm>
        </p:grpSpPr>
        <p:sp>
          <p:nvSpPr>
            <p:cNvPr id="776" name="Google Shape;776;p14"/>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4"/>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8" name="Google Shape;778;p14"/>
          <p:cNvSpPr/>
          <p:nvPr/>
        </p:nvSpPr>
        <p:spPr>
          <a:xfrm>
            <a:off x="3550422"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79" name="Google Shape;779;p14"/>
          <p:cNvSpPr/>
          <p:nvPr/>
        </p:nvSpPr>
        <p:spPr>
          <a:xfrm rot="5400000" flipH="1">
            <a:off x="-125564" y="368082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80" name="Google Shape;780;p14"/>
          <p:cNvSpPr/>
          <p:nvPr/>
        </p:nvSpPr>
        <p:spPr>
          <a:xfrm rot="5400000" flipH="1">
            <a:off x="74089" y="95326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81" name="Google Shape;781;p14"/>
          <p:cNvGrpSpPr/>
          <p:nvPr/>
        </p:nvGrpSpPr>
        <p:grpSpPr>
          <a:xfrm rot="10800000" flipH="1">
            <a:off x="-186237" y="2597394"/>
            <a:ext cx="405976" cy="639689"/>
            <a:chOff x="8868808" y="2251909"/>
            <a:chExt cx="405976" cy="639689"/>
          </a:xfrm>
        </p:grpSpPr>
        <p:sp>
          <p:nvSpPr>
            <p:cNvPr id="782" name="Google Shape;782;p14"/>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14"/>
          <p:cNvGrpSpPr/>
          <p:nvPr/>
        </p:nvGrpSpPr>
        <p:grpSpPr>
          <a:xfrm rot="5400000">
            <a:off x="-77656" y="4737066"/>
            <a:ext cx="552002" cy="506566"/>
            <a:chOff x="0" y="4653517"/>
            <a:chExt cx="636608" cy="584207"/>
          </a:xfrm>
        </p:grpSpPr>
        <p:sp>
          <p:nvSpPr>
            <p:cNvPr id="785" name="Google Shape;785;p1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14"/>
          <p:cNvSpPr/>
          <p:nvPr/>
        </p:nvSpPr>
        <p:spPr>
          <a:xfrm rot="-5400000">
            <a:off x="1880266" y="502814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92" name="Google Shape;792;p14"/>
          <p:cNvSpPr/>
          <p:nvPr/>
        </p:nvSpPr>
        <p:spPr>
          <a:xfrm rot="5400000" flipH="1">
            <a:off x="8100173"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93" name="Google Shape;793;p14"/>
          <p:cNvGrpSpPr/>
          <p:nvPr/>
        </p:nvGrpSpPr>
        <p:grpSpPr>
          <a:xfrm flipH="1">
            <a:off x="4544110" y="-168123"/>
            <a:ext cx="638426" cy="381416"/>
            <a:chOff x="3966334" y="-168123"/>
            <a:chExt cx="638426" cy="381416"/>
          </a:xfrm>
        </p:grpSpPr>
        <p:sp>
          <p:nvSpPr>
            <p:cNvPr id="794" name="Google Shape;794;p14"/>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6" name="Google Shape;796;p14"/>
          <p:cNvSpPr/>
          <p:nvPr/>
        </p:nvSpPr>
        <p:spPr>
          <a:xfrm>
            <a:off x="2925210" y="-10936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97" name="Google Shape;797;p14"/>
          <p:cNvSpPr/>
          <p:nvPr/>
        </p:nvSpPr>
        <p:spPr>
          <a:xfrm flipH="1">
            <a:off x="8889873" y="1048099"/>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798" name="Google Shape;798;p14"/>
          <p:cNvSpPr/>
          <p:nvPr/>
        </p:nvSpPr>
        <p:spPr>
          <a:xfrm flipH="1">
            <a:off x="2287883"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799" name="Google Shape;799;p14"/>
          <p:cNvGrpSpPr/>
          <p:nvPr/>
        </p:nvGrpSpPr>
        <p:grpSpPr>
          <a:xfrm flipH="1">
            <a:off x="8924255" y="3229421"/>
            <a:ext cx="266877" cy="578445"/>
            <a:chOff x="-46336" y="3240794"/>
            <a:chExt cx="266877" cy="578445"/>
          </a:xfrm>
        </p:grpSpPr>
        <p:sp>
          <p:nvSpPr>
            <p:cNvPr id="800" name="Google Shape;800;p14"/>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802;p14"/>
          <p:cNvGrpSpPr/>
          <p:nvPr/>
        </p:nvGrpSpPr>
        <p:grpSpPr>
          <a:xfrm flipH="1">
            <a:off x="994614" y="-200072"/>
            <a:ext cx="647334" cy="445328"/>
            <a:chOff x="1666375" y="-186047"/>
            <a:chExt cx="647334" cy="445328"/>
          </a:xfrm>
        </p:grpSpPr>
        <p:sp>
          <p:nvSpPr>
            <p:cNvPr id="803" name="Google Shape;803;p14"/>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4"/>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14"/>
          <p:cNvSpPr/>
          <p:nvPr/>
        </p:nvSpPr>
        <p:spPr>
          <a:xfrm flipH="1">
            <a:off x="6465798"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806" name="Google Shape;806;p14"/>
          <p:cNvSpPr/>
          <p:nvPr/>
        </p:nvSpPr>
        <p:spPr>
          <a:xfrm flipH="1">
            <a:off x="5294584"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807" name="Google Shape;807;p14"/>
          <p:cNvGrpSpPr/>
          <p:nvPr/>
        </p:nvGrpSpPr>
        <p:grpSpPr>
          <a:xfrm rot="10800000" flipH="1">
            <a:off x="-6256" y="-110311"/>
            <a:ext cx="552002" cy="506566"/>
            <a:chOff x="0" y="4653517"/>
            <a:chExt cx="636608" cy="584207"/>
          </a:xfrm>
        </p:grpSpPr>
        <p:sp>
          <p:nvSpPr>
            <p:cNvPr id="808" name="Google Shape;808;p1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4" name="Google Shape;814;p14"/>
          <p:cNvSpPr/>
          <p:nvPr/>
        </p:nvSpPr>
        <p:spPr>
          <a:xfrm>
            <a:off x="7737103"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815" name="Google Shape;815;p14"/>
          <p:cNvSpPr/>
          <p:nvPr/>
        </p:nvSpPr>
        <p:spPr>
          <a:xfrm rot="1360096" flipH="1">
            <a:off x="8873454" y="22467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816" name="Google Shape;816;p14"/>
          <p:cNvSpPr/>
          <p:nvPr/>
        </p:nvSpPr>
        <p:spPr>
          <a:xfrm rot="-2399093" flipH="1">
            <a:off x="-31182" y="1527846"/>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817" name="Google Shape;817;p14"/>
          <p:cNvGrpSpPr/>
          <p:nvPr/>
        </p:nvGrpSpPr>
        <p:grpSpPr>
          <a:xfrm>
            <a:off x="8716996" y="4667253"/>
            <a:ext cx="552002" cy="506566"/>
            <a:chOff x="0" y="4653517"/>
            <a:chExt cx="636608" cy="584207"/>
          </a:xfrm>
        </p:grpSpPr>
        <p:sp>
          <p:nvSpPr>
            <p:cNvPr id="818" name="Google Shape;818;p14"/>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4"/>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14"/>
          <p:cNvSpPr/>
          <p:nvPr/>
        </p:nvSpPr>
        <p:spPr>
          <a:xfrm flipH="1">
            <a:off x="9010272" y="1759728"/>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3">
  <p:cSld name="CUSTOM_3_1_1">
    <p:spTree>
      <p:nvGrpSpPr>
        <p:cNvPr id="1" name="Shape 894"/>
        <p:cNvGrpSpPr/>
        <p:nvPr/>
      </p:nvGrpSpPr>
      <p:grpSpPr>
        <a:xfrm>
          <a:off x="0" y="0"/>
          <a:ext cx="0" cy="0"/>
          <a:chOff x="0" y="0"/>
          <a:chExt cx="0" cy="0"/>
        </a:xfrm>
      </p:grpSpPr>
      <p:sp>
        <p:nvSpPr>
          <p:cNvPr id="895" name="Google Shape;895;p16"/>
          <p:cNvSpPr/>
          <p:nvPr/>
        </p:nvSpPr>
        <p:spPr>
          <a:xfrm>
            <a:off x="317250" y="272100"/>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896" name="Google Shape;896;p16"/>
          <p:cNvSpPr txBox="1">
            <a:spLocks noGrp="1"/>
          </p:cNvSpPr>
          <p:nvPr>
            <p:ph type="title"/>
          </p:nvPr>
        </p:nvSpPr>
        <p:spPr>
          <a:xfrm>
            <a:off x="1521600" y="2344500"/>
            <a:ext cx="6100800" cy="9555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3600"/>
              <a:buNone/>
              <a:defRPr sz="6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97" name="Google Shape;897;p16"/>
          <p:cNvSpPr txBox="1">
            <a:spLocks noGrp="1"/>
          </p:cNvSpPr>
          <p:nvPr>
            <p:ph type="title" idx="2" hasCustomPrompt="1"/>
          </p:nvPr>
        </p:nvSpPr>
        <p:spPr>
          <a:xfrm>
            <a:off x="1521600" y="1389000"/>
            <a:ext cx="6100800" cy="955500"/>
          </a:xfrm>
          <a:prstGeom prst="rect">
            <a:avLst/>
          </a:prstGeom>
        </p:spPr>
        <p:txBody>
          <a:bodyPr spcFirstLastPara="1" wrap="square" lIns="91419" tIns="91419" rIns="91419" bIns="91419" anchor="ctr" anchorCtr="0">
            <a:noAutofit/>
          </a:bodyPr>
          <a:lstStyle>
            <a:lvl1pPr lvl="0" algn="ctr" rtl="0">
              <a:spcBef>
                <a:spcPts val="0"/>
              </a:spcBef>
              <a:spcAft>
                <a:spcPts val="0"/>
              </a:spcAft>
              <a:buClr>
                <a:schemeClr val="lt2"/>
              </a:buClr>
              <a:buSzPts val="6000"/>
              <a:buNone/>
              <a:defRPr sz="8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98" name="Google Shape;898;p16"/>
          <p:cNvSpPr txBox="1">
            <a:spLocks noGrp="1"/>
          </p:cNvSpPr>
          <p:nvPr>
            <p:ph type="subTitle" idx="1"/>
          </p:nvPr>
        </p:nvSpPr>
        <p:spPr>
          <a:xfrm>
            <a:off x="1521600" y="3300000"/>
            <a:ext cx="6100800" cy="4545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99" name="Google Shape;899;p16"/>
          <p:cNvGrpSpPr/>
          <p:nvPr/>
        </p:nvGrpSpPr>
        <p:grpSpPr>
          <a:xfrm flipH="1">
            <a:off x="4668138" y="4843927"/>
            <a:ext cx="638426" cy="381416"/>
            <a:chOff x="2646571" y="4843927"/>
            <a:chExt cx="638426" cy="381416"/>
          </a:xfrm>
        </p:grpSpPr>
        <p:sp>
          <p:nvSpPr>
            <p:cNvPr id="900" name="Google Shape;900;p16"/>
            <p:cNvSpPr/>
            <p:nvPr/>
          </p:nvSpPr>
          <p:spPr>
            <a:xfrm rot="-897324">
              <a:off x="2670149" y="4963223"/>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rot="-897324">
              <a:off x="2927288" y="4883649"/>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16"/>
          <p:cNvSpPr/>
          <p:nvPr/>
        </p:nvSpPr>
        <p:spPr>
          <a:xfrm flipH="1">
            <a:off x="6879306"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03" name="Google Shape;903;p16"/>
          <p:cNvGrpSpPr/>
          <p:nvPr/>
        </p:nvGrpSpPr>
        <p:grpSpPr>
          <a:xfrm rot="10800000" flipH="1">
            <a:off x="1" y="-110311"/>
            <a:ext cx="552002" cy="506566"/>
            <a:chOff x="0" y="4653517"/>
            <a:chExt cx="636608" cy="584207"/>
          </a:xfrm>
        </p:grpSpPr>
        <p:sp>
          <p:nvSpPr>
            <p:cNvPr id="904" name="Google Shape;904;p1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 name="Google Shape;910;p16"/>
          <p:cNvSpPr/>
          <p:nvPr/>
        </p:nvSpPr>
        <p:spPr>
          <a:xfrm flipH="1">
            <a:off x="7953899" y="49778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11" name="Google Shape;911;p16"/>
          <p:cNvSpPr/>
          <p:nvPr/>
        </p:nvSpPr>
        <p:spPr>
          <a:xfrm>
            <a:off x="3593547" y="4886278"/>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12" name="Google Shape;912;p16"/>
          <p:cNvGrpSpPr/>
          <p:nvPr/>
        </p:nvGrpSpPr>
        <p:grpSpPr>
          <a:xfrm flipH="1">
            <a:off x="2216170" y="4878865"/>
            <a:ext cx="638426" cy="381416"/>
            <a:chOff x="5107984" y="4878865"/>
            <a:chExt cx="638426" cy="381416"/>
          </a:xfrm>
        </p:grpSpPr>
        <p:sp>
          <p:nvSpPr>
            <p:cNvPr id="913" name="Google Shape;913;p16"/>
            <p:cNvSpPr/>
            <p:nvPr/>
          </p:nvSpPr>
          <p:spPr>
            <a:xfrm rot="897324" flipH="1">
              <a:off x="5403169" y="4998160"/>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rot="897324" flipH="1">
              <a:off x="5129836" y="4918587"/>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5" name="Google Shape;915;p16"/>
          <p:cNvSpPr/>
          <p:nvPr/>
        </p:nvSpPr>
        <p:spPr>
          <a:xfrm flipH="1">
            <a:off x="6045517" y="49429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16" name="Google Shape;916;p16"/>
          <p:cNvSpPr/>
          <p:nvPr/>
        </p:nvSpPr>
        <p:spPr>
          <a:xfrm rot="-5400000" flipH="1">
            <a:off x="8884923" y="1946314"/>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17" name="Google Shape;917;p16"/>
          <p:cNvSpPr/>
          <p:nvPr/>
        </p:nvSpPr>
        <p:spPr>
          <a:xfrm rot="-5400000" flipH="1">
            <a:off x="8955322" y="407385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18" name="Google Shape;918;p16"/>
          <p:cNvGrpSpPr/>
          <p:nvPr/>
        </p:nvGrpSpPr>
        <p:grpSpPr>
          <a:xfrm flipH="1">
            <a:off x="8889084" y="2865798"/>
            <a:ext cx="405976" cy="639689"/>
            <a:chOff x="8868808" y="2251909"/>
            <a:chExt cx="405976" cy="639689"/>
          </a:xfrm>
        </p:grpSpPr>
        <p:sp>
          <p:nvSpPr>
            <p:cNvPr id="919" name="Google Shape;919;p16"/>
            <p:cNvSpPr/>
            <p:nvPr/>
          </p:nvSpPr>
          <p:spPr>
            <a:xfrm rot="-4339058" flipH="1">
              <a:off x="8959377" y="2325971"/>
              <a:ext cx="319659" cy="224676"/>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rot="-4339058" flipH="1">
              <a:off x="8853564" y="2592473"/>
              <a:ext cx="335852" cy="213436"/>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16"/>
          <p:cNvGrpSpPr/>
          <p:nvPr/>
        </p:nvGrpSpPr>
        <p:grpSpPr>
          <a:xfrm rot="-5400000" flipH="1">
            <a:off x="8645851" y="4737066"/>
            <a:ext cx="552002" cy="506566"/>
            <a:chOff x="0" y="4653517"/>
            <a:chExt cx="636608" cy="584207"/>
          </a:xfrm>
        </p:grpSpPr>
        <p:sp>
          <p:nvSpPr>
            <p:cNvPr id="922" name="Google Shape;922;p1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16"/>
          <p:cNvSpPr/>
          <p:nvPr/>
        </p:nvSpPr>
        <p:spPr>
          <a:xfrm rot="5400000" flipH="1">
            <a:off x="39682" y="2953819"/>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29" name="Google Shape;929;p16"/>
          <p:cNvGrpSpPr/>
          <p:nvPr/>
        </p:nvGrpSpPr>
        <p:grpSpPr>
          <a:xfrm flipH="1">
            <a:off x="3891391" y="-168123"/>
            <a:ext cx="638426" cy="381416"/>
            <a:chOff x="3966334" y="-168123"/>
            <a:chExt cx="638426" cy="381416"/>
          </a:xfrm>
        </p:grpSpPr>
        <p:sp>
          <p:nvSpPr>
            <p:cNvPr id="930" name="Google Shape;930;p16"/>
            <p:cNvSpPr/>
            <p:nvPr/>
          </p:nvSpPr>
          <p:spPr>
            <a:xfrm rot="897324" flipH="1">
              <a:off x="4261519" y="-48827"/>
              <a:ext cx="319664" cy="224679"/>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6"/>
            <p:cNvSpPr/>
            <p:nvPr/>
          </p:nvSpPr>
          <p:spPr>
            <a:xfrm rot="897324" flipH="1">
              <a:off x="3988186" y="-128401"/>
              <a:ext cx="335857" cy="213439"/>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2" name="Google Shape;932;p16"/>
          <p:cNvSpPr/>
          <p:nvPr/>
        </p:nvSpPr>
        <p:spPr>
          <a:xfrm>
            <a:off x="2909820" y="-10936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33" name="Google Shape;933;p16"/>
          <p:cNvSpPr/>
          <p:nvPr/>
        </p:nvSpPr>
        <p:spPr>
          <a:xfrm>
            <a:off x="-80715" y="10594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34" name="Google Shape;934;p16"/>
          <p:cNvSpPr/>
          <p:nvPr/>
        </p:nvSpPr>
        <p:spPr>
          <a:xfrm flipH="1">
            <a:off x="2169050"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35" name="Google Shape;935;p16"/>
          <p:cNvGrpSpPr/>
          <p:nvPr/>
        </p:nvGrpSpPr>
        <p:grpSpPr>
          <a:xfrm>
            <a:off x="-46336" y="3240794"/>
            <a:ext cx="266877" cy="578445"/>
            <a:chOff x="-46336" y="3240794"/>
            <a:chExt cx="266877" cy="578445"/>
          </a:xfrm>
        </p:grpSpPr>
        <p:sp>
          <p:nvSpPr>
            <p:cNvPr id="936" name="Google Shape;936;p16"/>
            <p:cNvSpPr/>
            <p:nvPr/>
          </p:nvSpPr>
          <p:spPr>
            <a:xfrm rot="-5365937" flipH="1">
              <a:off x="-53200" y="3289390"/>
              <a:ext cx="319654" cy="224672"/>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6"/>
            <p:cNvSpPr/>
            <p:nvPr/>
          </p:nvSpPr>
          <p:spPr>
            <a:xfrm rot="-5365937" flipH="1">
              <a:off x="-105884" y="3543551"/>
              <a:ext cx="335846" cy="213433"/>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16"/>
          <p:cNvGrpSpPr/>
          <p:nvPr/>
        </p:nvGrpSpPr>
        <p:grpSpPr>
          <a:xfrm flipH="1">
            <a:off x="875780" y="-200072"/>
            <a:ext cx="647334" cy="445328"/>
            <a:chOff x="1666375" y="-186047"/>
            <a:chExt cx="647334" cy="445328"/>
          </a:xfrm>
        </p:grpSpPr>
        <p:sp>
          <p:nvSpPr>
            <p:cNvPr id="939" name="Google Shape;939;p16"/>
            <p:cNvSpPr/>
            <p:nvPr/>
          </p:nvSpPr>
          <p:spPr>
            <a:xfrm rot="-1524193" flipH="1">
              <a:off x="1961299" y="-128342"/>
              <a:ext cx="319671" cy="224684"/>
            </a:xfrm>
            <a:custGeom>
              <a:avLst/>
              <a:gdLst/>
              <a:ahLst/>
              <a:cxnLst/>
              <a:rect l="l" t="t" r="r" b="b"/>
              <a:pathLst>
                <a:path w="8390" h="5897" extrusionOk="0">
                  <a:moveTo>
                    <a:pt x="5855" y="0"/>
                  </a:moveTo>
                  <a:cubicBezTo>
                    <a:pt x="5290" y="0"/>
                    <a:pt x="4714" y="162"/>
                    <a:pt x="4228" y="450"/>
                  </a:cubicBezTo>
                  <a:cubicBezTo>
                    <a:pt x="3273" y="1013"/>
                    <a:pt x="2614" y="1971"/>
                    <a:pt x="2133" y="2969"/>
                  </a:cubicBezTo>
                  <a:cubicBezTo>
                    <a:pt x="1896" y="3458"/>
                    <a:pt x="1690" y="3968"/>
                    <a:pt x="1360" y="4401"/>
                  </a:cubicBezTo>
                  <a:cubicBezTo>
                    <a:pt x="1030" y="4831"/>
                    <a:pt x="544" y="5181"/>
                    <a:pt x="0" y="5197"/>
                  </a:cubicBezTo>
                  <a:cubicBezTo>
                    <a:pt x="1112" y="5584"/>
                    <a:pt x="2146" y="5897"/>
                    <a:pt x="3294" y="5897"/>
                  </a:cubicBezTo>
                  <a:cubicBezTo>
                    <a:pt x="3415" y="5897"/>
                    <a:pt x="3536" y="5893"/>
                    <a:pt x="3659" y="5886"/>
                  </a:cubicBezTo>
                  <a:cubicBezTo>
                    <a:pt x="4956" y="5811"/>
                    <a:pt x="6274" y="5284"/>
                    <a:pt x="7071" y="4258"/>
                  </a:cubicBezTo>
                  <a:cubicBezTo>
                    <a:pt x="7869" y="3231"/>
                    <a:pt x="8390" y="1272"/>
                    <a:pt x="7359" y="481"/>
                  </a:cubicBezTo>
                  <a:cubicBezTo>
                    <a:pt x="6929" y="150"/>
                    <a:pt x="6397" y="0"/>
                    <a:pt x="5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6"/>
            <p:cNvSpPr/>
            <p:nvPr/>
          </p:nvSpPr>
          <p:spPr>
            <a:xfrm rot="-1524193" flipH="1">
              <a:off x="1695920" y="-15886"/>
              <a:ext cx="335865" cy="213445"/>
            </a:xfrm>
            <a:custGeom>
              <a:avLst/>
              <a:gdLst/>
              <a:ahLst/>
              <a:cxnLst/>
              <a:rect l="l" t="t" r="r" b="b"/>
              <a:pathLst>
                <a:path w="8815" h="5602" extrusionOk="0">
                  <a:moveTo>
                    <a:pt x="2739" y="0"/>
                  </a:moveTo>
                  <a:cubicBezTo>
                    <a:pt x="2064" y="0"/>
                    <a:pt x="1401" y="216"/>
                    <a:pt x="924" y="688"/>
                  </a:cubicBezTo>
                  <a:cubicBezTo>
                    <a:pt x="0" y="1601"/>
                    <a:pt x="760" y="3480"/>
                    <a:pt x="1681" y="4398"/>
                  </a:cubicBezTo>
                  <a:cubicBezTo>
                    <a:pt x="2512" y="5228"/>
                    <a:pt x="3714" y="5602"/>
                    <a:pt x="4895" y="5602"/>
                  </a:cubicBezTo>
                  <a:cubicBezTo>
                    <a:pt x="5021" y="5602"/>
                    <a:pt x="5146" y="5598"/>
                    <a:pt x="5270" y="5589"/>
                  </a:cubicBezTo>
                  <a:cubicBezTo>
                    <a:pt x="6567" y="5503"/>
                    <a:pt x="7649" y="5027"/>
                    <a:pt x="8814" y="4453"/>
                  </a:cubicBezTo>
                  <a:lnTo>
                    <a:pt x="8814" y="4453"/>
                  </a:lnTo>
                  <a:cubicBezTo>
                    <a:pt x="8771" y="4457"/>
                    <a:pt x="8728" y="4459"/>
                    <a:pt x="8686" y="4459"/>
                  </a:cubicBezTo>
                  <a:cubicBezTo>
                    <a:pt x="8191" y="4459"/>
                    <a:pt x="7717" y="4187"/>
                    <a:pt x="7366" y="3831"/>
                  </a:cubicBezTo>
                  <a:cubicBezTo>
                    <a:pt x="6984" y="3444"/>
                    <a:pt x="6717" y="2962"/>
                    <a:pt x="6422" y="2507"/>
                  </a:cubicBezTo>
                  <a:cubicBezTo>
                    <a:pt x="5819" y="1577"/>
                    <a:pt x="5046" y="707"/>
                    <a:pt x="4029" y="267"/>
                  </a:cubicBezTo>
                  <a:cubicBezTo>
                    <a:pt x="3627" y="93"/>
                    <a:pt x="3180" y="0"/>
                    <a:pt x="2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1" name="Google Shape;941;p16"/>
          <p:cNvSpPr/>
          <p:nvPr/>
        </p:nvSpPr>
        <p:spPr>
          <a:xfrm flipH="1">
            <a:off x="5916522"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42" name="Google Shape;942;p16"/>
          <p:cNvSpPr/>
          <p:nvPr/>
        </p:nvSpPr>
        <p:spPr>
          <a:xfrm flipH="1">
            <a:off x="5175750"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43" name="Google Shape;943;p16"/>
          <p:cNvGrpSpPr/>
          <p:nvPr/>
        </p:nvGrpSpPr>
        <p:grpSpPr>
          <a:xfrm rot="10800000">
            <a:off x="8668576" y="-110311"/>
            <a:ext cx="552002" cy="506566"/>
            <a:chOff x="0" y="4653517"/>
            <a:chExt cx="636608" cy="584207"/>
          </a:xfrm>
        </p:grpSpPr>
        <p:sp>
          <p:nvSpPr>
            <p:cNvPr id="944" name="Google Shape;944;p1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0" name="Google Shape;950;p16"/>
          <p:cNvSpPr/>
          <p:nvPr/>
        </p:nvSpPr>
        <p:spPr>
          <a:xfrm flipH="1">
            <a:off x="1171840" y="4917816"/>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51" name="Google Shape;951;p16"/>
          <p:cNvSpPr/>
          <p:nvPr/>
        </p:nvSpPr>
        <p:spPr>
          <a:xfrm rot="-1360096">
            <a:off x="-34042" y="2258123"/>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52" name="Google Shape;952;p16"/>
          <p:cNvSpPr/>
          <p:nvPr/>
        </p:nvSpPr>
        <p:spPr>
          <a:xfrm rot="8400907" flipH="1">
            <a:off x="8868820" y="1027260"/>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
        <p:nvSpPr>
          <p:cNvPr id="953" name="Google Shape;953;p16"/>
          <p:cNvSpPr/>
          <p:nvPr/>
        </p:nvSpPr>
        <p:spPr>
          <a:xfrm rot="-1996748" flipH="1">
            <a:off x="7856101" y="-77821"/>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grpSp>
        <p:nvGrpSpPr>
          <p:cNvPr id="954" name="Google Shape;954;p16"/>
          <p:cNvGrpSpPr/>
          <p:nvPr/>
        </p:nvGrpSpPr>
        <p:grpSpPr>
          <a:xfrm flipH="1">
            <a:off x="-54675" y="4667253"/>
            <a:ext cx="552002" cy="506566"/>
            <a:chOff x="0" y="4653517"/>
            <a:chExt cx="636608" cy="584207"/>
          </a:xfrm>
        </p:grpSpPr>
        <p:sp>
          <p:nvSpPr>
            <p:cNvPr id="955" name="Google Shape;955;p16"/>
            <p:cNvSpPr/>
            <p:nvPr/>
          </p:nvSpPr>
          <p:spPr>
            <a:xfrm>
              <a:off x="247721" y="4653517"/>
              <a:ext cx="230922" cy="212928"/>
            </a:xfrm>
            <a:custGeom>
              <a:avLst/>
              <a:gdLst/>
              <a:ahLst/>
              <a:cxnLst/>
              <a:rect l="l" t="t" r="r" b="b"/>
              <a:pathLst>
                <a:path w="4222" h="3893" extrusionOk="0">
                  <a:moveTo>
                    <a:pt x="2112" y="0"/>
                  </a:moveTo>
                  <a:cubicBezTo>
                    <a:pt x="1993" y="0"/>
                    <a:pt x="1873" y="11"/>
                    <a:pt x="1751" y="34"/>
                  </a:cubicBezTo>
                  <a:cubicBezTo>
                    <a:pt x="696" y="233"/>
                    <a:pt x="1" y="1250"/>
                    <a:pt x="199" y="2306"/>
                  </a:cubicBezTo>
                  <a:cubicBezTo>
                    <a:pt x="374" y="3241"/>
                    <a:pt x="1191" y="3893"/>
                    <a:pt x="2109" y="3893"/>
                  </a:cubicBezTo>
                  <a:cubicBezTo>
                    <a:pt x="2228" y="3893"/>
                    <a:pt x="2349" y="3882"/>
                    <a:pt x="2470" y="3859"/>
                  </a:cubicBezTo>
                  <a:cubicBezTo>
                    <a:pt x="3527" y="3660"/>
                    <a:pt x="4222" y="2643"/>
                    <a:pt x="4024" y="1588"/>
                  </a:cubicBezTo>
                  <a:cubicBezTo>
                    <a:pt x="3848" y="653"/>
                    <a:pt x="3030"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6"/>
            <p:cNvSpPr/>
            <p:nvPr/>
          </p:nvSpPr>
          <p:spPr>
            <a:xfrm>
              <a:off x="404318" y="4892650"/>
              <a:ext cx="232290" cy="212928"/>
            </a:xfrm>
            <a:custGeom>
              <a:avLst/>
              <a:gdLst/>
              <a:ahLst/>
              <a:cxnLst/>
              <a:rect l="l" t="t" r="r" b="b"/>
              <a:pathLst>
                <a:path w="4247" h="3893" extrusionOk="0">
                  <a:moveTo>
                    <a:pt x="2122" y="1"/>
                  </a:moveTo>
                  <a:cubicBezTo>
                    <a:pt x="1218" y="1"/>
                    <a:pt x="407" y="633"/>
                    <a:pt x="217" y="1553"/>
                  </a:cubicBezTo>
                  <a:cubicBezTo>
                    <a:pt x="0" y="2605"/>
                    <a:pt x="677" y="3635"/>
                    <a:pt x="1729" y="3852"/>
                  </a:cubicBezTo>
                  <a:cubicBezTo>
                    <a:pt x="1862" y="3880"/>
                    <a:pt x="1994" y="3893"/>
                    <a:pt x="2124" y="3893"/>
                  </a:cubicBezTo>
                  <a:cubicBezTo>
                    <a:pt x="3028" y="3893"/>
                    <a:pt x="3838" y="3260"/>
                    <a:pt x="4029" y="2340"/>
                  </a:cubicBezTo>
                  <a:cubicBezTo>
                    <a:pt x="4246" y="1288"/>
                    <a:pt x="3569" y="258"/>
                    <a:pt x="2516" y="41"/>
                  </a:cubicBezTo>
                  <a:cubicBezTo>
                    <a:pt x="2384" y="14"/>
                    <a:pt x="2252" y="1"/>
                    <a:pt x="2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6"/>
            <p:cNvSpPr/>
            <p:nvPr/>
          </p:nvSpPr>
          <p:spPr>
            <a:xfrm>
              <a:off x="0" y="4799885"/>
              <a:ext cx="233712" cy="212873"/>
            </a:xfrm>
            <a:custGeom>
              <a:avLst/>
              <a:gdLst/>
              <a:ahLst/>
              <a:cxnLst/>
              <a:rect l="l" t="t" r="r" b="b"/>
              <a:pathLst>
                <a:path w="4273" h="3892" extrusionOk="0">
                  <a:moveTo>
                    <a:pt x="2136" y="0"/>
                  </a:moveTo>
                  <a:cubicBezTo>
                    <a:pt x="1638" y="0"/>
                    <a:pt x="1140" y="190"/>
                    <a:pt x="761" y="570"/>
                  </a:cubicBezTo>
                  <a:cubicBezTo>
                    <a:pt x="1" y="1329"/>
                    <a:pt x="1" y="2562"/>
                    <a:pt x="761" y="3321"/>
                  </a:cubicBezTo>
                  <a:cubicBezTo>
                    <a:pt x="1140" y="3701"/>
                    <a:pt x="1638" y="3891"/>
                    <a:pt x="2136" y="3891"/>
                  </a:cubicBezTo>
                  <a:cubicBezTo>
                    <a:pt x="2634" y="3891"/>
                    <a:pt x="3132" y="3701"/>
                    <a:pt x="3512" y="3321"/>
                  </a:cubicBezTo>
                  <a:cubicBezTo>
                    <a:pt x="4272" y="2562"/>
                    <a:pt x="4272" y="1329"/>
                    <a:pt x="3512" y="570"/>
                  </a:cubicBezTo>
                  <a:cubicBezTo>
                    <a:pt x="3132" y="190"/>
                    <a:pt x="2634" y="0"/>
                    <a:pt x="2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6"/>
            <p:cNvSpPr/>
            <p:nvPr/>
          </p:nvSpPr>
          <p:spPr>
            <a:xfrm>
              <a:off x="279336" y="4781179"/>
              <a:ext cx="89645" cy="456539"/>
            </a:xfrm>
            <a:custGeom>
              <a:avLst/>
              <a:gdLst/>
              <a:ahLst/>
              <a:cxnLst/>
              <a:rect l="l" t="t" r="r" b="b"/>
              <a:pathLst>
                <a:path w="1639" h="8347" extrusionOk="0">
                  <a:moveTo>
                    <a:pt x="1529" y="0"/>
                  </a:moveTo>
                  <a:cubicBezTo>
                    <a:pt x="1485" y="0"/>
                    <a:pt x="1443" y="28"/>
                    <a:pt x="1430" y="73"/>
                  </a:cubicBezTo>
                  <a:cubicBezTo>
                    <a:pt x="1304" y="508"/>
                    <a:pt x="1182" y="974"/>
                    <a:pt x="1053" y="1495"/>
                  </a:cubicBezTo>
                  <a:cubicBezTo>
                    <a:pt x="512" y="3694"/>
                    <a:pt x="159" y="5964"/>
                    <a:pt x="5" y="8241"/>
                  </a:cubicBezTo>
                  <a:cubicBezTo>
                    <a:pt x="1" y="8295"/>
                    <a:pt x="42" y="8342"/>
                    <a:pt x="98" y="8346"/>
                  </a:cubicBezTo>
                  <a:lnTo>
                    <a:pt x="104" y="8346"/>
                  </a:lnTo>
                  <a:cubicBezTo>
                    <a:pt x="156" y="8346"/>
                    <a:pt x="201" y="8305"/>
                    <a:pt x="205" y="8254"/>
                  </a:cubicBezTo>
                  <a:cubicBezTo>
                    <a:pt x="360" y="5989"/>
                    <a:pt x="710" y="3730"/>
                    <a:pt x="1248" y="1543"/>
                  </a:cubicBezTo>
                  <a:cubicBezTo>
                    <a:pt x="1376" y="1024"/>
                    <a:pt x="1497" y="561"/>
                    <a:pt x="1623" y="127"/>
                  </a:cubicBezTo>
                  <a:cubicBezTo>
                    <a:pt x="1639" y="75"/>
                    <a:pt x="1608" y="19"/>
                    <a:pt x="1554" y="3"/>
                  </a:cubicBezTo>
                  <a:cubicBezTo>
                    <a:pt x="1546" y="1"/>
                    <a:pt x="1537" y="0"/>
                    <a:pt x="1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6"/>
            <p:cNvSpPr/>
            <p:nvPr/>
          </p:nvSpPr>
          <p:spPr>
            <a:xfrm>
              <a:off x="368163" y="5001879"/>
              <a:ext cx="158342" cy="235845"/>
            </a:xfrm>
            <a:custGeom>
              <a:avLst/>
              <a:gdLst/>
              <a:ahLst/>
              <a:cxnLst/>
              <a:rect l="l" t="t" r="r" b="b"/>
              <a:pathLst>
                <a:path w="2895" h="4312" extrusionOk="0">
                  <a:moveTo>
                    <a:pt x="2782" y="0"/>
                  </a:moveTo>
                  <a:cubicBezTo>
                    <a:pt x="2753" y="0"/>
                    <a:pt x="2724" y="13"/>
                    <a:pt x="2704" y="38"/>
                  </a:cubicBezTo>
                  <a:cubicBezTo>
                    <a:pt x="2297" y="550"/>
                    <a:pt x="1943" y="1030"/>
                    <a:pt x="1617" y="1506"/>
                  </a:cubicBezTo>
                  <a:cubicBezTo>
                    <a:pt x="1043" y="2341"/>
                    <a:pt x="508" y="3237"/>
                    <a:pt x="26" y="4166"/>
                  </a:cubicBezTo>
                  <a:cubicBezTo>
                    <a:pt x="0" y="4214"/>
                    <a:pt x="19" y="4274"/>
                    <a:pt x="68" y="4300"/>
                  </a:cubicBezTo>
                  <a:cubicBezTo>
                    <a:pt x="84" y="4307"/>
                    <a:pt x="99" y="4311"/>
                    <a:pt x="115" y="4311"/>
                  </a:cubicBezTo>
                  <a:cubicBezTo>
                    <a:pt x="151" y="4311"/>
                    <a:pt x="186" y="4291"/>
                    <a:pt x="204" y="4256"/>
                  </a:cubicBezTo>
                  <a:cubicBezTo>
                    <a:pt x="683" y="3334"/>
                    <a:pt x="1213" y="2445"/>
                    <a:pt x="1783" y="1618"/>
                  </a:cubicBezTo>
                  <a:cubicBezTo>
                    <a:pt x="2106" y="1146"/>
                    <a:pt x="2458" y="670"/>
                    <a:pt x="2861" y="162"/>
                  </a:cubicBezTo>
                  <a:cubicBezTo>
                    <a:pt x="2895" y="118"/>
                    <a:pt x="2888" y="55"/>
                    <a:pt x="2844" y="21"/>
                  </a:cubicBezTo>
                  <a:cubicBezTo>
                    <a:pt x="2826" y="7"/>
                    <a:pt x="2804"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6"/>
            <p:cNvSpPr/>
            <p:nvPr/>
          </p:nvSpPr>
          <p:spPr>
            <a:xfrm>
              <a:off x="113058" y="4917920"/>
              <a:ext cx="68478" cy="319802"/>
            </a:xfrm>
            <a:custGeom>
              <a:avLst/>
              <a:gdLst/>
              <a:ahLst/>
              <a:cxnLst/>
              <a:rect l="l" t="t" r="r" b="b"/>
              <a:pathLst>
                <a:path w="1252" h="5847" extrusionOk="0">
                  <a:moveTo>
                    <a:pt x="109" y="1"/>
                  </a:moveTo>
                  <a:cubicBezTo>
                    <a:pt x="104" y="1"/>
                    <a:pt x="99" y="1"/>
                    <a:pt x="95" y="2"/>
                  </a:cubicBezTo>
                  <a:cubicBezTo>
                    <a:pt x="39" y="9"/>
                    <a:pt x="1" y="60"/>
                    <a:pt x="8" y="114"/>
                  </a:cubicBezTo>
                  <a:cubicBezTo>
                    <a:pt x="79" y="654"/>
                    <a:pt x="150" y="1194"/>
                    <a:pt x="230" y="1731"/>
                  </a:cubicBezTo>
                  <a:cubicBezTo>
                    <a:pt x="434" y="3142"/>
                    <a:pt x="635" y="4209"/>
                    <a:pt x="886" y="5191"/>
                  </a:cubicBezTo>
                  <a:cubicBezTo>
                    <a:pt x="936" y="5387"/>
                    <a:pt x="989" y="5578"/>
                    <a:pt x="1045" y="5774"/>
                  </a:cubicBezTo>
                  <a:cubicBezTo>
                    <a:pt x="1056" y="5819"/>
                    <a:pt x="1096" y="5846"/>
                    <a:pt x="1141" y="5846"/>
                  </a:cubicBezTo>
                  <a:cubicBezTo>
                    <a:pt x="1149" y="5846"/>
                    <a:pt x="1158" y="5845"/>
                    <a:pt x="1168" y="5845"/>
                  </a:cubicBezTo>
                  <a:cubicBezTo>
                    <a:pt x="1221" y="5830"/>
                    <a:pt x="1252" y="5774"/>
                    <a:pt x="1236" y="5722"/>
                  </a:cubicBezTo>
                  <a:cubicBezTo>
                    <a:pt x="1183" y="5528"/>
                    <a:pt x="1130" y="5337"/>
                    <a:pt x="1081" y="5144"/>
                  </a:cubicBezTo>
                  <a:cubicBezTo>
                    <a:pt x="831" y="4169"/>
                    <a:pt x="630" y="3108"/>
                    <a:pt x="429" y="1703"/>
                  </a:cubicBezTo>
                  <a:cubicBezTo>
                    <a:pt x="348" y="1166"/>
                    <a:pt x="277" y="627"/>
                    <a:pt x="207" y="88"/>
                  </a:cubicBezTo>
                  <a:cubicBezTo>
                    <a:pt x="200" y="38"/>
                    <a:pt x="15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1" name="Google Shape;961;p16"/>
          <p:cNvSpPr/>
          <p:nvPr/>
        </p:nvSpPr>
        <p:spPr>
          <a:xfrm>
            <a:off x="39689" y="177110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19" tIns="91419" rIns="91419" bIns="91419" anchor="t" anchorCtr="0">
            <a:noAutofit/>
          </a:bodyPr>
          <a:lstStyle>
            <a:lvl1pPr lvl="0" rtl="0">
              <a:spcBef>
                <a:spcPts val="0"/>
              </a:spcBef>
              <a:spcAft>
                <a:spcPts val="0"/>
              </a:spcAft>
              <a:buClr>
                <a:schemeClr val="dk2"/>
              </a:buClr>
              <a:buSzPts val="3500"/>
              <a:buFont typeface="Lilita One"/>
              <a:buNone/>
              <a:defRPr sz="3500">
                <a:solidFill>
                  <a:schemeClr val="dk2"/>
                </a:solidFill>
                <a:latin typeface="Lilita One"/>
                <a:ea typeface="Lilita One"/>
                <a:cs typeface="Lilita One"/>
                <a:sym typeface="Lilit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19" tIns="91419" rIns="91419" bIns="91419" anchor="t" anchorCtr="0">
            <a:noAutofit/>
          </a:bodyPr>
          <a:lstStyle>
            <a:lvl1pPr marL="457200" lvl="0" indent="-317500">
              <a:lnSpc>
                <a:spcPct val="115000"/>
              </a:lnSpc>
              <a:spcBef>
                <a:spcPts val="0"/>
              </a:spcBef>
              <a:spcAft>
                <a:spcPts val="0"/>
              </a:spcAft>
              <a:buClr>
                <a:schemeClr val="lt1"/>
              </a:buClr>
              <a:buSzPts val="1400"/>
              <a:buFont typeface="Asap"/>
              <a:buChar char="●"/>
              <a:defRPr>
                <a:solidFill>
                  <a:schemeClr val="lt1"/>
                </a:solidFill>
                <a:latin typeface="Asap"/>
                <a:ea typeface="Asap"/>
                <a:cs typeface="Asap"/>
                <a:sym typeface="Asap"/>
              </a:defRPr>
            </a:lvl1pPr>
            <a:lvl2pPr marL="914400" lvl="1"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2pPr>
            <a:lvl3pPr marL="1371600" lvl="2"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3pPr>
            <a:lvl4pPr marL="1828800" lvl="3"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4pPr>
            <a:lvl5pPr marL="2286000" lvl="4"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5pPr>
            <a:lvl6pPr marL="2743200" lvl="5"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6pPr>
            <a:lvl7pPr marL="3200400" lvl="6"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7pPr>
            <a:lvl8pPr marL="3657600" lvl="7" indent="-317500">
              <a:lnSpc>
                <a:spcPct val="115000"/>
              </a:lnSpc>
              <a:spcBef>
                <a:spcPts val="1600"/>
              </a:spcBef>
              <a:spcAft>
                <a:spcPts val="0"/>
              </a:spcAft>
              <a:buClr>
                <a:schemeClr val="lt1"/>
              </a:buClr>
              <a:buSzPts val="1400"/>
              <a:buFont typeface="Asap"/>
              <a:buChar char="○"/>
              <a:defRPr>
                <a:solidFill>
                  <a:schemeClr val="lt1"/>
                </a:solidFill>
                <a:latin typeface="Asap"/>
                <a:ea typeface="Asap"/>
                <a:cs typeface="Asap"/>
                <a:sym typeface="Asap"/>
              </a:defRPr>
            </a:lvl8pPr>
            <a:lvl9pPr marL="4114800" lvl="8" indent="-317500">
              <a:lnSpc>
                <a:spcPct val="115000"/>
              </a:lnSpc>
              <a:spcBef>
                <a:spcPts val="1600"/>
              </a:spcBef>
              <a:spcAft>
                <a:spcPts val="1600"/>
              </a:spcAft>
              <a:buClr>
                <a:schemeClr val="lt1"/>
              </a:buClr>
              <a:buSzPts val="1400"/>
              <a:buFont typeface="Asap"/>
              <a:buChar char="■"/>
              <a:defRPr>
                <a:solidFill>
                  <a:schemeClr val="lt1"/>
                </a:solidFill>
                <a:latin typeface="Asap"/>
                <a:ea typeface="Asap"/>
                <a:cs typeface="Asap"/>
                <a:sym typeface="Asap"/>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4" r:id="rId3"/>
    <p:sldLayoutId id="2147483655" r:id="rId4"/>
    <p:sldLayoutId id="2147483657" r:id="rId5"/>
    <p:sldLayoutId id="2147483658" r:id="rId6"/>
    <p:sldLayoutId id="2147483659" r:id="rId7"/>
    <p:sldLayoutId id="2147483660" r:id="rId8"/>
    <p:sldLayoutId id="2147483662" r:id="rId9"/>
    <p:sldLayoutId id="2147483663" r:id="rId10"/>
    <p:sldLayoutId id="2147483664" r:id="rId11"/>
    <p:sldLayoutId id="2147483667" r:id="rId12"/>
    <p:sldLayoutId id="2147483670" r:id="rId13"/>
    <p:sldLayoutId id="2147483673" r:id="rId14"/>
    <p:sldLayoutId id="2147483678" r:id="rId15"/>
    <p:sldLayoutId id="2147483679" r:id="rId16"/>
    <p:sldLayoutId id="2147483680" r:id="rId17"/>
    <p:sldLayoutId id="2147483710"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4"/>
            <a:ext cx="7886700" cy="994172"/>
          </a:xfrm>
          <a:prstGeom prst="rect">
            <a:avLst/>
          </a:prstGeom>
        </p:spPr>
        <p:txBody>
          <a:bodyPr vert="horz" lIns="68576" tIns="34289" rIns="68576"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1" y="1369219"/>
            <a:ext cx="7886700" cy="3263504"/>
          </a:xfrm>
          <a:prstGeom prst="rect">
            <a:avLst/>
          </a:prstGeom>
        </p:spPr>
        <p:txBody>
          <a:bodyPr vert="horz" lIns="68576" tIns="34289" rIns="68576"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1"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544">
              <a:buClrTx/>
              <a:defRPr/>
            </a:pPr>
            <a:fld id="{F73595AD-C1AF-464B-BF1D-D978AB1522A0}" type="datetimeFigureOut">
              <a:rPr lang="en-GB" kern="1200" smtClean="0">
                <a:solidFill>
                  <a:prstClr val="black">
                    <a:tint val="75000"/>
                  </a:prstClr>
                </a:solidFill>
                <a:latin typeface="Calibri"/>
                <a:ea typeface="+mn-ea"/>
                <a:cs typeface="+mn-cs"/>
              </a:rPr>
              <a:pPr defTabSz="685544">
                <a:buClrTx/>
                <a:defRPr/>
              </a:pPr>
              <a:t>15/10/2022</a:t>
            </a:fld>
            <a:endParaRPr lang="en-GB"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544">
              <a:buClrTx/>
              <a:defRPr/>
            </a:pPr>
            <a:endParaRPr lang="en-GB"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544">
              <a:buClrTx/>
              <a:defRPr/>
            </a:pPr>
            <a:fld id="{1159324C-55AC-4911-B37D-63229F4D30FC}" type="slidenum">
              <a:rPr lang="en-GB" kern="1200" smtClean="0">
                <a:solidFill>
                  <a:prstClr val="black">
                    <a:tint val="75000"/>
                  </a:prstClr>
                </a:solidFill>
                <a:latin typeface="Calibri"/>
                <a:ea typeface="+mn-ea"/>
                <a:cs typeface="+mn-cs"/>
              </a:rPr>
              <a:pPr defTabSz="685544">
                <a:buClrTx/>
                <a:defRPr/>
              </a:pPr>
              <a:t>‹#›</a:t>
            </a:fld>
            <a:endParaRPr lang="en-GB"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405610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54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4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0" indent="-171386" algn="l" defTabSz="68554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0" indent="-171386" algn="l" defTabSz="68554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70"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4"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5"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86"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0" indent="-171386" algn="l" defTabSz="6855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4" rtl="0" eaLnBrk="1" latinLnBrk="0" hangingPunct="1">
        <a:defRPr sz="1400" kern="1200">
          <a:solidFill>
            <a:schemeClr val="tx1"/>
          </a:solidFill>
          <a:latin typeface="+mn-lt"/>
          <a:ea typeface="+mn-ea"/>
          <a:cs typeface="+mn-cs"/>
        </a:defRPr>
      </a:lvl1pPr>
      <a:lvl2pPr marL="342770" algn="l" defTabSz="685544" rtl="0" eaLnBrk="1" latinLnBrk="0" hangingPunct="1">
        <a:defRPr sz="1400" kern="1200">
          <a:solidFill>
            <a:schemeClr val="tx1"/>
          </a:solidFill>
          <a:latin typeface="+mn-lt"/>
          <a:ea typeface="+mn-ea"/>
          <a:cs typeface="+mn-cs"/>
        </a:defRPr>
      </a:lvl2pPr>
      <a:lvl3pPr marL="685544" algn="l" defTabSz="685544" rtl="0" eaLnBrk="1" latinLnBrk="0" hangingPunct="1">
        <a:defRPr sz="1400" kern="1200">
          <a:solidFill>
            <a:schemeClr val="tx1"/>
          </a:solidFill>
          <a:latin typeface="+mn-lt"/>
          <a:ea typeface="+mn-ea"/>
          <a:cs typeface="+mn-cs"/>
        </a:defRPr>
      </a:lvl3pPr>
      <a:lvl4pPr marL="1028315" algn="l" defTabSz="685544" rtl="0" eaLnBrk="1" latinLnBrk="0" hangingPunct="1">
        <a:defRPr sz="1400" kern="1200">
          <a:solidFill>
            <a:schemeClr val="tx1"/>
          </a:solidFill>
          <a:latin typeface="+mn-lt"/>
          <a:ea typeface="+mn-ea"/>
          <a:cs typeface="+mn-cs"/>
        </a:defRPr>
      </a:lvl4pPr>
      <a:lvl5pPr marL="1371086" algn="l" defTabSz="685544" rtl="0" eaLnBrk="1" latinLnBrk="0" hangingPunct="1">
        <a:defRPr sz="1400" kern="1200">
          <a:solidFill>
            <a:schemeClr val="tx1"/>
          </a:solidFill>
          <a:latin typeface="+mn-lt"/>
          <a:ea typeface="+mn-ea"/>
          <a:cs typeface="+mn-cs"/>
        </a:defRPr>
      </a:lvl5pPr>
      <a:lvl6pPr marL="1713860" algn="l" defTabSz="685544" rtl="0" eaLnBrk="1" latinLnBrk="0" hangingPunct="1">
        <a:defRPr sz="1400" kern="1200">
          <a:solidFill>
            <a:schemeClr val="tx1"/>
          </a:solidFill>
          <a:latin typeface="+mn-lt"/>
          <a:ea typeface="+mn-ea"/>
          <a:cs typeface="+mn-cs"/>
        </a:defRPr>
      </a:lvl6pPr>
      <a:lvl7pPr marL="2056630" algn="l" defTabSz="685544" rtl="0" eaLnBrk="1" latinLnBrk="0" hangingPunct="1">
        <a:defRPr sz="1400" kern="1200">
          <a:solidFill>
            <a:schemeClr val="tx1"/>
          </a:solidFill>
          <a:latin typeface="+mn-lt"/>
          <a:ea typeface="+mn-ea"/>
          <a:cs typeface="+mn-cs"/>
        </a:defRPr>
      </a:lvl7pPr>
      <a:lvl8pPr marL="2399400" algn="l" defTabSz="685544" rtl="0" eaLnBrk="1" latinLnBrk="0" hangingPunct="1">
        <a:defRPr sz="1400" kern="1200">
          <a:solidFill>
            <a:schemeClr val="tx1"/>
          </a:solidFill>
          <a:latin typeface="+mn-lt"/>
          <a:ea typeface="+mn-ea"/>
          <a:cs typeface="+mn-cs"/>
        </a:defRPr>
      </a:lvl8pPr>
      <a:lvl9pPr marL="2742170" algn="l" defTabSz="68554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4F1F3"/>
        </a:solidFill>
        <a:effectLst/>
      </p:bgPr>
    </p:bg>
    <p:spTree>
      <p:nvGrpSpPr>
        <p:cNvPr id="1" name=""/>
        <p:cNvGrpSpPr/>
        <p:nvPr/>
      </p:nvGrpSpPr>
      <p:grpSpPr>
        <a:xfrm>
          <a:off x="0" y="0"/>
          <a:ext cx="0" cy="0"/>
          <a:chOff x="0" y="0"/>
          <a:chExt cx="0" cy="0"/>
        </a:xfrm>
      </p:grpSpPr>
      <p:pic>
        <p:nvPicPr>
          <p:cNvPr id="11" name="图片 13">
            <a:extLst>
              <a:ext uri="{FF2B5EF4-FFF2-40B4-BE49-F238E27FC236}">
                <a16:creationId xmlns:a16="http://schemas.microsoft.com/office/drawing/2014/main" id="{99559524-147D-1041-BF6F-FAA39E4B5445}"/>
              </a:ext>
            </a:extLst>
          </p:cNvPr>
          <p:cNvPicPr>
            <a:picLocks noChangeAspect="1"/>
          </p:cNvPicPr>
          <p:nvPr/>
        </p:nvPicPr>
        <p:blipFill rotWithShape="1">
          <a:blip r:embed="rId14"/>
          <a:srcRect r="70952"/>
          <a:stretch/>
        </p:blipFill>
        <p:spPr>
          <a:xfrm>
            <a:off x="1" y="0"/>
            <a:ext cx="2656114" cy="4533288"/>
          </a:xfrm>
          <a:prstGeom prst="rect">
            <a:avLst/>
          </a:prstGeom>
        </p:spPr>
      </p:pic>
      <p:pic>
        <p:nvPicPr>
          <p:cNvPr id="12" name="图片 7">
            <a:extLst>
              <a:ext uri="{FF2B5EF4-FFF2-40B4-BE49-F238E27FC236}">
                <a16:creationId xmlns:a16="http://schemas.microsoft.com/office/drawing/2014/main" id="{98F568C5-566C-4C4D-AC5A-DA54FC568206}"/>
              </a:ext>
            </a:extLst>
          </p:cNvPr>
          <p:cNvPicPr>
            <a:picLocks noChangeAspect="1"/>
          </p:cNvPicPr>
          <p:nvPr/>
        </p:nvPicPr>
        <p:blipFill rotWithShape="1">
          <a:blip r:embed="rId14"/>
          <a:srcRect l="63333"/>
          <a:stretch/>
        </p:blipFill>
        <p:spPr>
          <a:xfrm>
            <a:off x="5791200" y="-1"/>
            <a:ext cx="3352800" cy="4533288"/>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68579" tIns="34289" rIns="68579" bIns="3428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68579" tIns="34289" rIns="6857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685783">
              <a:buClrTx/>
            </a:pPr>
            <a:fld id="{960A0A33-B754-423E-86F5-572734A766C2}" type="datetimeFigureOut">
              <a:rPr lang="en-US" kern="1200" smtClean="0">
                <a:solidFill>
                  <a:prstClr val="black">
                    <a:tint val="75000"/>
                  </a:prstClr>
                </a:solidFill>
                <a:latin typeface="Arial-Rounded"/>
                <a:ea typeface="+mn-ea"/>
                <a:cs typeface="+mn-cs"/>
              </a:rPr>
              <a:pPr defTabSz="685783">
                <a:buClrTx/>
              </a:pPr>
              <a:t>10/15/2022</a:t>
            </a:fld>
            <a:endParaRPr lang="en-US" kern="1200">
              <a:solidFill>
                <a:prstClr val="black">
                  <a:tint val="75000"/>
                </a:prstClr>
              </a:solidFill>
              <a:latin typeface="Arial-Rounded"/>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685783">
              <a:buClrTx/>
            </a:pPr>
            <a:endParaRPr lang="en-US" kern="1200">
              <a:solidFill>
                <a:prstClr val="black">
                  <a:tint val="75000"/>
                </a:prstClr>
              </a:solidFill>
              <a:latin typeface="Arial-Rounded"/>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685783">
              <a:buClrTx/>
            </a:pPr>
            <a:fld id="{6B398A1F-74DE-4F41-8BC7-5C0B49AA43DD}" type="slidenum">
              <a:rPr lang="en-US" kern="1200" smtClean="0">
                <a:solidFill>
                  <a:prstClr val="black">
                    <a:tint val="75000"/>
                  </a:prstClr>
                </a:solidFill>
                <a:latin typeface="Arial-Rounded"/>
                <a:ea typeface="+mn-ea"/>
                <a:cs typeface="+mn-cs"/>
              </a:rPr>
              <a:pPr defTabSz="685783">
                <a:buClrTx/>
              </a:pPr>
              <a:t>‹#›</a:t>
            </a:fld>
            <a:endParaRPr lang="en-US" kern="1200">
              <a:solidFill>
                <a:prstClr val="black">
                  <a:tint val="75000"/>
                </a:prstClr>
              </a:solidFill>
              <a:latin typeface="Arial-Rounded"/>
              <a:ea typeface="+mn-ea"/>
              <a:cs typeface="+mn-cs"/>
            </a:endParaRPr>
          </a:p>
        </p:txBody>
      </p:sp>
      <p:pic>
        <p:nvPicPr>
          <p:cNvPr id="7" name="图片 8">
            <a:extLst>
              <a:ext uri="{FF2B5EF4-FFF2-40B4-BE49-F238E27FC236}">
                <a16:creationId xmlns:a16="http://schemas.microsoft.com/office/drawing/2014/main" id="{6F5D2641-F6EC-4641-9C73-0879E268C730}"/>
              </a:ext>
            </a:extLst>
          </p:cNvPr>
          <p:cNvPicPr>
            <a:picLocks noChangeAspect="1"/>
          </p:cNvPicPr>
          <p:nvPr/>
        </p:nvPicPr>
        <p:blipFill>
          <a:blip r:embed="rId15"/>
          <a:stretch>
            <a:fillRect/>
          </a:stretch>
        </p:blipFill>
        <p:spPr>
          <a:xfrm>
            <a:off x="0" y="1211"/>
            <a:ext cx="9144000" cy="5141081"/>
          </a:xfrm>
          <a:prstGeom prst="rect">
            <a:avLst/>
          </a:prstGeom>
        </p:spPr>
      </p:pic>
      <p:grpSp>
        <p:nvGrpSpPr>
          <p:cNvPr id="8" name="组合 10">
            <a:extLst>
              <a:ext uri="{FF2B5EF4-FFF2-40B4-BE49-F238E27FC236}">
                <a16:creationId xmlns:a16="http://schemas.microsoft.com/office/drawing/2014/main" id="{ACD69A52-27D9-6D40-9194-871B895700BB}"/>
              </a:ext>
            </a:extLst>
          </p:cNvPr>
          <p:cNvGrpSpPr/>
          <p:nvPr/>
        </p:nvGrpSpPr>
        <p:grpSpPr>
          <a:xfrm>
            <a:off x="234317" y="240212"/>
            <a:ext cx="8675369" cy="4663079"/>
            <a:chOff x="2246898" y="972460"/>
            <a:chExt cx="7698203" cy="3497470"/>
          </a:xfrm>
        </p:grpSpPr>
        <p:sp>
          <p:nvSpPr>
            <p:cNvPr id="9" name="圆角矩形 11">
              <a:extLst>
                <a:ext uri="{FF2B5EF4-FFF2-40B4-BE49-F238E27FC236}">
                  <a16:creationId xmlns:a16="http://schemas.microsoft.com/office/drawing/2014/main" id="{C29DA6D8-DCF8-5A44-842A-6D858F947100}"/>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buFontTx/>
                <a:buNone/>
              </a:pPr>
              <a:endParaRPr kumimoji="1" lang="zh-CN" altLang="en-US" kern="1200" dirty="0">
                <a:solidFill>
                  <a:prstClr val="white"/>
                </a:solidFill>
                <a:latin typeface="字魂70号-灵悦黑体" panose="00000500000000000000" pitchFamily="2" charset="-122"/>
                <a:ea typeface="字魂70号-灵悦黑体" panose="00000500000000000000" pitchFamily="2" charset="-122"/>
              </a:endParaRPr>
            </a:p>
          </p:txBody>
        </p:sp>
        <p:sp>
          <p:nvSpPr>
            <p:cNvPr id="10" name="圆角矩形 12">
              <a:extLst>
                <a:ext uri="{FF2B5EF4-FFF2-40B4-BE49-F238E27FC236}">
                  <a16:creationId xmlns:a16="http://schemas.microsoft.com/office/drawing/2014/main" id="{C0AF0BD6-D56E-4F48-A600-04D785145382}"/>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buFontTx/>
                <a:buNone/>
              </a:pPr>
              <a:endParaRPr kumimoji="1" lang="zh-CN" altLang="en-US" kern="1200" dirty="0">
                <a:solidFill>
                  <a:prstClr val="white"/>
                </a:solidFill>
                <a:latin typeface="字魂70号-灵悦黑体" panose="00000500000000000000" pitchFamily="2" charset="-122"/>
                <a:ea typeface="字魂70号-灵悦黑体" panose="00000500000000000000" pitchFamily="2" charset="-122"/>
              </a:endParaRPr>
            </a:p>
          </p:txBody>
        </p:sp>
      </p:grpSp>
      <p:sp>
        <p:nvSpPr>
          <p:cNvPr id="13" name="TextBox 12"/>
          <p:cNvSpPr txBox="1"/>
          <p:nvPr/>
        </p:nvSpPr>
        <p:spPr>
          <a:xfrm>
            <a:off x="3448051" y="1"/>
            <a:ext cx="523875" cy="184664"/>
          </a:xfrm>
          <a:prstGeom prst="rect">
            <a:avLst/>
          </a:prstGeom>
          <a:noFill/>
        </p:spPr>
        <p:txBody>
          <a:bodyPr wrap="square" lIns="57149" tIns="28574" rIns="57149" bIns="28574" rtlCol="0">
            <a:spAutoFit/>
          </a:bodyPr>
          <a:lstStyle/>
          <a:p>
            <a:pPr algn="ctr" defTabSz="685783">
              <a:buClrTx/>
              <a:buFontTx/>
              <a:buNone/>
            </a:pPr>
            <a:r>
              <a:rPr lang="en-US" sz="800" kern="1200" dirty="0">
                <a:solidFill>
                  <a:prstClr val="white">
                    <a:lumMod val="65000"/>
                  </a:prstClr>
                </a:solidFill>
                <a:latin typeface="Arial-Rounded"/>
                <a:ea typeface="+mn-ea"/>
                <a:cs typeface="+mn-cs"/>
              </a:rPr>
              <a:t>V.H</a:t>
            </a:r>
          </a:p>
        </p:txBody>
      </p:sp>
    </p:spTree>
    <p:extLst>
      <p:ext uri="{BB962C8B-B14F-4D97-AF65-F5344CB8AC3E}">
        <p14:creationId xmlns:p14="http://schemas.microsoft.com/office/powerpoint/2010/main" val="27572331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spd="med"/>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emf"/><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34.jpg"/><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25.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25.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 y="95"/>
            <a:ext cx="9143664" cy="5143311"/>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495192" y="955705"/>
            <a:ext cx="6153617" cy="342465"/>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98"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98"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61581" y="2952750"/>
            <a:ext cx="6420838" cy="2119766"/>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4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4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4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1" y="612561"/>
            <a:ext cx="981416" cy="100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231383" y="3676650"/>
            <a:ext cx="4552994" cy="692410"/>
          </a:xfrm>
          <a:prstGeom prst="rect">
            <a:avLst/>
          </a:prstGeom>
          <a:noFill/>
        </p:spPr>
        <p:txBody>
          <a:bodyPr wrap="none" lIns="68493" tIns="34247" rIns="68493" bIns="34247">
            <a:spAutoFit/>
          </a:bodyPr>
          <a:lstStyle/>
          <a:p>
            <a:pPr algn="ctr">
              <a:defRPr/>
            </a:pPr>
            <a:r>
              <a:rPr lang="en-US" sz="405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05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8" name="Google Shape;2508;p39"/>
          <p:cNvSpPr txBox="1">
            <a:spLocks noGrp="1"/>
          </p:cNvSpPr>
          <p:nvPr>
            <p:ph type="title"/>
          </p:nvPr>
        </p:nvSpPr>
        <p:spPr>
          <a:xfrm>
            <a:off x="2286003" y="209553"/>
            <a:ext cx="4691543" cy="516659"/>
          </a:xfrm>
          <a:prstGeom prst="rect">
            <a:avLst/>
          </a:prstGeom>
        </p:spPr>
        <p:txBody>
          <a:bodyPr spcFirstLastPara="1" wrap="square" lIns="91419" tIns="91419" rIns="91419" bIns="91419" anchor="ctr" anchorCtr="0">
            <a:noAutofit/>
          </a:bodyPr>
          <a:lstStyle/>
          <a:p>
            <a:pPr algn="ctr"/>
            <a:r>
              <a:rPr lang="en"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rPr>
              <a:t>Cha sẽ luôn bên con</a:t>
            </a:r>
            <a:endParaRPr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endParaRPr>
          </a:p>
        </p:txBody>
      </p:sp>
      <p:sp>
        <p:nvSpPr>
          <p:cNvPr id="2509" name="Google Shape;2509;p39"/>
          <p:cNvSpPr txBox="1">
            <a:spLocks noGrp="1"/>
          </p:cNvSpPr>
          <p:nvPr>
            <p:ph type="body" idx="1"/>
          </p:nvPr>
        </p:nvSpPr>
        <p:spPr>
          <a:xfrm>
            <a:off x="138829" y="820497"/>
            <a:ext cx="8659030" cy="4136741"/>
          </a:xfrm>
          <a:prstGeom prst="rect">
            <a:avLst/>
          </a:prstGeom>
        </p:spPr>
        <p:txBody>
          <a:bodyPr spcFirstLastPara="1" wrap="square" lIns="91419" tIns="91419" rIns="91419" bIns="91419" anchor="ctr" anchorCtr="0">
            <a:noAutofit/>
          </a:bodyPr>
          <a:lstStyle/>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Một trận động đất lớn xảy ra. Chỉ trong vòng 4 phút, nó đã san bằng thành phố. Giữa cơn hỗn loạn đó, một người cha chạy vội đến trường học của con. Ông bàng hoàng, lặng đi vì ngôi trường chỉ còn là một đống gạch vụn. Rồi ông nhớ lại lời hứa với con: “Dù có chuyện gì xảy ra, cha cũng sẽ luôn ở bên con.”.</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Ông cố nhớ lại vị trí lớp học của con, chạy đến đó và ra sức đào bới. Mọi người kéo ông ra và an ủi:</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 Muộn quá rồi! Bác không làm được gì nữa đâu!</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Nhưng với ai, ông cũng chỉ có một câu hỏi: “Bác có giúp tôi không?”, rồi tiếp tục đào bới. Nhiều người bắt đầu đào bới cùng ông.</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Bọn trẻ được cứu thoát. Cậu con trai ôm chầm lấy cha:</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 Cha ơi! Con đã bảo các bạn là nhất định cha sẽ cứu con và các bạn mà! </a:t>
            </a:r>
          </a:p>
        </p:txBody>
      </p:sp>
      <p:grpSp>
        <p:nvGrpSpPr>
          <p:cNvPr id="2510" name="Google Shape;2510;p39"/>
          <p:cNvGrpSpPr/>
          <p:nvPr/>
        </p:nvGrpSpPr>
        <p:grpSpPr>
          <a:xfrm>
            <a:off x="8612625" y="4588761"/>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798897" y="33655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286929" y="7641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 name="Rectangle 1"/>
          <p:cNvSpPr/>
          <p:nvPr/>
        </p:nvSpPr>
        <p:spPr>
          <a:xfrm>
            <a:off x="4593896" y="4860726"/>
            <a:ext cx="3175869" cy="311621"/>
          </a:xfrm>
          <a:prstGeom prst="rect">
            <a:avLst/>
          </a:prstGeom>
        </p:spPr>
        <p:txBody>
          <a:bodyPr wrap="square" lIns="91434" tIns="45717" rIns="91434" bIns="45717">
            <a:spAutoFit/>
          </a:bodyPr>
          <a:lstStyle/>
          <a:p>
            <a:r>
              <a:rPr lang="en-US" dirty="0">
                <a:solidFill>
                  <a:schemeClr val="bg1"/>
                </a:solidFill>
                <a:latin typeface="Arial-Rounded" pitchFamily="34" charset="0"/>
                <a:ea typeface="Arial-Rounded" pitchFamily="34" charset="0"/>
                <a:cs typeface="Arial-Rounded" pitchFamily="34" charset="0"/>
              </a:rPr>
              <a:t>Theo </a:t>
            </a:r>
            <a:r>
              <a:rPr lang="en-US" dirty="0" err="1">
                <a:solidFill>
                  <a:schemeClr val="bg1"/>
                </a:solidFill>
                <a:latin typeface="Arial-Rounded" pitchFamily="34" charset="0"/>
                <a:ea typeface="Arial-Rounded" pitchFamily="34" charset="0"/>
                <a:cs typeface="Arial-Rounded" pitchFamily="34" charset="0"/>
              </a:rPr>
              <a:t>báo</a:t>
            </a:r>
            <a:r>
              <a:rPr lang="en-US" dirty="0">
                <a:solidFill>
                  <a:schemeClr val="bg1"/>
                </a:solidFill>
                <a:latin typeface="Arial-Rounded" pitchFamily="34" charset="0"/>
                <a:ea typeface="Arial-Rounded" pitchFamily="34" charset="0"/>
                <a:cs typeface="Arial-Rounded" pitchFamily="34" charset="0"/>
              </a:rPr>
              <a:t> </a:t>
            </a:r>
            <a:r>
              <a:rPr lang="en-US" i="1" dirty="0" err="1">
                <a:solidFill>
                  <a:schemeClr val="bg1"/>
                </a:solidFill>
                <a:latin typeface="Arial-Rounded" pitchFamily="34" charset="0"/>
                <a:ea typeface="Arial-Rounded" pitchFamily="34" charset="0"/>
                <a:cs typeface="Arial-Rounded" pitchFamily="34" charset="0"/>
              </a:rPr>
              <a:t>Tuổi</a:t>
            </a:r>
            <a:r>
              <a:rPr lang="en-US" i="1" dirty="0">
                <a:solidFill>
                  <a:schemeClr val="bg1"/>
                </a:solidFill>
                <a:latin typeface="Arial-Rounded" pitchFamily="34" charset="0"/>
                <a:ea typeface="Arial-Rounded" pitchFamily="34" charset="0"/>
                <a:cs typeface="Arial-Rounded" pitchFamily="34" charset="0"/>
              </a:rPr>
              <a:t> </a:t>
            </a:r>
            <a:r>
              <a:rPr lang="en-US" i="1" dirty="0" err="1">
                <a:solidFill>
                  <a:schemeClr val="bg1"/>
                </a:solidFill>
                <a:latin typeface="Arial-Rounded" pitchFamily="34" charset="0"/>
                <a:ea typeface="Arial-Rounded" pitchFamily="34" charset="0"/>
                <a:cs typeface="Arial-Rounded" pitchFamily="34" charset="0"/>
              </a:rPr>
              <a:t>trẻ</a:t>
            </a:r>
            <a:r>
              <a:rPr lang="en-US" dirty="0">
                <a:solidFill>
                  <a:schemeClr val="bg1"/>
                </a:solidFill>
                <a:latin typeface="Arial-Rounded" pitchFamily="34" charset="0"/>
                <a:ea typeface="Arial-Rounded" pitchFamily="34" charset="0"/>
                <a:cs typeface="Arial-Rounded" pitchFamily="34" charset="0"/>
              </a:rPr>
              <a:t>  (</a:t>
            </a:r>
            <a:r>
              <a:rPr lang="en-US" dirty="0" err="1">
                <a:solidFill>
                  <a:schemeClr val="bg1"/>
                </a:solidFill>
                <a:latin typeface="Arial-Rounded" pitchFamily="34" charset="0"/>
                <a:ea typeface="Arial-Rounded" pitchFamily="34" charset="0"/>
                <a:cs typeface="Arial-Rounded" pitchFamily="34" charset="0"/>
              </a:rPr>
              <a:t>Thanh</a:t>
            </a:r>
            <a:r>
              <a:rPr lang="en-US" dirty="0">
                <a:solidFill>
                  <a:schemeClr val="bg1"/>
                </a:solidFill>
                <a:latin typeface="Arial-Rounded" pitchFamily="34" charset="0"/>
                <a:ea typeface="Arial-Rounded" pitchFamily="34" charset="0"/>
                <a:cs typeface="Arial-Rounded" pitchFamily="34" charset="0"/>
              </a:rPr>
              <a:t> </a:t>
            </a:r>
            <a:r>
              <a:rPr lang="en-US" dirty="0" err="1">
                <a:solidFill>
                  <a:schemeClr val="bg1"/>
                </a:solidFill>
                <a:latin typeface="Arial-Rounded" pitchFamily="34" charset="0"/>
                <a:ea typeface="Arial-Rounded" pitchFamily="34" charset="0"/>
                <a:cs typeface="Arial-Rounded" pitchFamily="34" charset="0"/>
              </a:rPr>
              <a:t>Giang</a:t>
            </a:r>
            <a:r>
              <a:rPr lang="en-US" dirty="0">
                <a:solidFill>
                  <a:schemeClr val="bg1"/>
                </a:solidFill>
                <a:latin typeface="Arial-Rounded" pitchFamily="34" charset="0"/>
                <a:ea typeface="Arial-Rounded" pitchFamily="34" charset="0"/>
                <a:cs typeface="Arial-Rounded" pitchFamily="34" charset="0"/>
              </a:rPr>
              <a:t> </a:t>
            </a:r>
            <a:r>
              <a:rPr lang="en-US" dirty="0" err="1">
                <a:solidFill>
                  <a:schemeClr val="bg1"/>
                </a:solidFill>
                <a:latin typeface="Arial-Rounded" pitchFamily="34" charset="0"/>
                <a:ea typeface="Arial-Rounded" pitchFamily="34" charset="0"/>
                <a:cs typeface="Arial-Rounded" pitchFamily="34" charset="0"/>
              </a:rPr>
              <a:t>dịch</a:t>
            </a:r>
            <a:r>
              <a:rPr lang="en-US" dirty="0">
                <a:solidFill>
                  <a:schemeClr val="bg1"/>
                </a:solidFill>
                <a:latin typeface="Arial-Rounded" pitchFamily="34" charset="0"/>
                <a:ea typeface="Arial-Rounded" pitchFamily="34" charset="0"/>
                <a:cs typeface="Arial-Rounded" pitchFamily="34" charset="0"/>
              </a:rPr>
              <a:t>)</a:t>
            </a:r>
          </a:p>
        </p:txBody>
      </p:sp>
      <p:sp>
        <p:nvSpPr>
          <p:cNvPr id="29" name="Rounded Rectangle 28"/>
          <p:cNvSpPr/>
          <p:nvPr/>
        </p:nvSpPr>
        <p:spPr>
          <a:xfrm>
            <a:off x="311508" y="118304"/>
            <a:ext cx="1687046" cy="42121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24" tIns="45355" rIns="90724" bIns="45355" rtlCol="0" anchor="ctr"/>
          <a:lstStyle/>
          <a:p>
            <a:pPr algn="ctr" defTabSz="914333">
              <a:buClrTx/>
              <a:defRPr/>
            </a:pPr>
            <a:r>
              <a:rPr lang="en-US" sz="2000" b="1" dirty="0">
                <a:solidFill>
                  <a:sysClr val="windowText" lastClr="000000"/>
                </a:solidFill>
                <a:latin typeface="Arial-Rounded" pitchFamily="34" charset="0"/>
                <a:ea typeface="Arial-Rounded" pitchFamily="34" charset="0"/>
                <a:cs typeface="Arial-Rounded"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08"/>
                                        </p:tgtEl>
                                        <p:attrNameLst>
                                          <p:attrName>style.visibility</p:attrName>
                                        </p:attrNameLst>
                                      </p:cBhvr>
                                      <p:to>
                                        <p:strVal val="visible"/>
                                      </p:to>
                                    </p:set>
                                    <p:animEffect transition="in" filter="fade">
                                      <p:cBhvr>
                                        <p:cTn id="14" dur="500"/>
                                        <p:tgtEl>
                                          <p:spTgt spid="250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09">
                                            <p:txEl>
                                              <p:pRg st="0" end="0"/>
                                            </p:txEl>
                                          </p:spTgt>
                                        </p:tgtEl>
                                        <p:attrNameLst>
                                          <p:attrName>style.visibility</p:attrName>
                                        </p:attrNameLst>
                                      </p:cBhvr>
                                      <p:to>
                                        <p:strVal val="visible"/>
                                      </p:to>
                                    </p:set>
                                    <p:animEffect transition="in" filter="fade">
                                      <p:cBhvr>
                                        <p:cTn id="17" dur="500"/>
                                        <p:tgtEl>
                                          <p:spTgt spid="250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09">
                                            <p:txEl>
                                              <p:pRg st="1" end="1"/>
                                            </p:txEl>
                                          </p:spTgt>
                                        </p:tgtEl>
                                        <p:attrNameLst>
                                          <p:attrName>style.visibility</p:attrName>
                                        </p:attrNameLst>
                                      </p:cBhvr>
                                      <p:to>
                                        <p:strVal val="visible"/>
                                      </p:to>
                                    </p:set>
                                    <p:animEffect transition="in" filter="fade">
                                      <p:cBhvr>
                                        <p:cTn id="20" dur="500"/>
                                        <p:tgtEl>
                                          <p:spTgt spid="2509">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09">
                                            <p:txEl>
                                              <p:pRg st="2" end="2"/>
                                            </p:txEl>
                                          </p:spTgt>
                                        </p:tgtEl>
                                        <p:attrNameLst>
                                          <p:attrName>style.visibility</p:attrName>
                                        </p:attrNameLst>
                                      </p:cBhvr>
                                      <p:to>
                                        <p:strVal val="visible"/>
                                      </p:to>
                                    </p:set>
                                    <p:animEffect transition="in" filter="fade">
                                      <p:cBhvr>
                                        <p:cTn id="23" dur="500"/>
                                        <p:tgtEl>
                                          <p:spTgt spid="2509">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09">
                                            <p:txEl>
                                              <p:pRg st="3" end="3"/>
                                            </p:txEl>
                                          </p:spTgt>
                                        </p:tgtEl>
                                        <p:attrNameLst>
                                          <p:attrName>style.visibility</p:attrName>
                                        </p:attrNameLst>
                                      </p:cBhvr>
                                      <p:to>
                                        <p:strVal val="visible"/>
                                      </p:to>
                                    </p:set>
                                    <p:animEffect transition="in" filter="fade">
                                      <p:cBhvr>
                                        <p:cTn id="26" dur="500"/>
                                        <p:tgtEl>
                                          <p:spTgt spid="2509">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09">
                                            <p:txEl>
                                              <p:pRg st="4" end="4"/>
                                            </p:txEl>
                                          </p:spTgt>
                                        </p:tgtEl>
                                        <p:attrNameLst>
                                          <p:attrName>style.visibility</p:attrName>
                                        </p:attrNameLst>
                                      </p:cBhvr>
                                      <p:to>
                                        <p:strVal val="visible"/>
                                      </p:to>
                                    </p:set>
                                    <p:animEffect transition="in" filter="fade">
                                      <p:cBhvr>
                                        <p:cTn id="29" dur="500"/>
                                        <p:tgtEl>
                                          <p:spTgt spid="2509">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09">
                                            <p:txEl>
                                              <p:pRg st="5" end="5"/>
                                            </p:txEl>
                                          </p:spTgt>
                                        </p:tgtEl>
                                        <p:attrNameLst>
                                          <p:attrName>style.visibility</p:attrName>
                                        </p:attrNameLst>
                                      </p:cBhvr>
                                      <p:to>
                                        <p:strVal val="visible"/>
                                      </p:to>
                                    </p:set>
                                    <p:animEffect transition="in" filter="fade">
                                      <p:cBhvr>
                                        <p:cTn id="32" dur="500"/>
                                        <p:tgtEl>
                                          <p:spTgt spid="2509">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09">
                                            <p:txEl>
                                              <p:pRg st="6" end="6"/>
                                            </p:txEl>
                                          </p:spTgt>
                                        </p:tgtEl>
                                        <p:attrNameLst>
                                          <p:attrName>style.visibility</p:attrName>
                                        </p:attrNameLst>
                                      </p:cBhvr>
                                      <p:to>
                                        <p:strVal val="visible"/>
                                      </p:to>
                                    </p:set>
                                    <p:animEffect transition="in" filter="fade">
                                      <p:cBhvr>
                                        <p:cTn id="35" dur="500"/>
                                        <p:tgtEl>
                                          <p:spTgt spid="2509">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 grpId="0"/>
      <p:bldP spid="2509" grpId="0" uiExpand="1" build="p"/>
      <p:bldP spid="2"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9B1813-E0F7-4B26-9DEB-CDB98078EB0B}"/>
              </a:ext>
            </a:extLst>
          </p:cNvPr>
          <p:cNvSpPr txBox="1"/>
          <p:nvPr/>
        </p:nvSpPr>
        <p:spPr>
          <a:xfrm>
            <a:off x="1066801" y="36963"/>
            <a:ext cx="5848123" cy="986197"/>
          </a:xfrm>
          <a:prstGeom prst="rect">
            <a:avLst/>
          </a:prstGeom>
          <a:noFill/>
        </p:spPr>
        <p:txBody>
          <a:bodyPr wrap="square" rtlCol="0">
            <a:prstTxWarp prst="textArchDown">
              <a:avLst/>
            </a:prstTxWarp>
            <a:spAutoFit/>
            <a:scene3d>
              <a:camera prst="obliqueTopLeft"/>
              <a:lightRig rig="twoPt" dir="t"/>
            </a:scene3d>
            <a:sp3d extrusionH="127000" prstMaterial="powder"/>
          </a:bodyPr>
          <a:lstStyle/>
          <a:p>
            <a:pPr defTabSz="914310"/>
            <a:r>
              <a:rPr lang="en-GB" sz="6600" dirty="0" err="1">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Cách</a:t>
            </a:r>
            <a:r>
              <a:rPr lang="en-GB" sz="6600" dirty="0">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 </a:t>
            </a:r>
            <a:r>
              <a:rPr lang="en-GB" sz="6600" dirty="0" err="1">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đọc</a:t>
            </a:r>
            <a:endParaRPr lang="en-US" sz="6600" dirty="0">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endParaRPr>
          </a:p>
        </p:txBody>
      </p:sp>
      <p:grpSp>
        <p:nvGrpSpPr>
          <p:cNvPr id="7" name="Group 6">
            <a:extLst>
              <a:ext uri="{FF2B5EF4-FFF2-40B4-BE49-F238E27FC236}">
                <a16:creationId xmlns:a16="http://schemas.microsoft.com/office/drawing/2014/main" id="{EA135127-33E5-459F-8FDF-3E4810379567}"/>
              </a:ext>
            </a:extLst>
          </p:cNvPr>
          <p:cNvGrpSpPr/>
          <p:nvPr/>
        </p:nvGrpSpPr>
        <p:grpSpPr>
          <a:xfrm rot="10452022" flipV="1">
            <a:off x="260755" y="1051278"/>
            <a:ext cx="3198190" cy="2211822"/>
            <a:chOff x="1758356" y="1446550"/>
            <a:chExt cx="3550560" cy="2651760"/>
          </a:xfrm>
        </p:grpSpPr>
        <p:pic>
          <p:nvPicPr>
            <p:cNvPr id="8" name="Picture 7">
              <a:extLst>
                <a:ext uri="{FF2B5EF4-FFF2-40B4-BE49-F238E27FC236}">
                  <a16:creationId xmlns:a16="http://schemas.microsoft.com/office/drawing/2014/main" id="{2F385303-3317-4CC1-89FD-7B440BE5E1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9" name="TextBox 8">
              <a:extLst>
                <a:ext uri="{FF2B5EF4-FFF2-40B4-BE49-F238E27FC236}">
                  <a16:creationId xmlns:a16="http://schemas.microsoft.com/office/drawing/2014/main" id="{9DD5BF5B-7298-4879-B4D4-4F1221ABC7C9}"/>
                </a:ext>
              </a:extLst>
            </p:cNvPr>
            <p:cNvSpPr txBox="1"/>
            <p:nvPr/>
          </p:nvSpPr>
          <p:spPr>
            <a:xfrm>
              <a:off x="2143480" y="2177984"/>
              <a:ext cx="2655803" cy="885586"/>
            </a:xfrm>
            <a:prstGeom prst="rect">
              <a:avLst/>
            </a:prstGeom>
            <a:noFill/>
          </p:spPr>
          <p:txBody>
            <a:bodyPr wrap="square">
              <a:spAutoFit/>
            </a:bodyPr>
            <a:lstStyle/>
            <a:p>
              <a:pPr algn="ctr" defTabSz="914310"/>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to </a:t>
              </a: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rõ</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ràng</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mạch</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lạc</a:t>
              </a:r>
              <a:endPar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75FC13AF-1720-4EF5-998B-176BCEF2B0F0}"/>
              </a:ext>
            </a:extLst>
          </p:cNvPr>
          <p:cNvGrpSpPr/>
          <p:nvPr/>
        </p:nvGrpSpPr>
        <p:grpSpPr>
          <a:xfrm>
            <a:off x="3466784" y="839823"/>
            <a:ext cx="2754744" cy="2057400"/>
            <a:chOff x="4672461" y="1214043"/>
            <a:chExt cx="3672992" cy="2743200"/>
          </a:xfrm>
        </p:grpSpPr>
        <p:pic>
          <p:nvPicPr>
            <p:cNvPr id="11" name="Picture 10">
              <a:extLst>
                <a:ext uri="{FF2B5EF4-FFF2-40B4-BE49-F238E27FC236}">
                  <a16:creationId xmlns:a16="http://schemas.microsoft.com/office/drawing/2014/main" id="{4BDEDDBE-8248-4D25-ACE4-3EC0E2D7C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12" name="TextBox 11">
              <a:extLst>
                <a:ext uri="{FF2B5EF4-FFF2-40B4-BE49-F238E27FC236}">
                  <a16:creationId xmlns:a16="http://schemas.microsoft.com/office/drawing/2014/main" id="{9956C362-385F-419E-B576-55F57DE8AA3C}"/>
                </a:ext>
              </a:extLst>
            </p:cNvPr>
            <p:cNvSpPr txBox="1"/>
            <p:nvPr/>
          </p:nvSpPr>
          <p:spPr>
            <a:xfrm flipH="1">
              <a:off x="5125998" y="1631171"/>
              <a:ext cx="2767023" cy="1415772"/>
            </a:xfrm>
            <a:prstGeom prst="rect">
              <a:avLst/>
            </a:prstGeom>
            <a:noFill/>
          </p:spPr>
          <p:txBody>
            <a:bodyPr wrap="square">
              <a:spAutoFit/>
            </a:bodyPr>
            <a:lstStyle/>
            <a:p>
              <a:pPr algn="ctr" defTabSz="914310"/>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Giọng</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sôi</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nổi</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giàu</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tình</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cảm</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13" name="Group 12">
            <a:extLst>
              <a:ext uri="{FF2B5EF4-FFF2-40B4-BE49-F238E27FC236}">
                <a16:creationId xmlns:a16="http://schemas.microsoft.com/office/drawing/2014/main" id="{CB6BA176-F6A2-4B84-B294-342ACB0C83F8}"/>
              </a:ext>
            </a:extLst>
          </p:cNvPr>
          <p:cNvGrpSpPr/>
          <p:nvPr/>
        </p:nvGrpSpPr>
        <p:grpSpPr>
          <a:xfrm>
            <a:off x="6083632" y="952315"/>
            <a:ext cx="2778379" cy="1851660"/>
            <a:chOff x="9026330" y="1381655"/>
            <a:chExt cx="3704506" cy="2468880"/>
          </a:xfrm>
        </p:grpSpPr>
        <p:pic>
          <p:nvPicPr>
            <p:cNvPr id="14" name="Picture 13">
              <a:extLst>
                <a:ext uri="{FF2B5EF4-FFF2-40B4-BE49-F238E27FC236}">
                  <a16:creationId xmlns:a16="http://schemas.microsoft.com/office/drawing/2014/main" id="{FB96FBCC-B5E0-4FFD-857F-28D7903C3A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5" name="TextBox 14">
              <a:extLst>
                <a:ext uri="{FF2B5EF4-FFF2-40B4-BE49-F238E27FC236}">
                  <a16:creationId xmlns:a16="http://schemas.microsoft.com/office/drawing/2014/main" id="{1BC7C62D-6AB8-4952-8E79-39A9BB8AA879}"/>
                </a:ext>
              </a:extLst>
            </p:cNvPr>
            <p:cNvSpPr txBox="1"/>
            <p:nvPr/>
          </p:nvSpPr>
          <p:spPr>
            <a:xfrm rot="79912">
              <a:off x="9320727" y="2063116"/>
              <a:ext cx="2766054" cy="1415772"/>
            </a:xfrm>
            <a:prstGeom prst="rect">
              <a:avLst/>
            </a:prstGeom>
            <a:noFill/>
          </p:spPr>
          <p:txBody>
            <a:bodyPr wrap="square">
              <a:spAutoFit/>
            </a:bodyPr>
            <a:lstStyle/>
            <a:p>
              <a:pPr algn="ctr" defTabSz="914310"/>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Phân</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biệt</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lời</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đối</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nhân</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vật</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en-US" sz="2100"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26" name="Picture 2" descr="https://o.remove.bg/downloads/91f44c2e-4642-4a66-8f7f-c4cc6b0938bc/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6241" y="2558977"/>
            <a:ext cx="4635831" cy="232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69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375" autoRev="1" fill="hold">
                                          <p:stCondLst>
                                            <p:cond delay="0"/>
                                          </p:stCondLst>
                                        </p:cTn>
                                        <p:tgtEl>
                                          <p:spTgt spid="5"/>
                                        </p:tgtEl>
                                        <p:attrNameLst>
                                          <p:attrName>ppt_w</p:attrName>
                                        </p:attrNameLst>
                                      </p:cBhvr>
                                    </p:anim>
                                    <p:anim by="(#ppt_w*0.50)" calcmode="lin" valueType="num">
                                      <p:cBhvr>
                                        <p:cTn id="8" dur="375" decel="50000" autoRev="1" fill="hold">
                                          <p:stCondLst>
                                            <p:cond delay="0"/>
                                          </p:stCondLst>
                                        </p:cTn>
                                        <p:tgtEl>
                                          <p:spTgt spid="5"/>
                                        </p:tgtEl>
                                        <p:attrNameLst>
                                          <p:attrName>ppt_x</p:attrName>
                                        </p:attrNameLst>
                                      </p:cBhvr>
                                    </p:anim>
                                    <p:anim from="(-#ppt_h/2)" to="(#ppt_y)" calcmode="lin" valueType="num">
                                      <p:cBhvr>
                                        <p:cTn id="9" dur="750" fill="hold">
                                          <p:stCondLst>
                                            <p:cond delay="0"/>
                                          </p:stCondLst>
                                        </p:cTn>
                                        <p:tgtEl>
                                          <p:spTgt spid="5"/>
                                        </p:tgtEl>
                                        <p:attrNameLst>
                                          <p:attrName>ppt_y</p:attrName>
                                        </p:attrNameLst>
                                      </p:cBhvr>
                                    </p:anim>
                                    <p:animRot by="21600000">
                                      <p:cBhvr>
                                        <p:cTn id="10" dur="75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childTnLst>
                          </p:cTn>
                        </p:par>
                        <p:par>
                          <p:cTn id="16" fill="hold">
                            <p:stCondLst>
                              <p:cond delay="500"/>
                            </p:stCondLst>
                            <p:childTnLst>
                              <p:par>
                                <p:cTn id="17" presetID="6"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par>
                          <p:cTn id="20" fill="hold">
                            <p:stCondLst>
                              <p:cond delay="1000"/>
                            </p:stCondLst>
                            <p:childTnLst>
                              <p:par>
                                <p:cTn id="21" presetID="6"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30"/>
        <p:cNvGrpSpPr/>
        <p:nvPr/>
      </p:nvGrpSpPr>
      <p:grpSpPr>
        <a:xfrm>
          <a:off x="0" y="0"/>
          <a:ext cx="0" cy="0"/>
          <a:chOff x="0" y="0"/>
          <a:chExt cx="0" cy="0"/>
        </a:xfrm>
      </p:grpSpPr>
      <p:sp>
        <p:nvSpPr>
          <p:cNvPr id="3131" name="Google Shape;3131;p23"/>
          <p:cNvSpPr txBox="1"/>
          <p:nvPr/>
        </p:nvSpPr>
        <p:spPr>
          <a:xfrm>
            <a:off x="1132891" y="971551"/>
            <a:ext cx="6878223" cy="761717"/>
          </a:xfrm>
          <a:prstGeom prst="rect">
            <a:avLst/>
          </a:prstGeom>
          <a:noFill/>
          <a:ln>
            <a:noFill/>
          </a:ln>
        </p:spPr>
        <p:txBody>
          <a:bodyPr spcFirstLastPara="1" wrap="square" lIns="68569" tIns="34275" rIns="68569" bIns="34275" anchor="t" anchorCtr="0">
            <a:spAutoFit/>
          </a:bodyPr>
          <a:lstStyle/>
          <a:p>
            <a:pPr algn="ctr" defTabSz="914310"/>
            <a:r>
              <a:rPr lang="vi-VN" sz="45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 NGHE ĐỌC MẪU</a:t>
            </a:r>
            <a:endParaRPr sz="105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https://o.remove.bg/downloads/2bd62f96-cbb9-453b-8e27-b0571effe6b0/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93566"/>
            <a:ext cx="47625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60856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40"/>
        <p:cNvGrpSpPr/>
        <p:nvPr/>
      </p:nvGrpSpPr>
      <p:grpSpPr>
        <a:xfrm>
          <a:off x="0" y="0"/>
          <a:ext cx="0" cy="0"/>
          <a:chOff x="0" y="0"/>
          <a:chExt cx="0" cy="0"/>
        </a:xfrm>
      </p:grpSpPr>
      <p:sp>
        <p:nvSpPr>
          <p:cNvPr id="2841" name="Google Shape;2841;p43"/>
          <p:cNvSpPr txBox="1">
            <a:spLocks noGrp="1"/>
          </p:cNvSpPr>
          <p:nvPr>
            <p:ph type="title"/>
          </p:nvPr>
        </p:nvSpPr>
        <p:spPr>
          <a:xfrm>
            <a:off x="2923500" y="440547"/>
            <a:ext cx="3553500" cy="572700"/>
          </a:xfrm>
          <a:prstGeom prst="rect">
            <a:avLst/>
          </a:prstGeom>
        </p:spPr>
        <p:txBody>
          <a:bodyPr spcFirstLastPara="1" wrap="square" lIns="91419" tIns="91419" rIns="91419" bIns="91419" anchor="ctr" anchorCtr="0">
            <a:noAutofit/>
          </a:bodyPr>
          <a:lstStyle/>
          <a:p>
            <a:pPr algn="ctr"/>
            <a:r>
              <a:rPr lang="en" sz="4000" u="sng" dirty="0">
                <a:latin typeface="iCiel Cadena" pitchFamily="2" charset="0"/>
                <a:ea typeface="Arial-Rounded" pitchFamily="34" charset="0"/>
                <a:cs typeface="Arial-Rounded" pitchFamily="34" charset="0"/>
              </a:rPr>
              <a:t>Giải nghĩa từ</a:t>
            </a:r>
            <a:endParaRPr sz="4000" u="sng" dirty="0">
              <a:latin typeface="iCiel Cadena" pitchFamily="2" charset="0"/>
              <a:ea typeface="Arial-Rounded" pitchFamily="34" charset="0"/>
              <a:cs typeface="Arial-Rounded" pitchFamily="34" charset="0"/>
            </a:endParaRPr>
          </a:p>
        </p:txBody>
      </p:sp>
      <p:sp>
        <p:nvSpPr>
          <p:cNvPr id="2843" name="Google Shape;2843;p43"/>
          <p:cNvSpPr txBox="1">
            <a:spLocks noGrp="1"/>
          </p:cNvSpPr>
          <p:nvPr>
            <p:ph type="title" idx="4294967295"/>
          </p:nvPr>
        </p:nvSpPr>
        <p:spPr>
          <a:xfrm>
            <a:off x="1080813" y="2624473"/>
            <a:ext cx="1679028" cy="417513"/>
          </a:xfrm>
          <a:prstGeom prst="rect">
            <a:avLst/>
          </a:prstGeom>
        </p:spPr>
        <p:txBody>
          <a:bodyPr spcFirstLastPara="1" wrap="square" lIns="91419" tIns="91419" rIns="91419" bIns="91419" anchor="ctr" anchorCtr="0">
            <a:noAutofit/>
          </a:bodyPr>
          <a:lstStyle/>
          <a:p>
            <a:pPr algn="ctr"/>
            <a:r>
              <a:rPr lang="en" sz="2400" b="1" dirty="0">
                <a:solidFill>
                  <a:schemeClr val="bg1">
                    <a:lumMod val="60000"/>
                    <a:lumOff val="40000"/>
                  </a:schemeClr>
                </a:solidFill>
                <a:latin typeface="Arial-Rounded" pitchFamily="34" charset="0"/>
                <a:ea typeface="Arial-Rounded" pitchFamily="34" charset="0"/>
                <a:cs typeface="Arial-Rounded" pitchFamily="34" charset="0"/>
              </a:rPr>
              <a:t>Động đất</a:t>
            </a:r>
            <a:endParaRPr sz="2400" b="1" dirty="0">
              <a:solidFill>
                <a:schemeClr val="bg1">
                  <a:lumMod val="60000"/>
                  <a:lumOff val="40000"/>
                </a:schemeClr>
              </a:solidFill>
              <a:latin typeface="Arial-Rounded" pitchFamily="34" charset="0"/>
              <a:ea typeface="Arial-Rounded" pitchFamily="34" charset="0"/>
              <a:cs typeface="Arial-Rounded" pitchFamily="34" charset="0"/>
            </a:endParaRPr>
          </a:p>
        </p:txBody>
      </p:sp>
      <p:sp>
        <p:nvSpPr>
          <p:cNvPr id="2847" name="Google Shape;2847;p43"/>
          <p:cNvSpPr txBox="1">
            <a:spLocks noGrp="1"/>
          </p:cNvSpPr>
          <p:nvPr>
            <p:ph type="subTitle" idx="4294967295"/>
          </p:nvPr>
        </p:nvSpPr>
        <p:spPr>
          <a:xfrm>
            <a:off x="661183" y="3154077"/>
            <a:ext cx="2486025" cy="1630362"/>
          </a:xfrm>
          <a:prstGeom prst="rect">
            <a:avLst/>
          </a:prstGeom>
        </p:spPr>
        <p:txBody>
          <a:bodyPr spcFirstLastPara="1" wrap="square" lIns="91419" tIns="91419" rIns="91419" bIns="91419" anchor="ctr" anchorCtr="0">
            <a:noAutofit/>
          </a:bodyPr>
          <a:lstStyle/>
          <a:p>
            <a:pPr marL="0" indent="0" algn="ctr">
              <a:lnSpc>
                <a:spcPct val="100000"/>
              </a:lnSpc>
              <a:spcAft>
                <a:spcPts val="1600"/>
              </a:spcAft>
              <a:buNone/>
            </a:pPr>
            <a:r>
              <a:rPr lang="vi-VN" sz="1800" dirty="0">
                <a:latin typeface="Arial-Rounded" pitchFamily="34" charset="0"/>
                <a:ea typeface="Arial-Rounded" pitchFamily="34" charset="0"/>
                <a:cs typeface="Arial-Rounded" pitchFamily="34" charset="0"/>
              </a:rPr>
              <a:t>hiện tượng vỏ Trái Đất chuyển động, làm cho mặt đất nứt nẻ, trồi sụt, có thể làm đổ nhà cửa</a:t>
            </a:r>
            <a:endParaRPr sz="1800" dirty="0">
              <a:latin typeface="Arial-Rounded" pitchFamily="34" charset="0"/>
              <a:ea typeface="Arial-Rounded" pitchFamily="34" charset="0"/>
              <a:cs typeface="Arial-Rounded" pitchFamily="34" charset="0"/>
            </a:endParaRPr>
          </a:p>
        </p:txBody>
      </p:sp>
      <p:sp>
        <p:nvSpPr>
          <p:cNvPr id="2848" name="Google Shape;2848;p43"/>
          <p:cNvSpPr txBox="1">
            <a:spLocks noGrp="1"/>
          </p:cNvSpPr>
          <p:nvPr>
            <p:ph type="title" idx="4294967295"/>
          </p:nvPr>
        </p:nvSpPr>
        <p:spPr>
          <a:xfrm>
            <a:off x="3954916" y="2652575"/>
            <a:ext cx="1679028" cy="388938"/>
          </a:xfrm>
          <a:prstGeom prst="rect">
            <a:avLst/>
          </a:prstGeom>
        </p:spPr>
        <p:txBody>
          <a:bodyPr spcFirstLastPara="1" wrap="square" lIns="91419" tIns="91419" rIns="91419" bIns="91419" anchor="ctr" anchorCtr="0">
            <a:noAutofit/>
          </a:bodyPr>
          <a:lstStyle/>
          <a:p>
            <a:pPr lvl="0" algn="ctr"/>
            <a:r>
              <a:rPr lang="en-US" sz="2400" b="1" dirty="0" err="1">
                <a:solidFill>
                  <a:schemeClr val="bg1">
                    <a:lumMod val="60000"/>
                    <a:lumOff val="40000"/>
                  </a:schemeClr>
                </a:solidFill>
                <a:latin typeface="Arial-Rounded" pitchFamily="34" charset="0"/>
                <a:ea typeface="Arial-Rounded" pitchFamily="34" charset="0"/>
                <a:cs typeface="Arial-Rounded" pitchFamily="34" charset="0"/>
              </a:rPr>
              <a:t>Hỗn</a:t>
            </a:r>
            <a:r>
              <a:rPr lang="en-US" sz="2400" b="1" dirty="0">
                <a:solidFill>
                  <a:schemeClr val="bg1">
                    <a:lumMod val="60000"/>
                    <a:lumOff val="40000"/>
                  </a:schemeClr>
                </a:solidFill>
                <a:latin typeface="Arial-Rounded" pitchFamily="34" charset="0"/>
                <a:ea typeface="Arial-Rounded" pitchFamily="34" charset="0"/>
                <a:cs typeface="Arial-Rounded" pitchFamily="34" charset="0"/>
              </a:rPr>
              <a:t> </a:t>
            </a:r>
            <a:r>
              <a:rPr lang="en-US" sz="2400" b="1" dirty="0" err="1">
                <a:solidFill>
                  <a:schemeClr val="bg1">
                    <a:lumMod val="60000"/>
                    <a:lumOff val="40000"/>
                  </a:schemeClr>
                </a:solidFill>
                <a:latin typeface="Arial-Rounded" pitchFamily="34" charset="0"/>
                <a:ea typeface="Arial-Rounded" pitchFamily="34" charset="0"/>
                <a:cs typeface="Arial-Rounded" pitchFamily="34" charset="0"/>
              </a:rPr>
              <a:t>loạn</a:t>
            </a:r>
            <a:endParaRPr sz="2400" b="1" dirty="0">
              <a:solidFill>
                <a:schemeClr val="bg1">
                  <a:lumMod val="60000"/>
                  <a:lumOff val="40000"/>
                </a:schemeClr>
              </a:solidFill>
              <a:latin typeface="Arial-Rounded" pitchFamily="34" charset="0"/>
              <a:ea typeface="Arial-Rounded" pitchFamily="34" charset="0"/>
              <a:cs typeface="Arial-Rounded" pitchFamily="34" charset="0"/>
            </a:endParaRPr>
          </a:p>
        </p:txBody>
      </p:sp>
      <p:sp>
        <p:nvSpPr>
          <p:cNvPr id="2849" name="Google Shape;2849;p43"/>
          <p:cNvSpPr txBox="1">
            <a:spLocks noGrp="1"/>
          </p:cNvSpPr>
          <p:nvPr>
            <p:ph type="subTitle" idx="4294967295"/>
          </p:nvPr>
        </p:nvSpPr>
        <p:spPr>
          <a:xfrm>
            <a:off x="3555373" y="3537744"/>
            <a:ext cx="2570162" cy="762000"/>
          </a:xfrm>
          <a:prstGeom prst="rect">
            <a:avLst/>
          </a:prstGeom>
        </p:spPr>
        <p:txBody>
          <a:bodyPr spcFirstLastPara="1" wrap="square" lIns="91419" tIns="91419" rIns="91419" bIns="91419" anchor="t" anchorCtr="0">
            <a:noAutofit/>
          </a:bodyPr>
          <a:lstStyle/>
          <a:p>
            <a:pPr marL="0" indent="0" algn="ctr">
              <a:lnSpc>
                <a:spcPct val="100000"/>
              </a:lnSpc>
              <a:spcAft>
                <a:spcPts val="1600"/>
              </a:spcAft>
              <a:buNone/>
            </a:pPr>
            <a:r>
              <a:rPr lang="vi-VN" sz="1800" dirty="0">
                <a:latin typeface="Arial-Rounded" pitchFamily="34" charset="0"/>
                <a:ea typeface="Arial-Rounded" pitchFamily="34" charset="0"/>
                <a:cs typeface="Arial-Rounded" pitchFamily="34" charset="0"/>
              </a:rPr>
              <a:t>tình trạng lộn xộn, không kiểm soát được.</a:t>
            </a:r>
            <a:endParaRPr sz="1800" dirty="0">
              <a:latin typeface="Arial-Rounded" pitchFamily="34" charset="0"/>
              <a:ea typeface="Arial-Rounded" pitchFamily="34" charset="0"/>
              <a:cs typeface="Arial-Rounded" pitchFamily="34" charset="0"/>
            </a:endParaRPr>
          </a:p>
        </p:txBody>
      </p:sp>
      <p:sp>
        <p:nvSpPr>
          <p:cNvPr id="2850" name="Google Shape;2850;p43"/>
          <p:cNvSpPr txBox="1">
            <a:spLocks noGrp="1"/>
          </p:cNvSpPr>
          <p:nvPr>
            <p:ph type="title" idx="4294967295"/>
          </p:nvPr>
        </p:nvSpPr>
        <p:spPr>
          <a:xfrm>
            <a:off x="6452673" y="2625266"/>
            <a:ext cx="1959753" cy="415925"/>
          </a:xfrm>
          <a:prstGeom prst="rect">
            <a:avLst/>
          </a:prstGeom>
        </p:spPr>
        <p:txBody>
          <a:bodyPr spcFirstLastPara="1" wrap="square" lIns="91419" tIns="91419" rIns="91419" bIns="91419" anchor="ctr" anchorCtr="0">
            <a:noAutofit/>
          </a:bodyPr>
          <a:lstStyle/>
          <a:p>
            <a:pPr lvl="0" algn="ctr"/>
            <a:r>
              <a:rPr lang="en-US" sz="2400" b="1" dirty="0" err="1">
                <a:solidFill>
                  <a:schemeClr val="bg1">
                    <a:lumMod val="60000"/>
                    <a:lumOff val="40000"/>
                  </a:schemeClr>
                </a:solidFill>
                <a:latin typeface="Arial-Rounded" pitchFamily="34" charset="0"/>
                <a:ea typeface="Arial-Rounded" pitchFamily="34" charset="0"/>
                <a:cs typeface="Arial-Rounded" pitchFamily="34" charset="0"/>
              </a:rPr>
              <a:t>Bàng</a:t>
            </a:r>
            <a:r>
              <a:rPr lang="en-US" sz="2400" b="1" dirty="0">
                <a:solidFill>
                  <a:schemeClr val="bg1">
                    <a:lumMod val="60000"/>
                    <a:lumOff val="40000"/>
                  </a:schemeClr>
                </a:solidFill>
                <a:latin typeface="Arial-Rounded" pitchFamily="34" charset="0"/>
                <a:ea typeface="Arial-Rounded" pitchFamily="34" charset="0"/>
                <a:cs typeface="Arial-Rounded" pitchFamily="34" charset="0"/>
              </a:rPr>
              <a:t> </a:t>
            </a:r>
            <a:r>
              <a:rPr lang="en-US" sz="2400" b="1" dirty="0" err="1">
                <a:solidFill>
                  <a:schemeClr val="bg1">
                    <a:lumMod val="60000"/>
                    <a:lumOff val="40000"/>
                  </a:schemeClr>
                </a:solidFill>
                <a:latin typeface="Arial-Rounded" pitchFamily="34" charset="0"/>
                <a:ea typeface="Arial-Rounded" pitchFamily="34" charset="0"/>
                <a:cs typeface="Arial-Rounded" pitchFamily="34" charset="0"/>
              </a:rPr>
              <a:t>hoàng</a:t>
            </a:r>
            <a:endParaRPr sz="2400" b="1" dirty="0">
              <a:solidFill>
                <a:schemeClr val="bg1">
                  <a:lumMod val="60000"/>
                  <a:lumOff val="40000"/>
                </a:schemeClr>
              </a:solidFill>
              <a:latin typeface="Arial-Rounded" pitchFamily="34" charset="0"/>
              <a:ea typeface="Arial-Rounded" pitchFamily="34" charset="0"/>
              <a:cs typeface="Arial-Rounded" pitchFamily="34" charset="0"/>
            </a:endParaRPr>
          </a:p>
        </p:txBody>
      </p:sp>
      <p:sp>
        <p:nvSpPr>
          <p:cNvPr id="2851" name="Google Shape;2851;p43"/>
          <p:cNvSpPr txBox="1">
            <a:spLocks noGrp="1"/>
          </p:cNvSpPr>
          <p:nvPr>
            <p:ph type="subTitle" idx="4294967295"/>
          </p:nvPr>
        </p:nvSpPr>
        <p:spPr>
          <a:xfrm>
            <a:off x="6705600" y="3435261"/>
            <a:ext cx="1981200" cy="701675"/>
          </a:xfrm>
          <a:prstGeom prst="rect">
            <a:avLst/>
          </a:prstGeom>
        </p:spPr>
        <p:txBody>
          <a:bodyPr spcFirstLastPara="1" wrap="square" lIns="91419" tIns="91419" rIns="91419" bIns="91419" anchor="t" anchorCtr="0">
            <a:noAutofit/>
          </a:bodyPr>
          <a:lstStyle/>
          <a:p>
            <a:pPr marL="0" indent="0" algn="ctr">
              <a:lnSpc>
                <a:spcPct val="100000"/>
              </a:lnSpc>
              <a:spcAft>
                <a:spcPts val="1600"/>
              </a:spcAft>
              <a:buNone/>
            </a:pPr>
            <a:r>
              <a:rPr lang="en-US" sz="1800" dirty="0" err="1">
                <a:latin typeface="Arial-Rounded" pitchFamily="34" charset="0"/>
                <a:ea typeface="Arial-Rounded" pitchFamily="34" charset="0"/>
                <a:cs typeface="Arial-Rounded" pitchFamily="34" charset="0"/>
              </a:rPr>
              <a:t>choáng</a:t>
            </a:r>
            <a:r>
              <a:rPr lang="en-US" sz="1800" dirty="0">
                <a:latin typeface="Arial-Rounded" pitchFamily="34" charset="0"/>
                <a:ea typeface="Arial-Rounded" pitchFamily="34" charset="0"/>
                <a:cs typeface="Arial-Rounded" pitchFamily="34" charset="0"/>
              </a:rPr>
              <a:t> </a:t>
            </a:r>
            <a:r>
              <a:rPr lang="en-US" sz="1800" dirty="0" err="1">
                <a:latin typeface="Arial-Rounded" pitchFamily="34" charset="0"/>
                <a:ea typeface="Arial-Rounded" pitchFamily="34" charset="0"/>
                <a:cs typeface="Arial-Rounded" pitchFamily="34" charset="0"/>
              </a:rPr>
              <a:t>váng</a:t>
            </a:r>
            <a:r>
              <a:rPr lang="en-US" sz="1800" dirty="0">
                <a:latin typeface="Arial-Rounded" pitchFamily="34" charset="0"/>
                <a:ea typeface="Arial-Rounded" pitchFamily="34" charset="0"/>
                <a:cs typeface="Arial-Rounded" pitchFamily="34" charset="0"/>
              </a:rPr>
              <a:t>, </a:t>
            </a:r>
            <a:r>
              <a:rPr lang="en-US" sz="1800" dirty="0" err="1">
                <a:latin typeface="Arial-Rounded" pitchFamily="34" charset="0"/>
                <a:ea typeface="Arial-Rounded" pitchFamily="34" charset="0"/>
                <a:cs typeface="Arial-Rounded" pitchFamily="34" charset="0"/>
              </a:rPr>
              <a:t>sững</a:t>
            </a:r>
            <a:r>
              <a:rPr lang="en-US" sz="1800" dirty="0">
                <a:latin typeface="Arial-Rounded" pitchFamily="34" charset="0"/>
                <a:ea typeface="Arial-Rounded" pitchFamily="34" charset="0"/>
                <a:cs typeface="Arial-Rounded" pitchFamily="34" charset="0"/>
              </a:rPr>
              <a:t> </a:t>
            </a:r>
            <a:r>
              <a:rPr lang="en-US" sz="1800" dirty="0" err="1">
                <a:latin typeface="Arial-Rounded" pitchFamily="34" charset="0"/>
                <a:ea typeface="Arial-Rounded" pitchFamily="34" charset="0"/>
                <a:cs typeface="Arial-Rounded" pitchFamily="34" charset="0"/>
              </a:rPr>
              <a:t>sờ</a:t>
            </a:r>
            <a:r>
              <a:rPr lang="en-US" sz="1800" dirty="0">
                <a:latin typeface="Arial-Rounded" pitchFamily="34" charset="0"/>
                <a:ea typeface="Arial-Rounded" pitchFamily="34" charset="0"/>
                <a:cs typeface="Arial-Rounded" pitchFamily="34" charset="0"/>
              </a:rPr>
              <a:t>.</a:t>
            </a:r>
            <a:endParaRPr sz="1800" dirty="0">
              <a:latin typeface="Arial-Rounded" pitchFamily="34" charset="0"/>
              <a:ea typeface="Arial-Rounded" pitchFamily="34" charset="0"/>
              <a:cs typeface="Arial-Rounded" pitchFamily="34" charset="0"/>
            </a:endParaRPr>
          </a:p>
        </p:txBody>
      </p:sp>
      <p:sp>
        <p:nvSpPr>
          <p:cNvPr id="2842" name="Google Shape;2842;p43"/>
          <p:cNvSpPr/>
          <p:nvPr/>
        </p:nvSpPr>
        <p:spPr>
          <a:xfrm>
            <a:off x="932440" y="2663048"/>
            <a:ext cx="1879666" cy="449601"/>
          </a:xfrm>
          <a:custGeom>
            <a:avLst/>
            <a:gdLst/>
            <a:ahLst/>
            <a:cxnLst/>
            <a:rect l="l" t="t" r="r" b="b"/>
            <a:pathLst>
              <a:path w="61678" h="9775" extrusionOk="0">
                <a:moveTo>
                  <a:pt x="0" y="1"/>
                </a:moveTo>
                <a:lnTo>
                  <a:pt x="4137" y="4937"/>
                </a:lnTo>
                <a:lnTo>
                  <a:pt x="0" y="9774"/>
                </a:lnTo>
                <a:lnTo>
                  <a:pt x="61678" y="9774"/>
                </a:lnTo>
                <a:lnTo>
                  <a:pt x="57475" y="5371"/>
                </a:lnTo>
                <a:lnTo>
                  <a:pt x="61678" y="1"/>
                </a:lnTo>
                <a:close/>
              </a:path>
            </a:pathLst>
          </a:custGeom>
          <a:solidFill>
            <a:srgbClr val="FFBA4B">
              <a:alpha val="38200"/>
            </a:srgbClr>
          </a:solidFill>
          <a:ln>
            <a:noFill/>
          </a:ln>
        </p:spPr>
        <p:txBody>
          <a:bodyPr spcFirstLastPara="1" wrap="square" lIns="91419" tIns="91419" rIns="91419" bIns="91419" anchor="ctr" anchorCtr="0">
            <a:noAutofit/>
          </a:bodyPr>
          <a:lstStyle/>
          <a:p>
            <a:pPr algn="ctr"/>
            <a:endParaRPr/>
          </a:p>
        </p:txBody>
      </p:sp>
      <p:sp>
        <p:nvSpPr>
          <p:cNvPr id="2844" name="Google Shape;2844;p43"/>
          <p:cNvSpPr/>
          <p:nvPr/>
        </p:nvSpPr>
        <p:spPr>
          <a:xfrm>
            <a:off x="6477002" y="2663048"/>
            <a:ext cx="2003949" cy="449601"/>
          </a:xfrm>
          <a:custGeom>
            <a:avLst/>
            <a:gdLst/>
            <a:ahLst/>
            <a:cxnLst/>
            <a:rect l="l" t="t" r="r" b="b"/>
            <a:pathLst>
              <a:path w="61678" h="9775" extrusionOk="0">
                <a:moveTo>
                  <a:pt x="0" y="1"/>
                </a:moveTo>
                <a:lnTo>
                  <a:pt x="4137" y="4937"/>
                </a:lnTo>
                <a:lnTo>
                  <a:pt x="0" y="9774"/>
                </a:lnTo>
                <a:lnTo>
                  <a:pt x="61678" y="9774"/>
                </a:lnTo>
                <a:lnTo>
                  <a:pt x="57475" y="5371"/>
                </a:lnTo>
                <a:lnTo>
                  <a:pt x="61678" y="1"/>
                </a:lnTo>
                <a:close/>
              </a:path>
            </a:pathLst>
          </a:custGeom>
          <a:solidFill>
            <a:srgbClr val="FFBA4B">
              <a:alpha val="38200"/>
            </a:srgbClr>
          </a:solidFill>
          <a:ln>
            <a:noFill/>
          </a:ln>
        </p:spPr>
        <p:txBody>
          <a:bodyPr spcFirstLastPara="1" wrap="square" lIns="91419" tIns="91419" rIns="91419" bIns="91419" anchor="ctr" anchorCtr="0">
            <a:noAutofit/>
          </a:bodyPr>
          <a:lstStyle/>
          <a:p>
            <a:pPr algn="ctr"/>
            <a:endParaRPr/>
          </a:p>
        </p:txBody>
      </p:sp>
      <p:sp>
        <p:nvSpPr>
          <p:cNvPr id="2845" name="Google Shape;2845;p43"/>
          <p:cNvSpPr/>
          <p:nvPr/>
        </p:nvSpPr>
        <p:spPr>
          <a:xfrm>
            <a:off x="3872060" y="2654102"/>
            <a:ext cx="1679029" cy="449601"/>
          </a:xfrm>
          <a:custGeom>
            <a:avLst/>
            <a:gdLst/>
            <a:ahLst/>
            <a:cxnLst/>
            <a:rect l="l" t="t" r="r" b="b"/>
            <a:pathLst>
              <a:path w="61678" h="9775" extrusionOk="0">
                <a:moveTo>
                  <a:pt x="0" y="1"/>
                </a:moveTo>
                <a:lnTo>
                  <a:pt x="4137" y="4937"/>
                </a:lnTo>
                <a:lnTo>
                  <a:pt x="0" y="9774"/>
                </a:lnTo>
                <a:lnTo>
                  <a:pt x="61678" y="9774"/>
                </a:lnTo>
                <a:lnTo>
                  <a:pt x="57475" y="5371"/>
                </a:lnTo>
                <a:lnTo>
                  <a:pt x="61678" y="1"/>
                </a:lnTo>
                <a:close/>
              </a:path>
            </a:pathLst>
          </a:custGeom>
          <a:solidFill>
            <a:srgbClr val="FFBA4B">
              <a:alpha val="38200"/>
            </a:srgbClr>
          </a:solidFill>
          <a:ln>
            <a:noFill/>
          </a:ln>
        </p:spPr>
        <p:txBody>
          <a:bodyPr spcFirstLastPara="1" wrap="square" lIns="91419" tIns="91419" rIns="91419" bIns="91419" anchor="ctr" anchorCtr="0">
            <a:noAutofit/>
          </a:bodyPr>
          <a:lstStyle/>
          <a:p>
            <a:pPr algn="ctr"/>
            <a:endParaRPr/>
          </a:p>
        </p:txBody>
      </p:sp>
      <p:sp>
        <p:nvSpPr>
          <p:cNvPr id="2854" name="Google Shape;2854;p43"/>
          <p:cNvSpPr/>
          <p:nvPr/>
        </p:nvSpPr>
        <p:spPr>
          <a:xfrm flipH="1">
            <a:off x="1412112" y="1639967"/>
            <a:ext cx="719700" cy="7197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19" tIns="91419" rIns="91419" bIns="91419" anchor="ctr" anchorCtr="0">
            <a:noAutofit/>
          </a:bodyPr>
          <a:lstStyle/>
          <a:p>
            <a:pPr algn="ctr"/>
            <a:r>
              <a:rPr lang="en" sz="4000" dirty="0">
                <a:solidFill>
                  <a:srgbClr val="FEF7E5"/>
                </a:solidFill>
                <a:latin typeface="Lilita One"/>
                <a:ea typeface="Lilita One"/>
                <a:cs typeface="Lilita One"/>
                <a:sym typeface="Lilita One"/>
              </a:rPr>
              <a:t>1</a:t>
            </a:r>
            <a:endParaRPr sz="4000" dirty="0">
              <a:solidFill>
                <a:srgbClr val="FEF7E5"/>
              </a:solidFill>
              <a:latin typeface="Lilita One"/>
              <a:ea typeface="Lilita One"/>
              <a:cs typeface="Lilita One"/>
              <a:sym typeface="Lilita One"/>
            </a:endParaRPr>
          </a:p>
        </p:txBody>
      </p:sp>
      <p:sp>
        <p:nvSpPr>
          <p:cNvPr id="2855" name="Google Shape;2855;p43"/>
          <p:cNvSpPr/>
          <p:nvPr/>
        </p:nvSpPr>
        <p:spPr>
          <a:xfrm flipH="1">
            <a:off x="4307700" y="1639967"/>
            <a:ext cx="719700" cy="7197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19" tIns="91419" rIns="91419" bIns="91419" anchor="ctr" anchorCtr="0">
            <a:noAutofit/>
          </a:bodyPr>
          <a:lstStyle/>
          <a:p>
            <a:pPr algn="ctr"/>
            <a:r>
              <a:rPr lang="en" sz="4000" dirty="0">
                <a:solidFill>
                  <a:srgbClr val="FEF7E5"/>
                </a:solidFill>
                <a:latin typeface="Lilita One"/>
                <a:ea typeface="Lilita One"/>
                <a:cs typeface="Lilita One"/>
                <a:sym typeface="Lilita One"/>
              </a:rPr>
              <a:t>2</a:t>
            </a:r>
            <a:endParaRPr sz="4000" dirty="0">
              <a:solidFill>
                <a:srgbClr val="FEF7E5"/>
              </a:solidFill>
              <a:latin typeface="Lilita One"/>
              <a:ea typeface="Lilita One"/>
              <a:cs typeface="Lilita One"/>
              <a:sym typeface="Lilita One"/>
            </a:endParaRPr>
          </a:p>
        </p:txBody>
      </p:sp>
      <p:sp>
        <p:nvSpPr>
          <p:cNvPr id="2856" name="Google Shape;2856;p43"/>
          <p:cNvSpPr/>
          <p:nvPr/>
        </p:nvSpPr>
        <p:spPr>
          <a:xfrm flipH="1">
            <a:off x="7122175" y="1639967"/>
            <a:ext cx="719700" cy="7197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19" tIns="91419" rIns="91419" bIns="91419" anchor="ctr" anchorCtr="0">
            <a:noAutofit/>
          </a:bodyPr>
          <a:lstStyle/>
          <a:p>
            <a:pPr algn="ctr"/>
            <a:r>
              <a:rPr lang="en" sz="4000" dirty="0">
                <a:solidFill>
                  <a:srgbClr val="FEF7E5"/>
                </a:solidFill>
                <a:latin typeface="Lilita One"/>
                <a:ea typeface="Lilita One"/>
                <a:cs typeface="Lilita One"/>
                <a:sym typeface="Lilita One"/>
              </a:rPr>
              <a:t>3</a:t>
            </a:r>
            <a:endParaRPr sz="4000" dirty="0">
              <a:solidFill>
                <a:srgbClr val="FEF7E5"/>
              </a:solidFill>
              <a:latin typeface="Lilita One"/>
              <a:ea typeface="Lilita One"/>
              <a:cs typeface="Lilita One"/>
              <a:sym typeface="Lilita One"/>
            </a:endParaRPr>
          </a:p>
        </p:txBody>
      </p:sp>
      <p:cxnSp>
        <p:nvCxnSpPr>
          <p:cNvPr id="2858" name="Google Shape;2858;p43"/>
          <p:cNvCxnSpPr>
            <a:stCxn id="2854" idx="2"/>
            <a:endCxn id="2855" idx="6"/>
          </p:cNvCxnSpPr>
          <p:nvPr/>
        </p:nvCxnSpPr>
        <p:spPr>
          <a:xfrm>
            <a:off x="2131812" y="1999817"/>
            <a:ext cx="2175888" cy="0"/>
          </a:xfrm>
          <a:prstGeom prst="straightConnector1">
            <a:avLst/>
          </a:prstGeom>
          <a:noFill/>
          <a:ln w="19050" cap="flat" cmpd="sng">
            <a:solidFill>
              <a:schemeClr val="lt2"/>
            </a:solidFill>
            <a:prstDash val="solid"/>
            <a:round/>
            <a:headEnd type="none" w="med" len="med"/>
            <a:tailEnd type="none" w="med" len="med"/>
          </a:ln>
        </p:spPr>
      </p:cxnSp>
      <p:cxnSp>
        <p:nvCxnSpPr>
          <p:cNvPr id="2859" name="Google Shape;2859;p43"/>
          <p:cNvCxnSpPr>
            <a:stCxn id="2855" idx="2"/>
            <a:endCxn id="2856" idx="6"/>
          </p:cNvCxnSpPr>
          <p:nvPr/>
        </p:nvCxnSpPr>
        <p:spPr>
          <a:xfrm>
            <a:off x="5027403" y="1999817"/>
            <a:ext cx="2094775" cy="0"/>
          </a:xfrm>
          <a:prstGeom prst="straightConnector1">
            <a:avLst/>
          </a:prstGeom>
          <a:noFill/>
          <a:ln w="19050" cap="flat" cmpd="sng">
            <a:solidFill>
              <a:schemeClr val="lt2"/>
            </a:solidFill>
            <a:prstDash val="solid"/>
            <a:round/>
            <a:headEnd type="none" w="med" len="med"/>
            <a:tailEnd type="none" w="med" len="med"/>
          </a:ln>
        </p:spPr>
      </p:cxnSp>
      <p:cxnSp>
        <p:nvCxnSpPr>
          <p:cNvPr id="2861" name="Google Shape;2861;p43"/>
          <p:cNvCxnSpPr/>
          <p:nvPr/>
        </p:nvCxnSpPr>
        <p:spPr>
          <a:xfrm flipV="1">
            <a:off x="4690789" y="2359748"/>
            <a:ext cx="0" cy="303300"/>
          </a:xfrm>
          <a:prstGeom prst="straightConnector1">
            <a:avLst/>
          </a:prstGeom>
          <a:noFill/>
          <a:ln w="19050" cap="flat" cmpd="sng">
            <a:solidFill>
              <a:schemeClr val="lt2"/>
            </a:solidFill>
            <a:prstDash val="solid"/>
            <a:round/>
            <a:headEnd type="none" w="med" len="med"/>
            <a:tailEnd type="none" w="med" len="med"/>
          </a:ln>
        </p:spPr>
      </p:cxnSp>
      <p:grpSp>
        <p:nvGrpSpPr>
          <p:cNvPr id="2863" name="Google Shape;2863;p43"/>
          <p:cNvGrpSpPr/>
          <p:nvPr/>
        </p:nvGrpSpPr>
        <p:grpSpPr>
          <a:xfrm rot="742303" flipH="1">
            <a:off x="8481355" y="4220870"/>
            <a:ext cx="670349" cy="639669"/>
            <a:chOff x="3061500" y="3213900"/>
            <a:chExt cx="616150" cy="587950"/>
          </a:xfrm>
        </p:grpSpPr>
        <p:sp>
          <p:nvSpPr>
            <p:cNvPr id="2864" name="Google Shape;2864;p43"/>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865" name="Google Shape;2865;p43"/>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866" name="Google Shape;2866;p43"/>
          <p:cNvGrpSpPr/>
          <p:nvPr/>
        </p:nvGrpSpPr>
        <p:grpSpPr>
          <a:xfrm rot="-292116" flipH="1">
            <a:off x="8016839" y="4539631"/>
            <a:ext cx="404393" cy="405918"/>
            <a:chOff x="2393350" y="3373025"/>
            <a:chExt cx="590725" cy="593025"/>
          </a:xfrm>
        </p:grpSpPr>
        <p:sp>
          <p:nvSpPr>
            <p:cNvPr id="2867" name="Google Shape;2867;p43"/>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868" name="Google Shape;2868;p43"/>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869" name="Google Shape;2869;p43"/>
          <p:cNvGrpSpPr/>
          <p:nvPr/>
        </p:nvGrpSpPr>
        <p:grpSpPr>
          <a:xfrm rot="2966663" flipH="1">
            <a:off x="761434" y="528143"/>
            <a:ext cx="570703" cy="603807"/>
            <a:chOff x="1881525" y="2974850"/>
            <a:chExt cx="635600" cy="672525"/>
          </a:xfrm>
        </p:grpSpPr>
        <p:sp>
          <p:nvSpPr>
            <p:cNvPr id="2870" name="Google Shape;2870;p43"/>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871" name="Google Shape;2871;p43"/>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cxnSp>
        <p:nvCxnSpPr>
          <p:cNvPr id="2872" name="Google Shape;2872;p43"/>
          <p:cNvCxnSpPr>
            <a:endCxn id="2854" idx="4"/>
          </p:cNvCxnSpPr>
          <p:nvPr/>
        </p:nvCxnSpPr>
        <p:spPr>
          <a:xfrm flipV="1">
            <a:off x="1771962" y="2359667"/>
            <a:ext cx="0" cy="303381"/>
          </a:xfrm>
          <a:prstGeom prst="straightConnector1">
            <a:avLst/>
          </a:prstGeom>
          <a:noFill/>
          <a:ln w="19050" cap="flat" cmpd="sng">
            <a:solidFill>
              <a:schemeClr val="lt2"/>
            </a:solidFill>
            <a:prstDash val="solid"/>
            <a:round/>
            <a:headEnd type="none" w="med" len="med"/>
            <a:tailEnd type="none" w="med" len="med"/>
          </a:ln>
        </p:spPr>
      </p:cxnSp>
      <p:cxnSp>
        <p:nvCxnSpPr>
          <p:cNvPr id="2873" name="Google Shape;2873;p43"/>
          <p:cNvCxnSpPr>
            <a:endCxn id="2856" idx="4"/>
          </p:cNvCxnSpPr>
          <p:nvPr/>
        </p:nvCxnSpPr>
        <p:spPr>
          <a:xfrm rot="10800000">
            <a:off x="7482037" y="2359748"/>
            <a:ext cx="0" cy="303300"/>
          </a:xfrm>
          <a:prstGeom prst="straightConnector1">
            <a:avLst/>
          </a:prstGeom>
          <a:noFill/>
          <a:ln w="19050"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85995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41"/>
                                        </p:tgtEl>
                                        <p:attrNameLst>
                                          <p:attrName>style.visibility</p:attrName>
                                        </p:attrNameLst>
                                      </p:cBhvr>
                                      <p:to>
                                        <p:strVal val="visible"/>
                                      </p:to>
                                    </p:set>
                                    <p:animEffect transition="in" filter="barn(inVertical)">
                                      <p:cBhvr>
                                        <p:cTn id="7" dur="500"/>
                                        <p:tgtEl>
                                          <p:spTgt spid="28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54"/>
                                        </p:tgtEl>
                                        <p:attrNameLst>
                                          <p:attrName>style.visibility</p:attrName>
                                        </p:attrNameLst>
                                      </p:cBhvr>
                                      <p:to>
                                        <p:strVal val="visible"/>
                                      </p:to>
                                    </p:set>
                                    <p:animEffect transition="in" filter="fade">
                                      <p:cBhvr>
                                        <p:cTn id="12" dur="500"/>
                                        <p:tgtEl>
                                          <p:spTgt spid="285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872"/>
                                        </p:tgtEl>
                                        <p:attrNameLst>
                                          <p:attrName>style.visibility</p:attrName>
                                        </p:attrNameLst>
                                      </p:cBhvr>
                                      <p:to>
                                        <p:strVal val="visible"/>
                                      </p:to>
                                    </p:set>
                                    <p:animEffect transition="in" filter="wipe(up)">
                                      <p:cBhvr>
                                        <p:cTn id="16" dur="500"/>
                                        <p:tgtEl>
                                          <p:spTgt spid="2872"/>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2842"/>
                                        </p:tgtEl>
                                        <p:attrNameLst>
                                          <p:attrName>style.visibility</p:attrName>
                                        </p:attrNameLst>
                                      </p:cBhvr>
                                      <p:to>
                                        <p:strVal val="visible"/>
                                      </p:to>
                                    </p:set>
                                    <p:animEffect transition="in" filter="barn(outVertical)">
                                      <p:cBhvr>
                                        <p:cTn id="20" dur="500"/>
                                        <p:tgtEl>
                                          <p:spTgt spid="2842"/>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2843"/>
                                        </p:tgtEl>
                                        <p:attrNameLst>
                                          <p:attrName>style.visibility</p:attrName>
                                        </p:attrNameLst>
                                      </p:cBhvr>
                                      <p:to>
                                        <p:strVal val="visible"/>
                                      </p:to>
                                    </p:set>
                                    <p:animEffect transition="in" filter="barn(outVertical)">
                                      <p:cBhvr>
                                        <p:cTn id="24" dur="500"/>
                                        <p:tgtEl>
                                          <p:spTgt spid="284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47">
                                            <p:txEl>
                                              <p:pRg st="0" end="0"/>
                                            </p:txEl>
                                          </p:spTgt>
                                        </p:tgtEl>
                                        <p:attrNameLst>
                                          <p:attrName>style.visibility</p:attrName>
                                        </p:attrNameLst>
                                      </p:cBhvr>
                                      <p:to>
                                        <p:strVal val="visible"/>
                                      </p:to>
                                    </p:set>
                                    <p:animEffect transition="in" filter="fade">
                                      <p:cBhvr>
                                        <p:cTn id="29" dur="1000"/>
                                        <p:tgtEl>
                                          <p:spTgt spid="2847">
                                            <p:txEl>
                                              <p:pRg st="0" end="0"/>
                                            </p:txEl>
                                          </p:spTgt>
                                        </p:tgtEl>
                                      </p:cBhvr>
                                    </p:animEffect>
                                    <p:anim calcmode="lin" valueType="num">
                                      <p:cBhvr>
                                        <p:cTn id="30" dur="1000" fill="hold"/>
                                        <p:tgtEl>
                                          <p:spTgt spid="2847">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8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858"/>
                                        </p:tgtEl>
                                        <p:attrNameLst>
                                          <p:attrName>style.visibility</p:attrName>
                                        </p:attrNameLst>
                                      </p:cBhvr>
                                      <p:to>
                                        <p:strVal val="visible"/>
                                      </p:to>
                                    </p:set>
                                    <p:animEffect transition="in" filter="wipe(left)">
                                      <p:cBhvr>
                                        <p:cTn id="36" dur="500"/>
                                        <p:tgtEl>
                                          <p:spTgt spid="2858"/>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2855"/>
                                        </p:tgtEl>
                                        <p:attrNameLst>
                                          <p:attrName>style.visibility</p:attrName>
                                        </p:attrNameLst>
                                      </p:cBhvr>
                                      <p:to>
                                        <p:strVal val="visible"/>
                                      </p:to>
                                    </p:set>
                                    <p:anim calcmode="lin" valueType="num">
                                      <p:cBhvr>
                                        <p:cTn id="40" dur="500" fill="hold"/>
                                        <p:tgtEl>
                                          <p:spTgt spid="2855"/>
                                        </p:tgtEl>
                                        <p:attrNameLst>
                                          <p:attrName>ppt_w</p:attrName>
                                        </p:attrNameLst>
                                      </p:cBhvr>
                                      <p:tavLst>
                                        <p:tav tm="0">
                                          <p:val>
                                            <p:fltVal val="0"/>
                                          </p:val>
                                        </p:tav>
                                        <p:tav tm="100000">
                                          <p:val>
                                            <p:strVal val="#ppt_w"/>
                                          </p:val>
                                        </p:tav>
                                      </p:tavLst>
                                    </p:anim>
                                    <p:anim calcmode="lin" valueType="num">
                                      <p:cBhvr>
                                        <p:cTn id="41" dur="500" fill="hold"/>
                                        <p:tgtEl>
                                          <p:spTgt spid="2855"/>
                                        </p:tgtEl>
                                        <p:attrNameLst>
                                          <p:attrName>ppt_h</p:attrName>
                                        </p:attrNameLst>
                                      </p:cBhvr>
                                      <p:tavLst>
                                        <p:tav tm="0">
                                          <p:val>
                                            <p:fltVal val="0"/>
                                          </p:val>
                                        </p:tav>
                                        <p:tav tm="100000">
                                          <p:val>
                                            <p:strVal val="#ppt_h"/>
                                          </p:val>
                                        </p:tav>
                                      </p:tavLst>
                                    </p:anim>
                                    <p:animEffect transition="in" filter="fade">
                                      <p:cBhvr>
                                        <p:cTn id="42" dur="500"/>
                                        <p:tgtEl>
                                          <p:spTgt spid="28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861"/>
                                        </p:tgtEl>
                                        <p:attrNameLst>
                                          <p:attrName>style.visibility</p:attrName>
                                        </p:attrNameLst>
                                      </p:cBhvr>
                                      <p:to>
                                        <p:strVal val="visible"/>
                                      </p:to>
                                    </p:set>
                                    <p:animEffect transition="in" filter="wipe(up)">
                                      <p:cBhvr>
                                        <p:cTn id="47" dur="500"/>
                                        <p:tgtEl>
                                          <p:spTgt spid="286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2845"/>
                                        </p:tgtEl>
                                        <p:attrNameLst>
                                          <p:attrName>style.visibility</p:attrName>
                                        </p:attrNameLst>
                                      </p:cBhvr>
                                      <p:to>
                                        <p:strVal val="visible"/>
                                      </p:to>
                                    </p:set>
                                    <p:animEffect transition="in" filter="barn(outVertical)">
                                      <p:cBhvr>
                                        <p:cTn id="52" dur="500"/>
                                        <p:tgtEl>
                                          <p:spTgt spid="2845"/>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2848"/>
                                        </p:tgtEl>
                                        <p:attrNameLst>
                                          <p:attrName>style.visibility</p:attrName>
                                        </p:attrNameLst>
                                      </p:cBhvr>
                                      <p:to>
                                        <p:strVal val="visible"/>
                                      </p:to>
                                    </p:set>
                                    <p:animEffect transition="in" filter="barn(outVertical)">
                                      <p:cBhvr>
                                        <p:cTn id="55" dur="500"/>
                                        <p:tgtEl>
                                          <p:spTgt spid="284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849">
                                            <p:txEl>
                                              <p:pRg st="0" end="0"/>
                                            </p:txEl>
                                          </p:spTgt>
                                        </p:tgtEl>
                                        <p:attrNameLst>
                                          <p:attrName>style.visibility</p:attrName>
                                        </p:attrNameLst>
                                      </p:cBhvr>
                                      <p:to>
                                        <p:strVal val="visible"/>
                                      </p:to>
                                    </p:set>
                                    <p:animEffect transition="in" filter="fade">
                                      <p:cBhvr>
                                        <p:cTn id="60" dur="1000"/>
                                        <p:tgtEl>
                                          <p:spTgt spid="2849">
                                            <p:txEl>
                                              <p:pRg st="0" end="0"/>
                                            </p:txEl>
                                          </p:spTgt>
                                        </p:tgtEl>
                                      </p:cBhvr>
                                    </p:animEffect>
                                    <p:anim calcmode="lin" valueType="num">
                                      <p:cBhvr>
                                        <p:cTn id="61" dur="1000" fill="hold"/>
                                        <p:tgtEl>
                                          <p:spTgt spid="2849">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28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859"/>
                                        </p:tgtEl>
                                        <p:attrNameLst>
                                          <p:attrName>style.visibility</p:attrName>
                                        </p:attrNameLst>
                                      </p:cBhvr>
                                      <p:to>
                                        <p:strVal val="visible"/>
                                      </p:to>
                                    </p:set>
                                    <p:animEffect transition="in" filter="wipe(left)">
                                      <p:cBhvr>
                                        <p:cTn id="67" dur="500"/>
                                        <p:tgtEl>
                                          <p:spTgt spid="2859"/>
                                        </p:tgtEl>
                                      </p:cBhvr>
                                    </p:animEffect>
                                  </p:childTnLst>
                                </p:cTn>
                              </p:par>
                            </p:childTnLst>
                          </p:cTn>
                        </p:par>
                        <p:par>
                          <p:cTn id="68" fill="hold">
                            <p:stCondLst>
                              <p:cond delay="500"/>
                            </p:stCondLst>
                            <p:childTnLst>
                              <p:par>
                                <p:cTn id="69" presetID="53" presetClass="entr" presetSubtype="16" fill="hold" grpId="0" nodeType="afterEffect">
                                  <p:stCondLst>
                                    <p:cond delay="0"/>
                                  </p:stCondLst>
                                  <p:childTnLst>
                                    <p:set>
                                      <p:cBhvr>
                                        <p:cTn id="70" dur="1" fill="hold">
                                          <p:stCondLst>
                                            <p:cond delay="0"/>
                                          </p:stCondLst>
                                        </p:cTn>
                                        <p:tgtEl>
                                          <p:spTgt spid="2856"/>
                                        </p:tgtEl>
                                        <p:attrNameLst>
                                          <p:attrName>style.visibility</p:attrName>
                                        </p:attrNameLst>
                                      </p:cBhvr>
                                      <p:to>
                                        <p:strVal val="visible"/>
                                      </p:to>
                                    </p:set>
                                    <p:anim calcmode="lin" valueType="num">
                                      <p:cBhvr>
                                        <p:cTn id="71" dur="500" fill="hold"/>
                                        <p:tgtEl>
                                          <p:spTgt spid="2856"/>
                                        </p:tgtEl>
                                        <p:attrNameLst>
                                          <p:attrName>ppt_w</p:attrName>
                                        </p:attrNameLst>
                                      </p:cBhvr>
                                      <p:tavLst>
                                        <p:tav tm="0">
                                          <p:val>
                                            <p:fltVal val="0"/>
                                          </p:val>
                                        </p:tav>
                                        <p:tav tm="100000">
                                          <p:val>
                                            <p:strVal val="#ppt_w"/>
                                          </p:val>
                                        </p:tav>
                                      </p:tavLst>
                                    </p:anim>
                                    <p:anim calcmode="lin" valueType="num">
                                      <p:cBhvr>
                                        <p:cTn id="72" dur="500" fill="hold"/>
                                        <p:tgtEl>
                                          <p:spTgt spid="2856"/>
                                        </p:tgtEl>
                                        <p:attrNameLst>
                                          <p:attrName>ppt_h</p:attrName>
                                        </p:attrNameLst>
                                      </p:cBhvr>
                                      <p:tavLst>
                                        <p:tav tm="0">
                                          <p:val>
                                            <p:fltVal val="0"/>
                                          </p:val>
                                        </p:tav>
                                        <p:tav tm="100000">
                                          <p:val>
                                            <p:strVal val="#ppt_h"/>
                                          </p:val>
                                        </p:tav>
                                      </p:tavLst>
                                    </p:anim>
                                    <p:animEffect transition="in" filter="fade">
                                      <p:cBhvr>
                                        <p:cTn id="73" dur="500"/>
                                        <p:tgtEl>
                                          <p:spTgt spid="285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2873"/>
                                        </p:tgtEl>
                                        <p:attrNameLst>
                                          <p:attrName>style.visibility</p:attrName>
                                        </p:attrNameLst>
                                      </p:cBhvr>
                                      <p:to>
                                        <p:strVal val="visible"/>
                                      </p:to>
                                    </p:set>
                                    <p:animEffect transition="in" filter="wipe(up)">
                                      <p:cBhvr>
                                        <p:cTn id="78" dur="500"/>
                                        <p:tgtEl>
                                          <p:spTgt spid="2873"/>
                                        </p:tgtEl>
                                      </p:cBhvr>
                                    </p:animEffect>
                                  </p:childTnLst>
                                </p:cTn>
                              </p:par>
                            </p:childTnLst>
                          </p:cTn>
                        </p:par>
                        <p:par>
                          <p:cTn id="79" fill="hold">
                            <p:stCondLst>
                              <p:cond delay="500"/>
                            </p:stCondLst>
                            <p:childTnLst>
                              <p:par>
                                <p:cTn id="80" presetID="16" presetClass="entr" presetSubtype="37" fill="hold" grpId="0" nodeType="afterEffect">
                                  <p:stCondLst>
                                    <p:cond delay="0"/>
                                  </p:stCondLst>
                                  <p:childTnLst>
                                    <p:set>
                                      <p:cBhvr>
                                        <p:cTn id="81" dur="1" fill="hold">
                                          <p:stCondLst>
                                            <p:cond delay="0"/>
                                          </p:stCondLst>
                                        </p:cTn>
                                        <p:tgtEl>
                                          <p:spTgt spid="2844"/>
                                        </p:tgtEl>
                                        <p:attrNameLst>
                                          <p:attrName>style.visibility</p:attrName>
                                        </p:attrNameLst>
                                      </p:cBhvr>
                                      <p:to>
                                        <p:strVal val="visible"/>
                                      </p:to>
                                    </p:set>
                                    <p:animEffect transition="in" filter="barn(outVertical)">
                                      <p:cBhvr>
                                        <p:cTn id="82" dur="500"/>
                                        <p:tgtEl>
                                          <p:spTgt spid="2844"/>
                                        </p:tgtEl>
                                      </p:cBhvr>
                                    </p:animEffect>
                                  </p:childTnLst>
                                </p:cTn>
                              </p:par>
                              <p:par>
                                <p:cTn id="83" presetID="16" presetClass="entr" presetSubtype="37" fill="hold" grpId="0" nodeType="withEffect">
                                  <p:stCondLst>
                                    <p:cond delay="0"/>
                                  </p:stCondLst>
                                  <p:childTnLst>
                                    <p:set>
                                      <p:cBhvr>
                                        <p:cTn id="84" dur="1" fill="hold">
                                          <p:stCondLst>
                                            <p:cond delay="0"/>
                                          </p:stCondLst>
                                        </p:cTn>
                                        <p:tgtEl>
                                          <p:spTgt spid="2850"/>
                                        </p:tgtEl>
                                        <p:attrNameLst>
                                          <p:attrName>style.visibility</p:attrName>
                                        </p:attrNameLst>
                                      </p:cBhvr>
                                      <p:to>
                                        <p:strVal val="visible"/>
                                      </p:to>
                                    </p:set>
                                    <p:animEffect transition="in" filter="barn(outVertical)">
                                      <p:cBhvr>
                                        <p:cTn id="85" dur="500"/>
                                        <p:tgtEl>
                                          <p:spTgt spid="2850"/>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851">
                                            <p:txEl>
                                              <p:pRg st="0" end="0"/>
                                            </p:txEl>
                                          </p:spTgt>
                                        </p:tgtEl>
                                        <p:attrNameLst>
                                          <p:attrName>style.visibility</p:attrName>
                                        </p:attrNameLst>
                                      </p:cBhvr>
                                      <p:to>
                                        <p:strVal val="visible"/>
                                      </p:to>
                                    </p:set>
                                    <p:animEffect transition="in" filter="fade">
                                      <p:cBhvr>
                                        <p:cTn id="90" dur="1000"/>
                                        <p:tgtEl>
                                          <p:spTgt spid="2851">
                                            <p:txEl>
                                              <p:pRg st="0" end="0"/>
                                            </p:txEl>
                                          </p:spTgt>
                                        </p:tgtEl>
                                      </p:cBhvr>
                                    </p:animEffect>
                                    <p:anim calcmode="lin" valueType="num">
                                      <p:cBhvr>
                                        <p:cTn id="91" dur="1000" fill="hold"/>
                                        <p:tgtEl>
                                          <p:spTgt spid="2851">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285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1" grpId="0"/>
      <p:bldP spid="2843" grpId="0"/>
      <p:bldP spid="2847" grpId="0" build="p"/>
      <p:bldP spid="2848" grpId="0"/>
      <p:bldP spid="2849" grpId="0" build="p"/>
      <p:bldP spid="2850" grpId="0"/>
      <p:bldP spid="2851" grpId="0" build="p"/>
      <p:bldP spid="2842" grpId="0" animBg="1"/>
      <p:bldP spid="2844" grpId="0" animBg="1"/>
      <p:bldP spid="2845" grpId="0" animBg="1"/>
      <p:bldP spid="2854" grpId="0" animBg="1"/>
      <p:bldP spid="2855" grpId="0" animBg="1"/>
      <p:bldP spid="28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8" name="Google Shape;2508;p39"/>
          <p:cNvSpPr txBox="1">
            <a:spLocks noGrp="1"/>
          </p:cNvSpPr>
          <p:nvPr>
            <p:ph type="title"/>
          </p:nvPr>
        </p:nvSpPr>
        <p:spPr>
          <a:xfrm>
            <a:off x="2487776" y="160028"/>
            <a:ext cx="3962400" cy="516659"/>
          </a:xfrm>
          <a:prstGeom prst="rect">
            <a:avLst/>
          </a:prstGeom>
        </p:spPr>
        <p:txBody>
          <a:bodyPr spcFirstLastPara="1" wrap="square" lIns="91419" tIns="91419" rIns="91419" bIns="91419" anchor="ctr" anchorCtr="0">
            <a:noAutofit/>
          </a:bodyPr>
          <a:lstStyle/>
          <a:p>
            <a:pPr algn="ctr"/>
            <a:r>
              <a:rPr lang="en"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rPr>
              <a:t>Cha sẽ luôn bên con</a:t>
            </a:r>
            <a:endParaRPr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endParaRPr>
          </a:p>
        </p:txBody>
      </p:sp>
      <p:sp>
        <p:nvSpPr>
          <p:cNvPr id="2509" name="Google Shape;2509;p39"/>
          <p:cNvSpPr txBox="1">
            <a:spLocks noGrp="1"/>
          </p:cNvSpPr>
          <p:nvPr>
            <p:ph type="body" idx="1"/>
          </p:nvPr>
        </p:nvSpPr>
        <p:spPr>
          <a:xfrm>
            <a:off x="239908" y="733598"/>
            <a:ext cx="8639241" cy="4136741"/>
          </a:xfrm>
          <a:prstGeom prst="rect">
            <a:avLst/>
          </a:prstGeom>
        </p:spPr>
        <p:txBody>
          <a:bodyPr spcFirstLastPara="1" wrap="square" lIns="91419" tIns="91419" rIns="91419" bIns="91419" anchor="ctr" anchorCtr="0">
            <a:noAutofit/>
          </a:bodyPr>
          <a:lstStyle/>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Một trận động đất lớn xảy ra. Chỉ trong vòng 4 phút, nó đã san bằng thành phố. Giữa cơn hỗn loạn đó, một người cha chạy vội đến trường học của con. Ông bàng hoàng, lặng đi vì ngôi trường chỉ còn là một đống gạch vụn. Rồi ông nhớ lại lời hứa với con: “Dù có chuyện gì xảy ra, cha cũng sẽ luôn ở bên con.”.</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Ông cố nhớ lại vị trí lớp học của con, chạy đến đó và ra sức đào bới. Mọi người kéo ông ra và an ủi:</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 Muộn quá rồi! Bác không làm được gì nữa đâu!</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Nhưng với ai, ông cũng chỉ có một câu hỏi: “Bác có giúp tôi không?”, rồi tiếp tục đào bới. Nhiều người bắt đầu đào bới cùng ông.</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Bọn trẻ được cứu thoát. Cậu con trai ôm chầm lấy cha:</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 Cha ơi! Con đã bảo các bạn là nhất định cha sẽ cứu con và các bạn mà! </a:t>
            </a:r>
          </a:p>
        </p:txBody>
      </p:sp>
      <p:grpSp>
        <p:nvGrpSpPr>
          <p:cNvPr id="2510" name="Google Shape;2510;p39"/>
          <p:cNvGrpSpPr/>
          <p:nvPr/>
        </p:nvGrpSpPr>
        <p:grpSpPr>
          <a:xfrm>
            <a:off x="8645455" y="4787373"/>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798897" y="33655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286929" y="7641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 name="Rectangle 1"/>
          <p:cNvSpPr/>
          <p:nvPr/>
        </p:nvSpPr>
        <p:spPr>
          <a:xfrm>
            <a:off x="4593896" y="4860726"/>
            <a:ext cx="3175869" cy="311621"/>
          </a:xfrm>
          <a:prstGeom prst="rect">
            <a:avLst/>
          </a:prstGeom>
        </p:spPr>
        <p:txBody>
          <a:bodyPr wrap="square" lIns="91434" tIns="45717" rIns="91434" bIns="45717">
            <a:spAutoFit/>
          </a:bodyPr>
          <a:lstStyle/>
          <a:p>
            <a:r>
              <a:rPr lang="en-US" dirty="0">
                <a:solidFill>
                  <a:srgbClr val="292850"/>
                </a:solidFill>
                <a:latin typeface="Arial-Rounded" pitchFamily="34" charset="0"/>
                <a:ea typeface="Arial-Rounded" pitchFamily="34" charset="0"/>
                <a:cs typeface="Arial-Rounded" pitchFamily="34" charset="0"/>
              </a:rPr>
              <a:t>Theo </a:t>
            </a:r>
            <a:r>
              <a:rPr lang="en-US" dirty="0" err="1">
                <a:solidFill>
                  <a:srgbClr val="292850"/>
                </a:solidFill>
                <a:latin typeface="Arial-Rounded" pitchFamily="34" charset="0"/>
                <a:ea typeface="Arial-Rounded" pitchFamily="34" charset="0"/>
                <a:cs typeface="Arial-Rounded" pitchFamily="34" charset="0"/>
              </a:rPr>
              <a:t>báo</a:t>
            </a:r>
            <a:r>
              <a:rPr lang="en-US" dirty="0">
                <a:solidFill>
                  <a:srgbClr val="292850"/>
                </a:solidFill>
                <a:latin typeface="Arial-Rounded" pitchFamily="34" charset="0"/>
                <a:ea typeface="Arial-Rounded" pitchFamily="34" charset="0"/>
                <a:cs typeface="Arial-Rounded" pitchFamily="34" charset="0"/>
              </a:rPr>
              <a:t> </a:t>
            </a:r>
            <a:r>
              <a:rPr lang="en-US" i="1" dirty="0" err="1">
                <a:solidFill>
                  <a:srgbClr val="292850"/>
                </a:solidFill>
                <a:latin typeface="Arial-Rounded" pitchFamily="34" charset="0"/>
                <a:ea typeface="Arial-Rounded" pitchFamily="34" charset="0"/>
                <a:cs typeface="Arial-Rounded" pitchFamily="34" charset="0"/>
              </a:rPr>
              <a:t>Tuổi</a:t>
            </a:r>
            <a:r>
              <a:rPr lang="en-US" i="1" dirty="0">
                <a:solidFill>
                  <a:srgbClr val="292850"/>
                </a:solidFill>
                <a:latin typeface="Arial-Rounded" pitchFamily="34" charset="0"/>
                <a:ea typeface="Arial-Rounded" pitchFamily="34" charset="0"/>
                <a:cs typeface="Arial-Rounded" pitchFamily="34" charset="0"/>
              </a:rPr>
              <a:t> </a:t>
            </a:r>
            <a:r>
              <a:rPr lang="en-US" i="1" dirty="0" err="1">
                <a:solidFill>
                  <a:srgbClr val="292850"/>
                </a:solidFill>
                <a:latin typeface="Arial-Rounded" pitchFamily="34" charset="0"/>
                <a:ea typeface="Arial-Rounded" pitchFamily="34" charset="0"/>
                <a:cs typeface="Arial-Rounded" pitchFamily="34" charset="0"/>
              </a:rPr>
              <a:t>trẻ</a:t>
            </a:r>
            <a:r>
              <a:rPr lang="en-US" dirty="0">
                <a:solidFill>
                  <a:srgbClr val="292850"/>
                </a:solidFill>
                <a:latin typeface="Arial-Rounded" pitchFamily="34" charset="0"/>
                <a:ea typeface="Arial-Rounded" pitchFamily="34" charset="0"/>
                <a:cs typeface="Arial-Rounded" pitchFamily="34" charset="0"/>
              </a:rPr>
              <a:t>  (</a:t>
            </a:r>
            <a:r>
              <a:rPr lang="en-US" dirty="0" err="1">
                <a:solidFill>
                  <a:srgbClr val="292850"/>
                </a:solidFill>
                <a:latin typeface="Arial-Rounded" pitchFamily="34" charset="0"/>
                <a:ea typeface="Arial-Rounded" pitchFamily="34" charset="0"/>
                <a:cs typeface="Arial-Rounded" pitchFamily="34" charset="0"/>
              </a:rPr>
              <a:t>Thanh</a:t>
            </a:r>
            <a:r>
              <a:rPr lang="en-US" dirty="0">
                <a:solidFill>
                  <a:srgbClr val="292850"/>
                </a:solidFill>
                <a:latin typeface="Arial-Rounded" pitchFamily="34" charset="0"/>
                <a:ea typeface="Arial-Rounded" pitchFamily="34" charset="0"/>
                <a:cs typeface="Arial-Rounded" pitchFamily="34" charset="0"/>
              </a:rPr>
              <a:t> </a:t>
            </a:r>
            <a:r>
              <a:rPr lang="en-US" dirty="0" err="1">
                <a:solidFill>
                  <a:srgbClr val="292850"/>
                </a:solidFill>
                <a:latin typeface="Arial-Rounded" pitchFamily="34" charset="0"/>
                <a:ea typeface="Arial-Rounded" pitchFamily="34" charset="0"/>
                <a:cs typeface="Arial-Rounded" pitchFamily="34" charset="0"/>
              </a:rPr>
              <a:t>Giang</a:t>
            </a:r>
            <a:r>
              <a:rPr lang="en-US" dirty="0">
                <a:solidFill>
                  <a:srgbClr val="292850"/>
                </a:solidFill>
                <a:latin typeface="Arial-Rounded" pitchFamily="34" charset="0"/>
                <a:ea typeface="Arial-Rounded" pitchFamily="34" charset="0"/>
                <a:cs typeface="Arial-Rounded" pitchFamily="34" charset="0"/>
              </a:rPr>
              <a:t> </a:t>
            </a:r>
            <a:r>
              <a:rPr lang="en-US" dirty="0" err="1">
                <a:solidFill>
                  <a:srgbClr val="292850"/>
                </a:solidFill>
                <a:latin typeface="Arial-Rounded" pitchFamily="34" charset="0"/>
                <a:ea typeface="Arial-Rounded" pitchFamily="34" charset="0"/>
                <a:cs typeface="Arial-Rounded" pitchFamily="34" charset="0"/>
              </a:rPr>
              <a:t>dịch</a:t>
            </a:r>
            <a:r>
              <a:rPr lang="en-US" dirty="0">
                <a:solidFill>
                  <a:srgbClr val="292850"/>
                </a:solidFill>
                <a:latin typeface="Arial-Rounded" pitchFamily="34" charset="0"/>
                <a:ea typeface="Arial-Rounded" pitchFamily="34" charset="0"/>
                <a:cs typeface="Arial-Rounded" pitchFamily="34" charset="0"/>
              </a:rPr>
              <a:t>)</a:t>
            </a:r>
          </a:p>
        </p:txBody>
      </p:sp>
      <p:sp>
        <p:nvSpPr>
          <p:cNvPr id="30" name="Rounded Rectangle 29"/>
          <p:cNvSpPr/>
          <p:nvPr/>
        </p:nvSpPr>
        <p:spPr>
          <a:xfrm>
            <a:off x="0" y="24286"/>
            <a:ext cx="2586130" cy="448326"/>
          </a:xfrm>
          <a:prstGeom prst="roundRect">
            <a:avLst>
              <a:gd name="adj" fmla="val 50000"/>
            </a:avLst>
          </a:prstGeom>
          <a:solidFill>
            <a:schemeClr val="accent6"/>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69" tIns="45593" rIns="91169" bIns="45593" rtlCol="0" anchor="ctr"/>
          <a:lstStyle/>
          <a:p>
            <a:pPr algn="ctr"/>
            <a:r>
              <a:rPr lang="en-US" sz="1800" b="1" dirty="0" err="1">
                <a:solidFill>
                  <a:schemeClr val="bg1"/>
                </a:solidFill>
                <a:latin typeface="Arial-Rounded" pitchFamily="34" charset="0"/>
                <a:ea typeface="Arial-Rounded" pitchFamily="34" charset="0"/>
                <a:cs typeface="Arial-Rounded" pitchFamily="34" charset="0"/>
              </a:rPr>
              <a:t>Bài</a:t>
            </a:r>
            <a:r>
              <a:rPr lang="en-US" sz="1800" b="1" dirty="0">
                <a:solidFill>
                  <a:schemeClr val="bg1"/>
                </a:solidFill>
                <a:latin typeface="Arial-Rounded" pitchFamily="34" charset="0"/>
                <a:ea typeface="Arial-Rounded" pitchFamily="34" charset="0"/>
                <a:cs typeface="Arial-Rounded" pitchFamily="34" charset="0"/>
              </a:rPr>
              <a:t> </a:t>
            </a:r>
            <a:r>
              <a:rPr lang="en-US" sz="1800" b="1" dirty="0" err="1">
                <a:solidFill>
                  <a:schemeClr val="bg1"/>
                </a:solidFill>
                <a:latin typeface="Arial-Rounded" pitchFamily="34" charset="0"/>
                <a:ea typeface="Arial-Rounded" pitchFamily="34" charset="0"/>
                <a:cs typeface="Arial-Rounded" pitchFamily="34" charset="0"/>
              </a:rPr>
              <a:t>văn</a:t>
            </a:r>
            <a:r>
              <a:rPr lang="en-US" sz="1800" b="1" dirty="0">
                <a:solidFill>
                  <a:schemeClr val="bg1"/>
                </a:solidFill>
                <a:latin typeface="Arial-Rounded" pitchFamily="34" charset="0"/>
                <a:ea typeface="Arial-Rounded" pitchFamily="34" charset="0"/>
                <a:cs typeface="Arial-Rounded" pitchFamily="34" charset="0"/>
              </a:rPr>
              <a:t> </a:t>
            </a:r>
            <a:r>
              <a:rPr lang="en-US" sz="1800" b="1" dirty="0" err="1">
                <a:solidFill>
                  <a:schemeClr val="bg1"/>
                </a:solidFill>
                <a:latin typeface="Arial-Rounded" pitchFamily="34" charset="0"/>
                <a:ea typeface="Arial-Rounded" pitchFamily="34" charset="0"/>
                <a:cs typeface="Arial-Rounded" pitchFamily="34" charset="0"/>
              </a:rPr>
              <a:t>có</a:t>
            </a:r>
            <a:r>
              <a:rPr lang="en-US" sz="1800" b="1" dirty="0">
                <a:solidFill>
                  <a:schemeClr val="bg1"/>
                </a:solidFill>
                <a:latin typeface="Arial-Rounded" pitchFamily="34" charset="0"/>
                <a:ea typeface="Arial-Rounded" pitchFamily="34" charset="0"/>
                <a:cs typeface="Arial-Rounded" pitchFamily="34" charset="0"/>
              </a:rPr>
              <a:t> </a:t>
            </a:r>
            <a:r>
              <a:rPr lang="en-US" sz="1800" b="1" dirty="0" err="1">
                <a:solidFill>
                  <a:schemeClr val="bg1"/>
                </a:solidFill>
                <a:latin typeface="Arial-Rounded" pitchFamily="34" charset="0"/>
                <a:ea typeface="Arial-Rounded" pitchFamily="34" charset="0"/>
                <a:cs typeface="Arial-Rounded" pitchFamily="34" charset="0"/>
              </a:rPr>
              <a:t>mấy</a:t>
            </a:r>
            <a:r>
              <a:rPr lang="en-US" sz="1800" b="1" dirty="0">
                <a:solidFill>
                  <a:schemeClr val="bg1"/>
                </a:solidFill>
                <a:latin typeface="Arial-Rounded" pitchFamily="34" charset="0"/>
                <a:ea typeface="Arial-Rounded" pitchFamily="34" charset="0"/>
                <a:cs typeface="Arial-Rounded" pitchFamily="34" charset="0"/>
              </a:rPr>
              <a:t> </a:t>
            </a:r>
            <a:r>
              <a:rPr lang="en-US" sz="1800" b="1" dirty="0" err="1">
                <a:solidFill>
                  <a:schemeClr val="bg1"/>
                </a:solidFill>
                <a:latin typeface="Arial-Rounded" pitchFamily="34" charset="0"/>
                <a:ea typeface="Arial-Rounded" pitchFamily="34" charset="0"/>
                <a:cs typeface="Arial-Rounded" pitchFamily="34" charset="0"/>
              </a:rPr>
              <a:t>đoạn</a:t>
            </a:r>
            <a:r>
              <a:rPr lang="en-US" sz="1800" b="1" dirty="0">
                <a:solidFill>
                  <a:schemeClr val="bg1"/>
                </a:solidFill>
                <a:latin typeface="Arial-Rounded" pitchFamily="34" charset="0"/>
                <a:ea typeface="Arial-Rounded" pitchFamily="34" charset="0"/>
                <a:cs typeface="Arial-Rounded" pitchFamily="34" charset="0"/>
              </a:rPr>
              <a:t>?</a:t>
            </a:r>
          </a:p>
        </p:txBody>
      </p:sp>
      <p:sp>
        <p:nvSpPr>
          <p:cNvPr id="31" name="Rounded Rectangle 30"/>
          <p:cNvSpPr/>
          <p:nvPr/>
        </p:nvSpPr>
        <p:spPr>
          <a:xfrm>
            <a:off x="-9982" y="5664"/>
            <a:ext cx="2861943" cy="435795"/>
          </a:xfrm>
          <a:prstGeom prst="roundRect">
            <a:avLst>
              <a:gd name="adj" fmla="val 50000"/>
            </a:avLst>
          </a:prstGeom>
          <a:solidFill>
            <a:sysClr val="window" lastClr="FFFFFF"/>
          </a:solidFill>
          <a:ln w="38100" cap="flat" cmpd="sng" algn="ctr">
            <a:solidFill>
              <a:srgbClr val="FADBC6"/>
            </a:solidFill>
            <a:prstDash val="solid"/>
          </a:ln>
          <a:effectLst/>
        </p:spPr>
        <p:txBody>
          <a:bodyPr lIns="91169" tIns="45593" rIns="91169" bIns="45593" rtlCol="0" anchor="ctr"/>
          <a:lstStyle/>
          <a:p>
            <a:pPr algn="ctr" defTabSz="914333">
              <a:buClrTx/>
              <a:defRPr/>
            </a:pPr>
            <a:r>
              <a:rPr lang="en-US" sz="1800" b="1" dirty="0" err="1">
                <a:solidFill>
                  <a:sysClr val="windowText" lastClr="000000"/>
                </a:solidFill>
                <a:latin typeface="Arial-Rounded"/>
                <a:ea typeface="+mn-ea"/>
                <a:cs typeface="+mn-cs"/>
              </a:rPr>
              <a:t>Luyện</a:t>
            </a:r>
            <a:r>
              <a:rPr lang="en-US" sz="1800" b="1" dirty="0">
                <a:solidFill>
                  <a:sysClr val="windowText" lastClr="000000"/>
                </a:solidFill>
                <a:latin typeface="Arial-Rounded"/>
                <a:ea typeface="+mn-ea"/>
                <a:cs typeface="+mn-cs"/>
              </a:rPr>
              <a:t> </a:t>
            </a:r>
            <a:r>
              <a:rPr lang="en-US" sz="1800" b="1" dirty="0" err="1">
                <a:solidFill>
                  <a:sysClr val="windowText" lastClr="000000"/>
                </a:solidFill>
                <a:latin typeface="Arial-Rounded"/>
                <a:ea typeface="+mn-ea"/>
                <a:cs typeface="+mn-cs"/>
              </a:rPr>
              <a:t>đọc</a:t>
            </a:r>
            <a:r>
              <a:rPr lang="en-US" sz="1800" b="1" dirty="0">
                <a:solidFill>
                  <a:sysClr val="windowText" lastClr="000000"/>
                </a:solidFill>
                <a:latin typeface="Arial-Rounded"/>
                <a:ea typeface="+mn-ea"/>
                <a:cs typeface="+mn-cs"/>
              </a:rPr>
              <a:t> </a:t>
            </a:r>
            <a:r>
              <a:rPr lang="en-US" sz="1800" b="1" dirty="0" err="1">
                <a:solidFill>
                  <a:sysClr val="windowText" lastClr="000000"/>
                </a:solidFill>
                <a:latin typeface="Arial-Rounded"/>
                <a:ea typeface="+mn-ea"/>
                <a:cs typeface="+mn-cs"/>
              </a:rPr>
              <a:t>từng</a:t>
            </a:r>
            <a:r>
              <a:rPr lang="en-US" sz="1800" b="1" dirty="0">
                <a:solidFill>
                  <a:sysClr val="windowText" lastClr="000000"/>
                </a:solidFill>
                <a:latin typeface="Arial-Rounded"/>
                <a:ea typeface="+mn-ea"/>
                <a:cs typeface="+mn-cs"/>
              </a:rPr>
              <a:t> </a:t>
            </a:r>
            <a:r>
              <a:rPr lang="en-US" sz="1800" b="1" dirty="0" err="1">
                <a:solidFill>
                  <a:sysClr val="windowText" lastClr="000000"/>
                </a:solidFill>
                <a:latin typeface="Arial-Rounded"/>
                <a:ea typeface="+mn-ea"/>
                <a:cs typeface="+mn-cs"/>
              </a:rPr>
              <a:t>đoạn</a:t>
            </a:r>
            <a:r>
              <a:rPr lang="en-US" sz="1800" b="1" dirty="0">
                <a:solidFill>
                  <a:sysClr val="windowText" lastClr="000000"/>
                </a:solidFill>
                <a:latin typeface="Arial-Rounded"/>
                <a:ea typeface="+mn-ea"/>
                <a:cs typeface="+mn-cs"/>
              </a:rPr>
              <a:t> </a:t>
            </a:r>
            <a:r>
              <a:rPr lang="en-US" sz="1800" b="1" dirty="0" err="1">
                <a:solidFill>
                  <a:sysClr val="windowText" lastClr="000000"/>
                </a:solidFill>
                <a:latin typeface="Arial-Rounded"/>
                <a:ea typeface="+mn-ea"/>
                <a:cs typeface="+mn-cs"/>
              </a:rPr>
              <a:t>văn</a:t>
            </a:r>
            <a:r>
              <a:rPr lang="en-US" sz="1800" b="1" dirty="0">
                <a:solidFill>
                  <a:sysClr val="windowText" lastClr="000000"/>
                </a:solidFill>
                <a:latin typeface="Arial-Rounded"/>
                <a:ea typeface="+mn-ea"/>
                <a:cs typeface="+mn-cs"/>
              </a:rPr>
              <a:t>.</a:t>
            </a:r>
          </a:p>
        </p:txBody>
      </p:sp>
      <p:sp>
        <p:nvSpPr>
          <p:cNvPr id="32" name="Rounded Rectangle 31"/>
          <p:cNvSpPr/>
          <p:nvPr/>
        </p:nvSpPr>
        <p:spPr>
          <a:xfrm>
            <a:off x="336925" y="742951"/>
            <a:ext cx="8411040" cy="1093646"/>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endParaRPr lang="en-US"/>
          </a:p>
        </p:txBody>
      </p:sp>
      <p:sp>
        <p:nvSpPr>
          <p:cNvPr id="33" name="Oval 32"/>
          <p:cNvSpPr/>
          <p:nvPr/>
        </p:nvSpPr>
        <p:spPr>
          <a:xfrm>
            <a:off x="57282" y="560069"/>
            <a:ext cx="444844" cy="441051"/>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r>
              <a:rPr lang="en-US" sz="2800" b="1" dirty="0">
                <a:solidFill>
                  <a:srgbClr val="C00000"/>
                </a:solidFill>
                <a:latin typeface="Arial-Rounded" pitchFamily="34" charset="0"/>
                <a:ea typeface="Arial-Rounded" pitchFamily="34" charset="0"/>
                <a:cs typeface="Arial-Rounded" pitchFamily="34" charset="0"/>
              </a:rPr>
              <a:t>1</a:t>
            </a:r>
          </a:p>
        </p:txBody>
      </p:sp>
      <p:sp>
        <p:nvSpPr>
          <p:cNvPr id="34" name="Rounded Rectangle 33"/>
          <p:cNvSpPr/>
          <p:nvPr/>
        </p:nvSpPr>
        <p:spPr>
          <a:xfrm>
            <a:off x="344088" y="1836597"/>
            <a:ext cx="8411040" cy="1344754"/>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endParaRPr lang="en-US"/>
          </a:p>
        </p:txBody>
      </p:sp>
      <p:sp>
        <p:nvSpPr>
          <p:cNvPr id="35" name="Oval 34"/>
          <p:cNvSpPr/>
          <p:nvPr/>
        </p:nvSpPr>
        <p:spPr>
          <a:xfrm>
            <a:off x="57282" y="1756988"/>
            <a:ext cx="444844" cy="441051"/>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r>
              <a:rPr lang="en-US" sz="2800" b="1" dirty="0">
                <a:solidFill>
                  <a:srgbClr val="C00000"/>
                </a:solidFill>
                <a:latin typeface="Arial-Rounded" pitchFamily="34" charset="0"/>
                <a:ea typeface="Arial-Rounded" pitchFamily="34" charset="0"/>
                <a:cs typeface="Arial-Rounded" pitchFamily="34" charset="0"/>
              </a:rPr>
              <a:t>2</a:t>
            </a:r>
          </a:p>
        </p:txBody>
      </p:sp>
      <p:sp>
        <p:nvSpPr>
          <p:cNvPr id="36" name="Rounded Rectangle 35"/>
          <p:cNvSpPr/>
          <p:nvPr/>
        </p:nvSpPr>
        <p:spPr>
          <a:xfrm>
            <a:off x="271869" y="3171882"/>
            <a:ext cx="8411040" cy="1679374"/>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endParaRPr lang="en-US"/>
          </a:p>
        </p:txBody>
      </p:sp>
      <p:sp>
        <p:nvSpPr>
          <p:cNvPr id="37" name="Oval 36"/>
          <p:cNvSpPr/>
          <p:nvPr/>
        </p:nvSpPr>
        <p:spPr>
          <a:xfrm>
            <a:off x="57282" y="3105152"/>
            <a:ext cx="444844" cy="441051"/>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r>
              <a:rPr lang="en-US" sz="2800" b="1" dirty="0">
                <a:solidFill>
                  <a:srgbClr val="C00000"/>
                </a:solidFill>
                <a:latin typeface="Arial-Rounded" pitchFamily="34" charset="0"/>
                <a:ea typeface="Arial-Rounded" pitchFamily="34" charset="0"/>
                <a:cs typeface="Arial-Rounded" pitchFamily="34" charset="0"/>
              </a:rPr>
              <a:t>3</a:t>
            </a:r>
          </a:p>
        </p:txBody>
      </p:sp>
    </p:spTree>
    <p:extLst>
      <p:ext uri="{BB962C8B-B14F-4D97-AF65-F5344CB8AC3E}">
        <p14:creationId xmlns:p14="http://schemas.microsoft.com/office/powerpoint/2010/main" val="236747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8" name="Google Shape;2508;p39"/>
          <p:cNvSpPr txBox="1">
            <a:spLocks noGrp="1"/>
          </p:cNvSpPr>
          <p:nvPr>
            <p:ph type="title"/>
          </p:nvPr>
        </p:nvSpPr>
        <p:spPr>
          <a:xfrm>
            <a:off x="2582026" y="337168"/>
            <a:ext cx="3962400" cy="516659"/>
          </a:xfrm>
          <a:prstGeom prst="rect">
            <a:avLst/>
          </a:prstGeom>
        </p:spPr>
        <p:txBody>
          <a:bodyPr spcFirstLastPara="1" wrap="square" lIns="91419" tIns="91419" rIns="91419" bIns="91419" anchor="ctr" anchorCtr="0">
            <a:noAutofit/>
          </a:bodyPr>
          <a:lstStyle/>
          <a:p>
            <a:pPr algn="ctr"/>
            <a:r>
              <a:rPr lang="en"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rPr>
              <a:t>Cha sẽ luôn bên con</a:t>
            </a:r>
            <a:endParaRPr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endParaRPr>
          </a:p>
        </p:txBody>
      </p:sp>
      <p:sp>
        <p:nvSpPr>
          <p:cNvPr id="2509" name="Google Shape;2509;p39"/>
          <p:cNvSpPr txBox="1">
            <a:spLocks noGrp="1"/>
          </p:cNvSpPr>
          <p:nvPr>
            <p:ph type="body" idx="1"/>
          </p:nvPr>
        </p:nvSpPr>
        <p:spPr>
          <a:xfrm>
            <a:off x="448426" y="895353"/>
            <a:ext cx="8290656" cy="1710335"/>
          </a:xfrm>
          <a:prstGeom prst="rect">
            <a:avLst/>
          </a:prstGeom>
        </p:spPr>
        <p:txBody>
          <a:bodyPr spcFirstLastPara="1" wrap="square" lIns="91419" tIns="91419" rIns="91419" bIns="91419" anchor="ctr" anchorCtr="0">
            <a:noAutofit/>
          </a:bodyPr>
          <a:lstStyle/>
          <a:p>
            <a:pPr marL="0" indent="0">
              <a:buNone/>
            </a:pPr>
            <a:r>
              <a:rPr lang="en-US" sz="2000" dirty="0">
                <a:solidFill>
                  <a:schemeClr val="lt1"/>
                </a:solidFill>
                <a:latin typeface="Arial-Rounded" pitchFamily="34" charset="0"/>
                <a:ea typeface="Arial-Rounded" pitchFamily="34" charset="0"/>
                <a:cs typeface="Arial-Rounded" pitchFamily="34" charset="0"/>
              </a:rPr>
              <a:t>	</a:t>
            </a:r>
            <a:r>
              <a:rPr lang="vi-VN" sz="2000" dirty="0">
                <a:solidFill>
                  <a:schemeClr val="lt1"/>
                </a:solidFill>
                <a:latin typeface="Arial-Rounded" pitchFamily="34" charset="0"/>
                <a:ea typeface="Arial-Rounded" pitchFamily="34" charset="0"/>
                <a:cs typeface="Arial-Rounded" pitchFamily="34" charset="0"/>
              </a:rPr>
              <a:t>Một trận động đất lớn xảy ra. Chỉ trong vòng 4 phút, nó đã san bằng thành phố. Giữa cơn hỗn loạn đó, một người cha chạy vội đến trường học của con. Ông bàng hoàng, lặng đi vì ngôi trường chỉ còn là một đống gạch vụn. Rồi ông nhớ lại lời hứa với con: “Dù có chuyện gì xảy ra, cha cũng sẽ luôn ở bên con</a:t>
            </a:r>
            <a:r>
              <a:rPr lang="en-US" sz="2000" dirty="0">
                <a:solidFill>
                  <a:schemeClr val="lt1"/>
                </a:solidFill>
                <a:latin typeface="Arial-Rounded" pitchFamily="34" charset="0"/>
                <a:ea typeface="Arial-Rounded" pitchFamily="34" charset="0"/>
                <a:cs typeface="Arial-Rounded" pitchFamily="34" charset="0"/>
              </a:rPr>
              <a:t>.</a:t>
            </a:r>
            <a:r>
              <a:rPr lang="vi-VN" sz="2000" dirty="0">
                <a:solidFill>
                  <a:schemeClr val="lt1"/>
                </a:solidFill>
                <a:latin typeface="Arial-Rounded" pitchFamily="34" charset="0"/>
                <a:ea typeface="Arial-Rounded" pitchFamily="34" charset="0"/>
                <a:cs typeface="Arial-Rounded" pitchFamily="34" charset="0"/>
              </a:rPr>
              <a:t>”.</a:t>
            </a: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798897" y="33655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286929" y="7641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1" name="Rounded Rectangle 30"/>
          <p:cNvSpPr/>
          <p:nvPr/>
        </p:nvSpPr>
        <p:spPr>
          <a:xfrm>
            <a:off x="6411371" y="103724"/>
            <a:ext cx="2592534" cy="435795"/>
          </a:xfrm>
          <a:prstGeom prst="roundRect">
            <a:avLst>
              <a:gd name="adj" fmla="val 50000"/>
            </a:avLst>
          </a:prstGeom>
          <a:solidFill>
            <a:sysClr val="window" lastClr="FFFFFF"/>
          </a:solidFill>
          <a:ln w="38100" cap="flat" cmpd="sng" algn="ctr">
            <a:solidFill>
              <a:srgbClr val="FADBC6"/>
            </a:solidFill>
            <a:prstDash val="solid"/>
          </a:ln>
          <a:effectLst/>
        </p:spPr>
        <p:txBody>
          <a:bodyPr lIns="91169" tIns="45593" rIns="91169" bIns="45593" rtlCol="0" anchor="ctr"/>
          <a:lstStyle/>
          <a:p>
            <a:pPr algn="ctr">
              <a:buClrTx/>
              <a:buFontTx/>
              <a:buNone/>
              <a:defRPr/>
            </a:pPr>
            <a:r>
              <a:rPr lang="en-US" sz="2000" b="1" dirty="0" err="1">
                <a:solidFill>
                  <a:sysClr val="windowText" lastClr="000000"/>
                </a:solidFill>
                <a:latin typeface="Arial-Rounded"/>
                <a:ea typeface="+mn-ea"/>
              </a:rPr>
              <a:t>Luyện</a:t>
            </a:r>
            <a:r>
              <a:rPr lang="en-US" sz="2000" b="1" dirty="0">
                <a:solidFill>
                  <a:sysClr val="windowText" lastClr="000000"/>
                </a:solidFill>
                <a:latin typeface="Arial-Rounded"/>
                <a:ea typeface="+mn-ea"/>
              </a:rPr>
              <a:t> </a:t>
            </a:r>
            <a:r>
              <a:rPr lang="en-US" sz="2000" b="1" dirty="0" err="1">
                <a:solidFill>
                  <a:sysClr val="windowText" lastClr="000000"/>
                </a:solidFill>
                <a:latin typeface="Arial-Rounded"/>
                <a:ea typeface="+mn-ea"/>
              </a:rPr>
              <a:t>đọc</a:t>
            </a:r>
            <a:r>
              <a:rPr lang="en-US" sz="2000" b="1" dirty="0">
                <a:solidFill>
                  <a:sysClr val="windowText" lastClr="000000"/>
                </a:solidFill>
                <a:latin typeface="Arial-Rounded"/>
                <a:ea typeface="+mn-ea"/>
              </a:rPr>
              <a:t> </a:t>
            </a:r>
            <a:r>
              <a:rPr lang="en-US" sz="2000" b="1" dirty="0" err="1">
                <a:solidFill>
                  <a:sysClr val="windowText" lastClr="000000"/>
                </a:solidFill>
                <a:latin typeface="Arial-Rounded"/>
                <a:ea typeface="+mn-ea"/>
              </a:rPr>
              <a:t>đoạn</a:t>
            </a:r>
            <a:r>
              <a:rPr lang="en-US" sz="2000" b="1" dirty="0">
                <a:solidFill>
                  <a:sysClr val="windowText" lastClr="000000"/>
                </a:solidFill>
                <a:latin typeface="Arial-Rounded"/>
                <a:ea typeface="+mn-ea"/>
              </a:rPr>
              <a:t> </a:t>
            </a:r>
            <a:r>
              <a:rPr lang="en-US" sz="2000" b="1" dirty="0" err="1">
                <a:solidFill>
                  <a:sysClr val="windowText" lastClr="000000"/>
                </a:solidFill>
                <a:latin typeface="Arial-Rounded"/>
                <a:ea typeface="+mn-ea"/>
              </a:rPr>
              <a:t>văn</a:t>
            </a:r>
            <a:r>
              <a:rPr lang="en-US" sz="2000" b="1" dirty="0">
                <a:solidFill>
                  <a:sysClr val="windowText" lastClr="000000"/>
                </a:solidFill>
                <a:latin typeface="Arial-Rounded"/>
                <a:ea typeface="+mn-ea"/>
              </a:rPr>
              <a:t> 1</a:t>
            </a:r>
          </a:p>
        </p:txBody>
      </p:sp>
      <p:sp>
        <p:nvSpPr>
          <p:cNvPr id="33" name="Oval 32"/>
          <p:cNvSpPr/>
          <p:nvPr/>
        </p:nvSpPr>
        <p:spPr>
          <a:xfrm>
            <a:off x="914400" y="895352"/>
            <a:ext cx="444844" cy="441051"/>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r>
              <a:rPr lang="en-US" sz="2800" b="1" dirty="0">
                <a:solidFill>
                  <a:srgbClr val="C00000"/>
                </a:solidFill>
                <a:latin typeface="Arial-Rounded" pitchFamily="34" charset="0"/>
                <a:ea typeface="Arial-Rounded" pitchFamily="34" charset="0"/>
                <a:cs typeface="Arial-Rounded" pitchFamily="34" charset="0"/>
              </a:rPr>
              <a:t>1</a:t>
            </a:r>
          </a:p>
        </p:txBody>
      </p:sp>
      <p:sp>
        <p:nvSpPr>
          <p:cNvPr id="38" name="Rounded Rectangle 37"/>
          <p:cNvSpPr/>
          <p:nvPr/>
        </p:nvSpPr>
        <p:spPr>
          <a:xfrm>
            <a:off x="951354" y="3003629"/>
            <a:ext cx="7535618" cy="1524814"/>
          </a:xfrm>
          <a:prstGeom prst="round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2758230" y="2755527"/>
            <a:ext cx="3904938" cy="496204"/>
          </a:xfrm>
          <a:prstGeom prst="roundRect">
            <a:avLst/>
          </a:prstGeom>
          <a:solidFill>
            <a:schemeClr val="accent1">
              <a:lumMod val="20000"/>
              <a:lumOff val="80000"/>
            </a:schemeClr>
          </a:solidFill>
          <a:ln w="3175">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91144" tIns="45579" rIns="91144" bIns="45579" rtlCol="0" anchor="ctr"/>
          <a:lstStyle/>
          <a:p>
            <a:pPr algn="ctr"/>
            <a:r>
              <a:rPr lang="en-US" sz="2800" b="1" dirty="0" err="1">
                <a:solidFill>
                  <a:prstClr val="black"/>
                </a:solidFill>
                <a:latin typeface="Arial-Rounded" pitchFamily="34" charset="0"/>
                <a:ea typeface="Arial-Rounded" pitchFamily="34" charset="0"/>
                <a:cs typeface="Arial-Rounded" pitchFamily="34" charset="0"/>
              </a:rPr>
              <a:t>Luyện</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đọc</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câu</a:t>
            </a:r>
            <a:r>
              <a:rPr lang="en-US" sz="2800" b="1" dirty="0">
                <a:solidFill>
                  <a:prstClr val="black"/>
                </a:solidFill>
                <a:latin typeface="Arial-Rounded" pitchFamily="34" charset="0"/>
                <a:ea typeface="Arial-Rounded" pitchFamily="34" charset="0"/>
                <a:cs typeface="Arial-Rounded" pitchFamily="34" charset="0"/>
              </a:rPr>
              <a:t>.</a:t>
            </a:r>
          </a:p>
        </p:txBody>
      </p:sp>
      <p:sp>
        <p:nvSpPr>
          <p:cNvPr id="40" name="Rectangle 39"/>
          <p:cNvSpPr/>
          <p:nvPr/>
        </p:nvSpPr>
        <p:spPr>
          <a:xfrm>
            <a:off x="1091211" y="3368147"/>
            <a:ext cx="7238980" cy="830997"/>
          </a:xfrm>
          <a:prstGeom prst="rect">
            <a:avLst/>
          </a:prstGeom>
        </p:spPr>
        <p:txBody>
          <a:bodyPr wrap="square" lIns="91434" tIns="45717" rIns="91434" bIns="45717">
            <a:spAutoFit/>
          </a:bodyPr>
          <a:lstStyle/>
          <a:p>
            <a:r>
              <a:rPr lang="en-US" sz="2400" dirty="0" err="1">
                <a:latin typeface="Times New Roman" panose="02020603050405020304" pitchFamily="18" charset="0"/>
                <a:ea typeface="Arial-Rounded" pitchFamily="34" charset="0"/>
                <a:cs typeface="Times New Roman" panose="02020603050405020304" pitchFamily="18" charset="0"/>
              </a:rPr>
              <a:t>Đọc</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câu</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văn</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i="1" dirty="0">
                <a:latin typeface="Times New Roman" panose="02020603050405020304" pitchFamily="18" charset="0"/>
                <a:ea typeface="Arial-Rounded" pitchFamily="34" charset="0"/>
                <a:cs typeface="Times New Roman" panose="02020603050405020304" pitchFamily="18" charset="0"/>
              </a:rPr>
              <a:t>"</a:t>
            </a:r>
            <a:r>
              <a:rPr lang="en-US" sz="2400" i="1" dirty="0" err="1">
                <a:latin typeface="Times New Roman" panose="02020603050405020304" pitchFamily="18" charset="0"/>
                <a:ea typeface="Arial-Rounded" pitchFamily="34" charset="0"/>
                <a:cs typeface="Times New Roman" panose="02020603050405020304" pitchFamily="18" charset="0"/>
              </a:rPr>
              <a:t>Dù</a:t>
            </a:r>
            <a:r>
              <a:rPr lang="en-US" sz="2400" i="1" dirty="0">
                <a:latin typeface="Times New Roman" panose="02020603050405020304" pitchFamily="18" charset="0"/>
                <a:ea typeface="Arial-Rounded" pitchFamily="34" charset="0"/>
                <a:cs typeface="Times New Roman" panose="02020603050405020304" pitchFamily="18" charset="0"/>
              </a:rPr>
              <a:t> </a:t>
            </a:r>
            <a:r>
              <a:rPr lang="en-US" sz="2400" i="1" dirty="0" err="1">
                <a:latin typeface="Times New Roman" panose="02020603050405020304" pitchFamily="18" charset="0"/>
                <a:ea typeface="Arial-Rounded" pitchFamily="34" charset="0"/>
                <a:cs typeface="Times New Roman" panose="02020603050405020304" pitchFamily="18" charset="0"/>
              </a:rPr>
              <a:t>có</a:t>
            </a:r>
            <a:r>
              <a:rPr lang="en-US" sz="2400" i="1" dirty="0">
                <a:latin typeface="Times New Roman" panose="02020603050405020304" pitchFamily="18" charset="0"/>
                <a:ea typeface="Arial-Rounded" pitchFamily="34" charset="0"/>
                <a:cs typeface="Times New Roman" panose="02020603050405020304" pitchFamily="18" charset="0"/>
              </a:rPr>
              <a:t> </a:t>
            </a:r>
            <a:r>
              <a:rPr lang="en-US" sz="2400" i="1" dirty="0" err="1">
                <a:latin typeface="Times New Roman" panose="02020603050405020304" pitchFamily="18" charset="0"/>
                <a:ea typeface="Arial-Rounded" pitchFamily="34" charset="0"/>
                <a:cs typeface="Times New Roman" panose="02020603050405020304" pitchFamily="18" charset="0"/>
              </a:rPr>
              <a:t>chuyện</a:t>
            </a:r>
            <a:r>
              <a:rPr lang="en-US" sz="2400" i="1" dirty="0">
                <a:latin typeface="Times New Roman" panose="02020603050405020304" pitchFamily="18" charset="0"/>
                <a:ea typeface="Arial-Rounded" pitchFamily="34" charset="0"/>
                <a:cs typeface="Times New Roman" panose="02020603050405020304" pitchFamily="18" charset="0"/>
              </a:rPr>
              <a:t> </a:t>
            </a:r>
            <a:r>
              <a:rPr lang="en-US" sz="2400" i="1" dirty="0" err="1">
                <a:latin typeface="Times New Roman" panose="02020603050405020304" pitchFamily="18" charset="0"/>
                <a:ea typeface="Arial-Rounded" pitchFamily="34" charset="0"/>
                <a:cs typeface="Times New Roman" panose="02020603050405020304" pitchFamily="18" charset="0"/>
              </a:rPr>
              <a:t>gì</a:t>
            </a:r>
            <a:r>
              <a:rPr lang="en-US" sz="2400" i="1" dirty="0">
                <a:latin typeface="Times New Roman" panose="02020603050405020304" pitchFamily="18" charset="0"/>
                <a:ea typeface="Arial-Rounded" pitchFamily="34" charset="0"/>
                <a:cs typeface="Times New Roman" panose="02020603050405020304" pitchFamily="18" charset="0"/>
              </a:rPr>
              <a:t> </a:t>
            </a:r>
            <a:r>
              <a:rPr lang="en-US" sz="2400" i="1" dirty="0" err="1">
                <a:latin typeface="Times New Roman" panose="02020603050405020304" pitchFamily="18" charset="0"/>
                <a:ea typeface="Arial-Rounded" pitchFamily="34" charset="0"/>
                <a:cs typeface="Times New Roman" panose="02020603050405020304" pitchFamily="18" charset="0"/>
              </a:rPr>
              <a:t>xảy</a:t>
            </a:r>
            <a:r>
              <a:rPr lang="en-US" sz="2400" i="1" dirty="0">
                <a:latin typeface="Times New Roman" panose="02020603050405020304" pitchFamily="18" charset="0"/>
                <a:ea typeface="Arial-Rounded" pitchFamily="34" charset="0"/>
                <a:cs typeface="Times New Roman" panose="02020603050405020304" pitchFamily="18" charset="0"/>
              </a:rPr>
              <a:t> </a:t>
            </a:r>
            <a:r>
              <a:rPr lang="en-US" sz="2400" i="1" dirty="0" err="1">
                <a:latin typeface="Times New Roman" panose="02020603050405020304" pitchFamily="18" charset="0"/>
                <a:ea typeface="Arial-Rounded" pitchFamily="34" charset="0"/>
                <a:cs typeface="Times New Roman" panose="02020603050405020304" pitchFamily="18" charset="0"/>
              </a:rPr>
              <a:t>ra</a:t>
            </a:r>
            <a:r>
              <a:rPr lang="en-US" sz="2400" i="1" dirty="0">
                <a:latin typeface="Times New Roman" panose="02020603050405020304" pitchFamily="18" charset="0"/>
                <a:ea typeface="Arial-Rounded" pitchFamily="34" charset="0"/>
                <a:cs typeface="Times New Roman" panose="02020603050405020304" pitchFamily="18" charset="0"/>
              </a:rPr>
              <a:t>, cha </a:t>
            </a:r>
            <a:r>
              <a:rPr lang="en-US" sz="2400" i="1" dirty="0" err="1">
                <a:latin typeface="Times New Roman" panose="02020603050405020304" pitchFamily="18" charset="0"/>
                <a:ea typeface="Arial-Rounded" pitchFamily="34" charset="0"/>
                <a:cs typeface="Times New Roman" panose="02020603050405020304" pitchFamily="18" charset="0"/>
              </a:rPr>
              <a:t>cũng</a:t>
            </a:r>
            <a:r>
              <a:rPr lang="en-US" sz="2400" i="1" dirty="0">
                <a:latin typeface="Times New Roman" panose="02020603050405020304" pitchFamily="18" charset="0"/>
                <a:ea typeface="Arial-Rounded" pitchFamily="34" charset="0"/>
                <a:cs typeface="Times New Roman" panose="02020603050405020304" pitchFamily="18" charset="0"/>
              </a:rPr>
              <a:t> </a:t>
            </a:r>
            <a:r>
              <a:rPr lang="en-US" sz="2400" i="1" dirty="0" err="1">
                <a:latin typeface="Times New Roman" panose="02020603050405020304" pitchFamily="18" charset="0"/>
                <a:ea typeface="Arial-Rounded" pitchFamily="34" charset="0"/>
                <a:cs typeface="Times New Roman" panose="02020603050405020304" pitchFamily="18" charset="0"/>
              </a:rPr>
              <a:t>sẽ</a:t>
            </a:r>
            <a:r>
              <a:rPr lang="en-US" sz="2400" i="1" dirty="0">
                <a:latin typeface="Times New Roman" panose="02020603050405020304" pitchFamily="18" charset="0"/>
                <a:ea typeface="Arial-Rounded" pitchFamily="34" charset="0"/>
                <a:cs typeface="Times New Roman" panose="02020603050405020304" pitchFamily="18" charset="0"/>
              </a:rPr>
              <a:t> </a:t>
            </a:r>
            <a:r>
              <a:rPr lang="en-US" sz="2400" i="1" dirty="0" err="1">
                <a:latin typeface="Times New Roman" panose="02020603050405020304" pitchFamily="18" charset="0"/>
                <a:ea typeface="Arial-Rounded" pitchFamily="34" charset="0"/>
                <a:cs typeface="Times New Roman" panose="02020603050405020304" pitchFamily="18" charset="0"/>
              </a:rPr>
              <a:t>luôn</a:t>
            </a:r>
            <a:r>
              <a:rPr lang="en-US" sz="2400" i="1" dirty="0">
                <a:latin typeface="Times New Roman" panose="02020603050405020304" pitchFamily="18" charset="0"/>
                <a:ea typeface="Arial-Rounded" pitchFamily="34" charset="0"/>
                <a:cs typeface="Times New Roman" panose="02020603050405020304" pitchFamily="18" charset="0"/>
              </a:rPr>
              <a:t> ở </a:t>
            </a:r>
            <a:r>
              <a:rPr lang="en-US" sz="2400" i="1" dirty="0" err="1">
                <a:latin typeface="Times New Roman" panose="02020603050405020304" pitchFamily="18" charset="0"/>
                <a:ea typeface="Arial-Rounded" pitchFamily="34" charset="0"/>
                <a:cs typeface="Times New Roman" panose="02020603050405020304" pitchFamily="18" charset="0"/>
              </a:rPr>
              <a:t>bên</a:t>
            </a:r>
            <a:r>
              <a:rPr lang="en-US" sz="2400" i="1" dirty="0">
                <a:latin typeface="Times New Roman" panose="02020603050405020304" pitchFamily="18" charset="0"/>
                <a:ea typeface="Arial-Rounded" pitchFamily="34" charset="0"/>
                <a:cs typeface="Times New Roman" panose="02020603050405020304" pitchFamily="18" charset="0"/>
              </a:rPr>
              <a:t> con."</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bằng</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giọng</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kiên</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định</a:t>
            </a:r>
            <a:r>
              <a:rPr lang="en-US" sz="2400" dirty="0">
                <a:latin typeface="Times New Roman" panose="02020603050405020304" pitchFamily="18" charset="0"/>
                <a:ea typeface="Arial-Rounded" pitchFamily="34"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3352800" y="1885950"/>
            <a:ext cx="1371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81400" y="1581150"/>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4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barn(inVertical)">
                                      <p:cBhvr>
                                        <p:cTn id="14" dur="500"/>
                                        <p:tgtEl>
                                          <p:spTgt spid="4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par>
                                <p:cTn id="25" presetID="21" presetClass="entr" presetSubtype="1" fill="hold" grpId="0" nodeType="withEffect">
                                  <p:stCondLst>
                                    <p:cond delay="250"/>
                                  </p:stCondLst>
                                  <p:childTnLst>
                                    <p:set>
                                      <p:cBhvr>
                                        <p:cTn id="26" dur="1" fill="hold">
                                          <p:stCondLst>
                                            <p:cond delay="0"/>
                                          </p:stCondLst>
                                        </p:cTn>
                                        <p:tgtEl>
                                          <p:spTgt spid="38"/>
                                        </p:tgtEl>
                                        <p:attrNameLst>
                                          <p:attrName>style.visibility</p:attrName>
                                        </p:attrNameLst>
                                      </p:cBhvr>
                                      <p:to>
                                        <p:strVal val="visible"/>
                                      </p:to>
                                    </p:set>
                                    <p:animEffect transition="in" filter="wheel(1)">
                                      <p:cBhvr>
                                        <p:cTn id="27" dur="1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randombar(horizontal)">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animBg="1"/>
      <p:bldP spid="39" grpId="0" animBg="1"/>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8" name="Google Shape;2508;p39"/>
          <p:cNvSpPr txBox="1">
            <a:spLocks noGrp="1"/>
          </p:cNvSpPr>
          <p:nvPr>
            <p:ph type="title"/>
          </p:nvPr>
        </p:nvSpPr>
        <p:spPr>
          <a:xfrm>
            <a:off x="2487776" y="160028"/>
            <a:ext cx="3962400" cy="516659"/>
          </a:xfrm>
          <a:prstGeom prst="rect">
            <a:avLst/>
          </a:prstGeom>
        </p:spPr>
        <p:txBody>
          <a:bodyPr spcFirstLastPara="1" wrap="square" lIns="91419" tIns="91419" rIns="91419" bIns="91419" anchor="ctr" anchorCtr="0">
            <a:noAutofit/>
          </a:bodyPr>
          <a:lstStyle/>
          <a:p>
            <a:pPr algn="ctr"/>
            <a:r>
              <a:rPr lang="en"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rPr>
              <a:t>Cha sẽ luôn bên con</a:t>
            </a:r>
            <a:endParaRPr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endParaRPr>
          </a:p>
        </p:txBody>
      </p:sp>
      <p:sp>
        <p:nvSpPr>
          <p:cNvPr id="2509" name="Google Shape;2509;p39"/>
          <p:cNvSpPr txBox="1">
            <a:spLocks noGrp="1"/>
          </p:cNvSpPr>
          <p:nvPr>
            <p:ph type="body" idx="1"/>
          </p:nvPr>
        </p:nvSpPr>
        <p:spPr>
          <a:xfrm>
            <a:off x="318059" y="787856"/>
            <a:ext cx="8511675" cy="1695367"/>
          </a:xfrm>
          <a:prstGeom prst="rect">
            <a:avLst/>
          </a:prstGeom>
        </p:spPr>
        <p:txBody>
          <a:bodyPr spcFirstLastPara="1" wrap="square" lIns="91419" tIns="91419" rIns="91419" bIns="91419" anchor="ctr" anchorCtr="0">
            <a:noAutofit/>
          </a:bodyPr>
          <a:lstStyle/>
          <a:p>
            <a:pPr marL="0" indent="0">
              <a:buNone/>
            </a:pPr>
            <a:r>
              <a:rPr lang="en-US" sz="2000" dirty="0">
                <a:solidFill>
                  <a:schemeClr val="lt1"/>
                </a:solidFill>
                <a:latin typeface="Arial-Rounded" pitchFamily="34" charset="0"/>
                <a:ea typeface="Arial-Rounded" pitchFamily="34" charset="0"/>
                <a:cs typeface="Arial-Rounded" pitchFamily="34" charset="0"/>
              </a:rPr>
              <a:t>	</a:t>
            </a:r>
            <a:r>
              <a:rPr lang="vi-VN" sz="2000" dirty="0">
                <a:solidFill>
                  <a:schemeClr val="lt1"/>
                </a:solidFill>
                <a:latin typeface="Arial-Rounded" pitchFamily="34" charset="0"/>
                <a:ea typeface="Arial-Rounded" pitchFamily="34" charset="0"/>
                <a:cs typeface="Arial-Rounded" pitchFamily="34" charset="0"/>
              </a:rPr>
              <a:t>Ông cố nhớ lại vị trí lớp học của con, chạy đến đó và ra sức đào bới. Mọi người kéo ông ra và an ủi:</a:t>
            </a:r>
          </a:p>
          <a:p>
            <a:pPr marL="0" indent="0">
              <a:buNone/>
            </a:pPr>
            <a:r>
              <a:rPr lang="en-US" sz="2000" dirty="0">
                <a:solidFill>
                  <a:schemeClr val="lt1"/>
                </a:solidFill>
                <a:latin typeface="Arial-Rounded" pitchFamily="34" charset="0"/>
                <a:ea typeface="Arial-Rounded" pitchFamily="34" charset="0"/>
                <a:cs typeface="Arial-Rounded" pitchFamily="34" charset="0"/>
              </a:rPr>
              <a:t>	</a:t>
            </a:r>
            <a:r>
              <a:rPr lang="vi-VN" sz="2000" dirty="0">
                <a:solidFill>
                  <a:schemeClr val="lt1"/>
                </a:solidFill>
                <a:latin typeface="Arial-Rounded" pitchFamily="34" charset="0"/>
                <a:ea typeface="Arial-Rounded" pitchFamily="34" charset="0"/>
                <a:cs typeface="Arial-Rounded" pitchFamily="34" charset="0"/>
              </a:rPr>
              <a:t>- Muộn quá rồi! Bác không làm được gì nữa đâu!</a:t>
            </a:r>
          </a:p>
          <a:p>
            <a:pPr marL="0" indent="0">
              <a:buNone/>
            </a:pPr>
            <a:r>
              <a:rPr lang="en-US" sz="2000" dirty="0">
                <a:solidFill>
                  <a:schemeClr val="lt1"/>
                </a:solidFill>
                <a:latin typeface="Arial-Rounded" pitchFamily="34" charset="0"/>
                <a:ea typeface="Arial-Rounded" pitchFamily="34" charset="0"/>
                <a:cs typeface="Arial-Rounded" pitchFamily="34" charset="0"/>
              </a:rPr>
              <a:t>	</a:t>
            </a:r>
            <a:r>
              <a:rPr lang="vi-VN" sz="2000" dirty="0">
                <a:solidFill>
                  <a:schemeClr val="lt1"/>
                </a:solidFill>
                <a:latin typeface="Arial-Rounded" pitchFamily="34" charset="0"/>
                <a:ea typeface="Arial-Rounded" pitchFamily="34" charset="0"/>
                <a:cs typeface="Arial-Rounded" pitchFamily="34" charset="0"/>
              </a:rPr>
              <a:t>Nhưng với ai, ông cũng chỉ có một câu hỏi: “Bác có giúp tôi không?”, rồi tiếp tục đào bới. Nhiều người bắt đầu đào bới cùng ông.</a:t>
            </a: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798897" y="33655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286929" y="7641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0" name="Rounded Rectangle 29"/>
          <p:cNvSpPr/>
          <p:nvPr/>
        </p:nvSpPr>
        <p:spPr>
          <a:xfrm>
            <a:off x="6309020" y="275182"/>
            <a:ext cx="2694886" cy="448326"/>
          </a:xfrm>
          <a:prstGeom prst="roundRect">
            <a:avLst>
              <a:gd name="adj" fmla="val 50000"/>
            </a:avLst>
          </a:prstGeom>
          <a:solidFill>
            <a:schemeClr val="accent6"/>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69" tIns="45593" rIns="91169" bIns="45593" rtlCol="0" anchor="ctr"/>
          <a:lstStyle/>
          <a:p>
            <a:pPr algn="ctr"/>
            <a:r>
              <a:rPr lang="en-US" sz="1800" b="1" dirty="0" err="1">
                <a:solidFill>
                  <a:srgbClr val="292850"/>
                </a:solidFill>
                <a:latin typeface="Arial-Rounded" pitchFamily="34" charset="0"/>
                <a:ea typeface="Arial-Rounded" pitchFamily="34" charset="0"/>
                <a:cs typeface="Arial-Rounded" pitchFamily="34" charset="0"/>
              </a:rPr>
              <a:t>Luyện</a:t>
            </a:r>
            <a:r>
              <a:rPr lang="en-US" sz="1800" b="1" dirty="0">
                <a:solidFill>
                  <a:srgbClr val="292850"/>
                </a:solidFill>
                <a:latin typeface="Arial-Rounded" pitchFamily="34" charset="0"/>
                <a:ea typeface="Arial-Rounded" pitchFamily="34" charset="0"/>
                <a:cs typeface="Arial-Rounded" pitchFamily="34" charset="0"/>
              </a:rPr>
              <a:t> </a:t>
            </a:r>
            <a:r>
              <a:rPr lang="en-US" sz="1800" b="1" dirty="0" err="1">
                <a:solidFill>
                  <a:srgbClr val="292850"/>
                </a:solidFill>
                <a:latin typeface="Arial-Rounded" pitchFamily="34" charset="0"/>
                <a:ea typeface="Arial-Rounded" pitchFamily="34" charset="0"/>
                <a:cs typeface="Arial-Rounded" pitchFamily="34" charset="0"/>
              </a:rPr>
              <a:t>đọc</a:t>
            </a:r>
            <a:r>
              <a:rPr lang="en-US" sz="1800" b="1" dirty="0">
                <a:solidFill>
                  <a:srgbClr val="292850"/>
                </a:solidFill>
                <a:latin typeface="Arial-Rounded" pitchFamily="34" charset="0"/>
                <a:ea typeface="Arial-Rounded" pitchFamily="34" charset="0"/>
                <a:cs typeface="Arial-Rounded" pitchFamily="34" charset="0"/>
              </a:rPr>
              <a:t> </a:t>
            </a:r>
            <a:r>
              <a:rPr lang="en-US" sz="1800" b="1" dirty="0" err="1">
                <a:solidFill>
                  <a:srgbClr val="292850"/>
                </a:solidFill>
                <a:latin typeface="Arial-Rounded" pitchFamily="34" charset="0"/>
                <a:ea typeface="Arial-Rounded" pitchFamily="34" charset="0"/>
                <a:cs typeface="Arial-Rounded" pitchFamily="34" charset="0"/>
              </a:rPr>
              <a:t>đoạn</a:t>
            </a:r>
            <a:r>
              <a:rPr lang="en-US" sz="1800" b="1" dirty="0">
                <a:solidFill>
                  <a:srgbClr val="292850"/>
                </a:solidFill>
                <a:latin typeface="Arial-Rounded" pitchFamily="34" charset="0"/>
                <a:ea typeface="Arial-Rounded" pitchFamily="34" charset="0"/>
                <a:cs typeface="Arial-Rounded" pitchFamily="34" charset="0"/>
              </a:rPr>
              <a:t> </a:t>
            </a:r>
            <a:r>
              <a:rPr lang="en-US" sz="1800" b="1" dirty="0" err="1">
                <a:solidFill>
                  <a:srgbClr val="292850"/>
                </a:solidFill>
                <a:latin typeface="Arial-Rounded" pitchFamily="34" charset="0"/>
                <a:ea typeface="Arial-Rounded" pitchFamily="34" charset="0"/>
                <a:cs typeface="Arial-Rounded" pitchFamily="34" charset="0"/>
              </a:rPr>
              <a:t>văn</a:t>
            </a:r>
            <a:r>
              <a:rPr lang="en-US" sz="1800" b="1" dirty="0">
                <a:solidFill>
                  <a:srgbClr val="292850"/>
                </a:solidFill>
                <a:latin typeface="Arial-Rounded" pitchFamily="34" charset="0"/>
                <a:ea typeface="Arial-Rounded" pitchFamily="34" charset="0"/>
                <a:cs typeface="Arial-Rounded" pitchFamily="34" charset="0"/>
              </a:rPr>
              <a:t> 2</a:t>
            </a:r>
          </a:p>
        </p:txBody>
      </p:sp>
      <p:sp>
        <p:nvSpPr>
          <p:cNvPr id="33" name="Oval 32"/>
          <p:cNvSpPr/>
          <p:nvPr/>
        </p:nvSpPr>
        <p:spPr>
          <a:xfrm>
            <a:off x="818037" y="742952"/>
            <a:ext cx="444844" cy="441051"/>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r>
              <a:rPr lang="en-US" sz="2800" b="1" dirty="0">
                <a:solidFill>
                  <a:srgbClr val="C00000"/>
                </a:solidFill>
                <a:latin typeface="Arial-Rounded" pitchFamily="34" charset="0"/>
                <a:ea typeface="Arial-Rounded" pitchFamily="34" charset="0"/>
                <a:cs typeface="Arial-Rounded" pitchFamily="34" charset="0"/>
              </a:rPr>
              <a:t>2</a:t>
            </a:r>
          </a:p>
        </p:txBody>
      </p:sp>
      <p:sp>
        <p:nvSpPr>
          <p:cNvPr id="32" name="Rounded Rectangle 31"/>
          <p:cNvSpPr/>
          <p:nvPr/>
        </p:nvSpPr>
        <p:spPr>
          <a:xfrm>
            <a:off x="942892" y="3003630"/>
            <a:ext cx="7535618" cy="1524814"/>
          </a:xfrm>
          <a:prstGeom prst="round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endParaRPr lang="en-US" sz="2800" dirty="0">
              <a:solidFill>
                <a:prstClr val="black"/>
              </a:solidFill>
            </a:endParaRPr>
          </a:p>
        </p:txBody>
      </p:sp>
      <p:sp>
        <p:nvSpPr>
          <p:cNvPr id="34" name="Rounded Rectangle 33"/>
          <p:cNvSpPr/>
          <p:nvPr/>
        </p:nvSpPr>
        <p:spPr>
          <a:xfrm>
            <a:off x="2758230" y="2755527"/>
            <a:ext cx="3904938" cy="496204"/>
          </a:xfrm>
          <a:prstGeom prst="roundRect">
            <a:avLst/>
          </a:prstGeom>
          <a:solidFill>
            <a:schemeClr val="accent1">
              <a:lumMod val="20000"/>
              <a:lumOff val="80000"/>
            </a:schemeClr>
          </a:solidFill>
          <a:ln w="3175">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91144" tIns="45579" rIns="91144" bIns="45579" rtlCol="0" anchor="ctr"/>
          <a:lstStyle/>
          <a:p>
            <a:pPr algn="ctr"/>
            <a:r>
              <a:rPr lang="en-US" sz="2800" b="1" dirty="0" err="1">
                <a:solidFill>
                  <a:prstClr val="black"/>
                </a:solidFill>
                <a:latin typeface="Arial-Rounded" pitchFamily="34" charset="0"/>
                <a:ea typeface="Arial-Rounded" pitchFamily="34" charset="0"/>
                <a:cs typeface="Arial-Rounded" pitchFamily="34" charset="0"/>
              </a:rPr>
              <a:t>Luyện</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đọc</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câu</a:t>
            </a:r>
            <a:r>
              <a:rPr lang="en-US" sz="2800" b="1" dirty="0">
                <a:solidFill>
                  <a:prstClr val="black"/>
                </a:solidFill>
                <a:latin typeface="Arial-Rounded" pitchFamily="34" charset="0"/>
                <a:ea typeface="Arial-Rounded" pitchFamily="34" charset="0"/>
                <a:cs typeface="Arial-Rounded" pitchFamily="34" charset="0"/>
              </a:rPr>
              <a:t>.</a:t>
            </a:r>
          </a:p>
        </p:txBody>
      </p:sp>
      <p:sp>
        <p:nvSpPr>
          <p:cNvPr id="35" name="Rectangle 34"/>
          <p:cNvSpPr/>
          <p:nvPr/>
        </p:nvSpPr>
        <p:spPr>
          <a:xfrm>
            <a:off x="1091211" y="3368147"/>
            <a:ext cx="7238980" cy="830997"/>
          </a:xfrm>
          <a:prstGeom prst="rect">
            <a:avLst/>
          </a:prstGeom>
        </p:spPr>
        <p:txBody>
          <a:bodyPr wrap="square" lIns="91434" tIns="45717" rIns="91434" bIns="45717">
            <a:spAutoFit/>
          </a:bodyPr>
          <a:lstStyle/>
          <a:p>
            <a:r>
              <a:rPr lang="en-US" sz="2400" dirty="0" err="1">
                <a:latin typeface="Times New Roman" panose="02020603050405020304" pitchFamily="18" charset="0"/>
                <a:ea typeface="Arial-Rounded" pitchFamily="34" charset="0"/>
                <a:cs typeface="Times New Roman" panose="02020603050405020304" pitchFamily="18" charset="0"/>
              </a:rPr>
              <a:t>Đọc</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câu</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văn</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i="1" dirty="0">
                <a:latin typeface="Times New Roman" panose="02020603050405020304" pitchFamily="18" charset="0"/>
                <a:ea typeface="Arial-Rounded" pitchFamily="34" charset="0"/>
                <a:cs typeface="Times New Roman" panose="02020603050405020304" pitchFamily="18" charset="0"/>
              </a:rPr>
              <a:t>"</a:t>
            </a:r>
            <a:r>
              <a:rPr lang="vi-VN" sz="2400" i="1" dirty="0">
                <a:latin typeface="Times New Roman" panose="02020603050405020304" pitchFamily="18" charset="0"/>
                <a:ea typeface="Arial-Rounded" pitchFamily="34" charset="0"/>
                <a:cs typeface="Times New Roman" panose="02020603050405020304" pitchFamily="18" charset="0"/>
              </a:rPr>
              <a:t>Muộn quá rồi! Bác không làm được gì nữa đâu!</a:t>
            </a:r>
            <a:r>
              <a:rPr lang="en-US" sz="2400" i="1" dirty="0">
                <a:latin typeface="Times New Roman" panose="02020603050405020304" pitchFamily="18" charset="0"/>
                <a:ea typeface="Arial-Rounded" pitchFamily="34" charset="0"/>
                <a:cs typeface="Times New Roman" panose="02020603050405020304" pitchFamily="18" charset="0"/>
              </a:rPr>
              <a:t>"</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bằng</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giọng</a:t>
            </a:r>
            <a:r>
              <a:rPr lang="en-US" sz="2400" dirty="0">
                <a:latin typeface="Times New Roman" panose="02020603050405020304" pitchFamily="18" charset="0"/>
                <a:ea typeface="Arial-Rounded" pitchFamily="34" charset="0"/>
                <a:cs typeface="Times New Roman" panose="02020603050405020304" pitchFamily="18" charset="0"/>
              </a:rPr>
              <a:t> an </a:t>
            </a:r>
            <a:r>
              <a:rPr lang="en-US" sz="2400" dirty="0" err="1">
                <a:latin typeface="Times New Roman" panose="02020603050405020304" pitchFamily="18" charset="0"/>
                <a:ea typeface="Arial-Rounded" pitchFamily="34" charset="0"/>
                <a:cs typeface="Times New Roman" panose="02020603050405020304" pitchFamily="18" charset="0"/>
              </a:rPr>
              <a:t>ui</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thông</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cảm</a:t>
            </a:r>
            <a:r>
              <a:rPr lang="en-US" sz="2400" dirty="0">
                <a:latin typeface="Times New Roman" panose="02020603050405020304" pitchFamily="18" charset="0"/>
                <a:ea typeface="Arial-Rounded" pitchFamily="34"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14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fltVal val="0"/>
                                          </p:val>
                                        </p:tav>
                                        <p:tav tm="100000">
                                          <p:val>
                                            <p:strVal val="#ppt_h"/>
                                          </p:val>
                                        </p:tav>
                                      </p:tavLst>
                                    </p:anim>
                                    <p:animEffect transition="in" filter="fade">
                                      <p:cBhvr>
                                        <p:cTn id="16" dur="500"/>
                                        <p:tgtEl>
                                          <p:spTgt spid="34"/>
                                        </p:tgtEl>
                                      </p:cBhvr>
                                    </p:animEffect>
                                  </p:childTnLst>
                                </p:cTn>
                              </p:par>
                              <p:par>
                                <p:cTn id="17" presetID="21" presetClass="entr" presetSubtype="1" fill="hold" grpId="0" nodeType="withEffect">
                                  <p:stCondLst>
                                    <p:cond delay="250"/>
                                  </p:stCondLst>
                                  <p:childTnLst>
                                    <p:set>
                                      <p:cBhvr>
                                        <p:cTn id="18" dur="1" fill="hold">
                                          <p:stCondLst>
                                            <p:cond delay="0"/>
                                          </p:stCondLst>
                                        </p:cTn>
                                        <p:tgtEl>
                                          <p:spTgt spid="32"/>
                                        </p:tgtEl>
                                        <p:attrNameLst>
                                          <p:attrName>style.visibility</p:attrName>
                                        </p:attrNameLst>
                                      </p:cBhvr>
                                      <p:to>
                                        <p:strVal val="visible"/>
                                      </p:to>
                                    </p:set>
                                    <p:animEffect transition="in" filter="wheel(1)">
                                      <p:cBhvr>
                                        <p:cTn id="19" dur="10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4"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8" name="Google Shape;2508;p39"/>
          <p:cNvSpPr txBox="1">
            <a:spLocks noGrp="1"/>
          </p:cNvSpPr>
          <p:nvPr>
            <p:ph type="title"/>
          </p:nvPr>
        </p:nvSpPr>
        <p:spPr>
          <a:xfrm>
            <a:off x="2487776" y="226294"/>
            <a:ext cx="3962400" cy="516659"/>
          </a:xfrm>
          <a:prstGeom prst="rect">
            <a:avLst/>
          </a:prstGeom>
        </p:spPr>
        <p:txBody>
          <a:bodyPr spcFirstLastPara="1" wrap="square" lIns="91419" tIns="91419" rIns="91419" bIns="91419" anchor="ctr" anchorCtr="0">
            <a:noAutofit/>
          </a:bodyPr>
          <a:lstStyle/>
          <a:p>
            <a:pPr algn="ctr"/>
            <a:r>
              <a:rPr lang="en"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rPr>
              <a:t>Cha sẽ luôn bên con</a:t>
            </a:r>
            <a:endParaRPr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endParaRPr>
          </a:p>
        </p:txBody>
      </p:sp>
      <p:sp>
        <p:nvSpPr>
          <p:cNvPr id="2509" name="Google Shape;2509;p39"/>
          <p:cNvSpPr txBox="1">
            <a:spLocks noGrp="1"/>
          </p:cNvSpPr>
          <p:nvPr>
            <p:ph type="body" idx="1"/>
          </p:nvPr>
        </p:nvSpPr>
        <p:spPr>
          <a:xfrm>
            <a:off x="475181" y="723986"/>
            <a:ext cx="8218877" cy="2152567"/>
          </a:xfrm>
          <a:prstGeom prst="rect">
            <a:avLst/>
          </a:prstGeom>
        </p:spPr>
        <p:txBody>
          <a:bodyPr spcFirstLastPara="1" wrap="square" lIns="91419" tIns="91419" rIns="91419" bIns="91419" anchor="ctr" anchorCtr="0">
            <a:noAutofit/>
          </a:bodyPr>
          <a:lstStyle/>
          <a:p>
            <a:pPr marL="0" indent="0">
              <a:buNone/>
            </a:pPr>
            <a:r>
              <a:rPr lang="en-US" sz="2000" dirty="0">
                <a:solidFill>
                  <a:schemeClr val="lt1"/>
                </a:solidFill>
                <a:latin typeface="Arial-Rounded" pitchFamily="34" charset="0"/>
                <a:ea typeface="Arial-Rounded" pitchFamily="34" charset="0"/>
                <a:cs typeface="Arial-Rounded" pitchFamily="34" charset="0"/>
              </a:rPr>
              <a:t>	</a:t>
            </a:r>
            <a:r>
              <a:rPr lang="vi-VN" sz="2000" dirty="0">
                <a:solidFill>
                  <a:schemeClr val="lt1"/>
                </a:solidFill>
                <a:latin typeface="Arial-Rounded" pitchFamily="34" charset="0"/>
                <a:ea typeface="Arial-Rounded" pitchFamily="34" charset="0"/>
                <a:cs typeface="Arial-Rounded" pitchFamily="34" charset="0"/>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pPr marL="0" indent="0">
              <a:buNone/>
            </a:pPr>
            <a:r>
              <a:rPr lang="en-US" sz="2000" dirty="0">
                <a:solidFill>
                  <a:schemeClr val="lt1"/>
                </a:solidFill>
                <a:latin typeface="Arial-Rounded" pitchFamily="34" charset="0"/>
                <a:ea typeface="Arial-Rounded" pitchFamily="34" charset="0"/>
                <a:cs typeface="Arial-Rounded" pitchFamily="34" charset="0"/>
              </a:rPr>
              <a:t>	</a:t>
            </a:r>
            <a:r>
              <a:rPr lang="vi-VN" sz="2000" dirty="0">
                <a:solidFill>
                  <a:schemeClr val="lt1"/>
                </a:solidFill>
                <a:latin typeface="Arial-Rounded" pitchFamily="34" charset="0"/>
                <a:ea typeface="Arial-Rounded" pitchFamily="34" charset="0"/>
                <a:cs typeface="Arial-Rounded" pitchFamily="34" charset="0"/>
              </a:rPr>
              <a:t>Bọn trẻ được cứu thoát. Cậu con trai ôm chầm lấy cha:</a:t>
            </a:r>
          </a:p>
          <a:p>
            <a:pPr marL="0" indent="0">
              <a:buNone/>
            </a:pPr>
            <a:r>
              <a:rPr lang="en-US" sz="2000" dirty="0">
                <a:solidFill>
                  <a:schemeClr val="lt1"/>
                </a:solidFill>
                <a:latin typeface="Arial-Rounded" pitchFamily="34" charset="0"/>
                <a:ea typeface="Arial-Rounded" pitchFamily="34" charset="0"/>
                <a:cs typeface="Arial-Rounded" pitchFamily="34" charset="0"/>
              </a:rPr>
              <a:t>	</a:t>
            </a:r>
            <a:r>
              <a:rPr lang="vi-VN" sz="2000" dirty="0">
                <a:solidFill>
                  <a:schemeClr val="lt1"/>
                </a:solidFill>
                <a:latin typeface="Arial-Rounded" pitchFamily="34" charset="0"/>
                <a:ea typeface="Arial-Rounded" pitchFamily="34" charset="0"/>
                <a:cs typeface="Arial-Rounded" pitchFamily="34" charset="0"/>
              </a:rPr>
              <a:t>- Cha ơi! Con đã bảo các bạn là nhất định cha sẽ cứu con và các bạn mà! </a:t>
            </a: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798897" y="33655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286929" y="7641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0" name="Rounded Rectangle 29"/>
          <p:cNvSpPr/>
          <p:nvPr/>
        </p:nvSpPr>
        <p:spPr>
          <a:xfrm>
            <a:off x="6450177" y="113002"/>
            <a:ext cx="2586130" cy="448326"/>
          </a:xfrm>
          <a:prstGeom prst="roundRect">
            <a:avLst>
              <a:gd name="adj" fmla="val 50000"/>
            </a:avLst>
          </a:prstGeom>
          <a:solidFill>
            <a:schemeClr val="accent6"/>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69" tIns="45593" rIns="91169" bIns="45593" rtlCol="0" anchor="ctr"/>
          <a:lstStyle/>
          <a:p>
            <a:pPr algn="ctr"/>
            <a:r>
              <a:rPr lang="en-US" sz="1800" b="1" dirty="0" err="1">
                <a:solidFill>
                  <a:srgbClr val="292850"/>
                </a:solidFill>
                <a:latin typeface="Arial-Rounded" pitchFamily="34" charset="0"/>
                <a:ea typeface="Arial-Rounded" pitchFamily="34" charset="0"/>
                <a:cs typeface="Arial-Rounded" pitchFamily="34" charset="0"/>
              </a:rPr>
              <a:t>Luyện</a:t>
            </a:r>
            <a:r>
              <a:rPr lang="en-US" sz="1800" b="1" dirty="0">
                <a:solidFill>
                  <a:srgbClr val="292850"/>
                </a:solidFill>
                <a:latin typeface="Arial-Rounded" pitchFamily="34" charset="0"/>
                <a:ea typeface="Arial-Rounded" pitchFamily="34" charset="0"/>
                <a:cs typeface="Arial-Rounded" pitchFamily="34" charset="0"/>
              </a:rPr>
              <a:t> </a:t>
            </a:r>
            <a:r>
              <a:rPr lang="en-US" sz="1800" b="1" dirty="0" err="1">
                <a:solidFill>
                  <a:srgbClr val="292850"/>
                </a:solidFill>
                <a:latin typeface="Arial-Rounded" pitchFamily="34" charset="0"/>
                <a:ea typeface="Arial-Rounded" pitchFamily="34" charset="0"/>
                <a:cs typeface="Arial-Rounded" pitchFamily="34" charset="0"/>
              </a:rPr>
              <a:t>đọc</a:t>
            </a:r>
            <a:r>
              <a:rPr lang="en-US" sz="1800" b="1" dirty="0">
                <a:solidFill>
                  <a:srgbClr val="292850"/>
                </a:solidFill>
                <a:latin typeface="Arial-Rounded" pitchFamily="34" charset="0"/>
                <a:ea typeface="Arial-Rounded" pitchFamily="34" charset="0"/>
                <a:cs typeface="Arial-Rounded" pitchFamily="34" charset="0"/>
              </a:rPr>
              <a:t> </a:t>
            </a:r>
            <a:r>
              <a:rPr lang="en-US" sz="1800" b="1" dirty="0" err="1">
                <a:solidFill>
                  <a:srgbClr val="292850"/>
                </a:solidFill>
                <a:latin typeface="Arial-Rounded" pitchFamily="34" charset="0"/>
                <a:ea typeface="Arial-Rounded" pitchFamily="34" charset="0"/>
                <a:cs typeface="Arial-Rounded" pitchFamily="34" charset="0"/>
              </a:rPr>
              <a:t>đoạn</a:t>
            </a:r>
            <a:r>
              <a:rPr lang="en-US" sz="1800" b="1" dirty="0">
                <a:solidFill>
                  <a:srgbClr val="292850"/>
                </a:solidFill>
                <a:latin typeface="Arial-Rounded" pitchFamily="34" charset="0"/>
                <a:ea typeface="Arial-Rounded" pitchFamily="34" charset="0"/>
                <a:cs typeface="Arial-Rounded" pitchFamily="34" charset="0"/>
              </a:rPr>
              <a:t> </a:t>
            </a:r>
            <a:r>
              <a:rPr lang="en-US" sz="1800" b="1" dirty="0" err="1">
                <a:solidFill>
                  <a:srgbClr val="292850"/>
                </a:solidFill>
                <a:latin typeface="Arial-Rounded" pitchFamily="34" charset="0"/>
                <a:ea typeface="Arial-Rounded" pitchFamily="34" charset="0"/>
                <a:cs typeface="Arial-Rounded" pitchFamily="34" charset="0"/>
              </a:rPr>
              <a:t>văn</a:t>
            </a:r>
            <a:r>
              <a:rPr lang="en-US" sz="1800" b="1" dirty="0">
                <a:solidFill>
                  <a:srgbClr val="292850"/>
                </a:solidFill>
                <a:latin typeface="Arial-Rounded" pitchFamily="34" charset="0"/>
                <a:ea typeface="Arial-Rounded" pitchFamily="34" charset="0"/>
                <a:cs typeface="Arial-Rounded" pitchFamily="34" charset="0"/>
              </a:rPr>
              <a:t> 3</a:t>
            </a:r>
          </a:p>
        </p:txBody>
      </p:sp>
      <p:sp>
        <p:nvSpPr>
          <p:cNvPr id="37" name="Oval 36"/>
          <p:cNvSpPr/>
          <p:nvPr/>
        </p:nvSpPr>
        <p:spPr>
          <a:xfrm>
            <a:off x="942891" y="628061"/>
            <a:ext cx="444844" cy="441051"/>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r>
              <a:rPr lang="en-US" sz="2800" b="1" dirty="0">
                <a:solidFill>
                  <a:srgbClr val="C00000"/>
                </a:solidFill>
                <a:latin typeface="Arial-Rounded" pitchFamily="34" charset="0"/>
                <a:ea typeface="Arial-Rounded" pitchFamily="34" charset="0"/>
                <a:cs typeface="Arial-Rounded" pitchFamily="34" charset="0"/>
              </a:rPr>
              <a:t>3</a:t>
            </a:r>
          </a:p>
        </p:txBody>
      </p:sp>
      <p:sp>
        <p:nvSpPr>
          <p:cNvPr id="38" name="Rounded Rectangle 37"/>
          <p:cNvSpPr/>
          <p:nvPr/>
        </p:nvSpPr>
        <p:spPr>
          <a:xfrm>
            <a:off x="942892" y="3104265"/>
            <a:ext cx="7535618" cy="1524814"/>
          </a:xfrm>
          <a:prstGeom prst="round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endParaRPr lang="en-US" sz="2800" dirty="0">
              <a:solidFill>
                <a:prstClr val="black"/>
              </a:solidFill>
            </a:endParaRPr>
          </a:p>
        </p:txBody>
      </p:sp>
      <p:sp>
        <p:nvSpPr>
          <p:cNvPr id="39" name="Rounded Rectangle 38"/>
          <p:cNvSpPr/>
          <p:nvPr/>
        </p:nvSpPr>
        <p:spPr>
          <a:xfrm>
            <a:off x="2758230" y="2856162"/>
            <a:ext cx="3904938" cy="496204"/>
          </a:xfrm>
          <a:prstGeom prst="roundRect">
            <a:avLst/>
          </a:prstGeom>
          <a:solidFill>
            <a:schemeClr val="accent1">
              <a:lumMod val="20000"/>
              <a:lumOff val="80000"/>
            </a:schemeClr>
          </a:solidFill>
          <a:ln w="3175">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91144" tIns="45579" rIns="91144" bIns="45579" rtlCol="0" anchor="ctr"/>
          <a:lstStyle/>
          <a:p>
            <a:pPr algn="ctr"/>
            <a:r>
              <a:rPr lang="en-US" sz="2800" b="1" dirty="0" err="1">
                <a:solidFill>
                  <a:prstClr val="black"/>
                </a:solidFill>
                <a:latin typeface="Arial-Rounded" pitchFamily="34" charset="0"/>
                <a:ea typeface="Arial-Rounded" pitchFamily="34" charset="0"/>
                <a:cs typeface="Arial-Rounded" pitchFamily="34" charset="0"/>
              </a:rPr>
              <a:t>Luyện</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ngắt</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nhịp</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câu</a:t>
            </a:r>
            <a:endParaRPr lang="en-US" sz="2800" b="1" dirty="0">
              <a:solidFill>
                <a:prstClr val="black"/>
              </a:solidFill>
              <a:latin typeface="Arial-Rounded" pitchFamily="34" charset="0"/>
              <a:ea typeface="Arial-Rounded" pitchFamily="34" charset="0"/>
              <a:cs typeface="Arial-Rounded" pitchFamily="34" charset="0"/>
            </a:endParaRPr>
          </a:p>
        </p:txBody>
      </p:sp>
      <p:sp>
        <p:nvSpPr>
          <p:cNvPr id="40" name="Rectangle 39"/>
          <p:cNvSpPr/>
          <p:nvPr/>
        </p:nvSpPr>
        <p:spPr>
          <a:xfrm>
            <a:off x="1103736" y="3428753"/>
            <a:ext cx="7238980" cy="1200329"/>
          </a:xfrm>
          <a:prstGeom prst="rect">
            <a:avLst/>
          </a:prstGeom>
        </p:spPr>
        <p:txBody>
          <a:bodyPr wrap="square" lIns="91434" tIns="45717" rIns="91434" bIns="45717">
            <a:spAutoFit/>
          </a:bodyPr>
          <a:lstStyle/>
          <a:p>
            <a:r>
              <a:rPr lang="vi-VN" sz="2400" dirty="0">
                <a:latin typeface="Arial-Rounded" pitchFamily="34" charset="0"/>
                <a:ea typeface="Arial-Rounded" pitchFamily="34" charset="0"/>
                <a:cs typeface="Arial-Rounded" pitchFamily="34" charset="0"/>
              </a:rPr>
              <a:t>Nhiều giờ trôi qua. Đến khi lật một mảng tường lớn lên, người cha bỗng nghe thấy tiếng con trai. Mừng quá, ông gọi to tên cậu bé.</a:t>
            </a:r>
            <a:endParaRPr lang="en-US" sz="2400" dirty="0">
              <a:solidFill>
                <a:prstClr val="black"/>
              </a:solidFill>
            </a:endParaRPr>
          </a:p>
        </p:txBody>
      </p:sp>
      <p:grpSp>
        <p:nvGrpSpPr>
          <p:cNvPr id="7" name="Group 6"/>
          <p:cNvGrpSpPr/>
          <p:nvPr/>
        </p:nvGrpSpPr>
        <p:grpSpPr>
          <a:xfrm>
            <a:off x="3429000" y="3518577"/>
            <a:ext cx="152400" cy="304800"/>
            <a:chOff x="-533400" y="3257550"/>
            <a:chExt cx="152400" cy="304800"/>
          </a:xfrm>
        </p:grpSpPr>
        <p:cxnSp>
          <p:nvCxnSpPr>
            <p:cNvPr id="5" name="Straight Connector 4"/>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p:cNvCxnSpPr/>
          <p:nvPr/>
        </p:nvCxnSpPr>
        <p:spPr>
          <a:xfrm flipH="1">
            <a:off x="4533900" y="3518577"/>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8059882" y="3518577"/>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6248400" y="3876514"/>
            <a:ext cx="152400" cy="304800"/>
            <a:chOff x="-533400" y="3257550"/>
            <a:chExt cx="152400" cy="304800"/>
          </a:xfrm>
        </p:grpSpPr>
        <p:cxnSp>
          <p:nvCxnSpPr>
            <p:cNvPr id="52" name="Straight Connector 51"/>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p:cNvCxnSpPr/>
          <p:nvPr/>
        </p:nvCxnSpPr>
        <p:spPr>
          <a:xfrm flipH="1">
            <a:off x="7769765" y="3888709"/>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3962400" y="4262306"/>
            <a:ext cx="152400" cy="304800"/>
            <a:chOff x="-533400" y="3257550"/>
            <a:chExt cx="152400" cy="304800"/>
          </a:xfrm>
        </p:grpSpPr>
        <p:cxnSp>
          <p:nvCxnSpPr>
            <p:cNvPr id="56" name="Straight Connector 55"/>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14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animEffect transition="in" filter="fade">
                                      <p:cBhvr>
                                        <p:cTn id="16" dur="500"/>
                                        <p:tgtEl>
                                          <p:spTgt spid="39"/>
                                        </p:tgtEl>
                                      </p:cBhvr>
                                    </p:animEffect>
                                  </p:childTnLst>
                                </p:cTn>
                              </p:par>
                              <p:par>
                                <p:cTn id="17" presetID="21" presetClass="entr" presetSubtype="1" fill="hold" grpId="0" nodeType="withEffect">
                                  <p:stCondLst>
                                    <p:cond delay="250"/>
                                  </p:stCondLst>
                                  <p:childTnLst>
                                    <p:set>
                                      <p:cBhvr>
                                        <p:cTn id="18" dur="1" fill="hold">
                                          <p:stCondLst>
                                            <p:cond delay="0"/>
                                          </p:stCondLst>
                                        </p:cTn>
                                        <p:tgtEl>
                                          <p:spTgt spid="38"/>
                                        </p:tgtEl>
                                        <p:attrNameLst>
                                          <p:attrName>style.visibility</p:attrName>
                                        </p:attrNameLst>
                                      </p:cBhvr>
                                      <p:to>
                                        <p:strVal val="visible"/>
                                      </p:to>
                                    </p:set>
                                    <p:animEffect transition="in" filter="wheel(1)">
                                      <p:cBhvr>
                                        <p:cTn id="19" dur="10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randombar(horizontal)">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10"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par>
                                <p:cTn id="36" presetID="10" presetClass="entr" presetSubtype="0"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par>
                                <p:cTn id="39" presetID="10"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par>
                                <p:cTn id="42" presetID="10"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P spid="39" grpId="0" animBg="1"/>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8" name="Google Shape;2508;p39"/>
          <p:cNvSpPr txBox="1">
            <a:spLocks noGrp="1"/>
          </p:cNvSpPr>
          <p:nvPr>
            <p:ph type="title"/>
          </p:nvPr>
        </p:nvSpPr>
        <p:spPr>
          <a:xfrm>
            <a:off x="2286003" y="209553"/>
            <a:ext cx="4691543" cy="516659"/>
          </a:xfrm>
          <a:prstGeom prst="rect">
            <a:avLst/>
          </a:prstGeom>
        </p:spPr>
        <p:txBody>
          <a:bodyPr spcFirstLastPara="1" wrap="square" lIns="91419" tIns="91419" rIns="91419" bIns="91419" anchor="ctr" anchorCtr="0">
            <a:noAutofit/>
          </a:bodyPr>
          <a:lstStyle/>
          <a:p>
            <a:pPr algn="ctr"/>
            <a:r>
              <a:rPr lang="en"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rPr>
              <a:t>Cha sẽ luôn bên con</a:t>
            </a:r>
            <a:endParaRPr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endParaRPr>
          </a:p>
        </p:txBody>
      </p:sp>
      <p:sp>
        <p:nvSpPr>
          <p:cNvPr id="2509" name="Google Shape;2509;p39"/>
          <p:cNvSpPr txBox="1">
            <a:spLocks noGrp="1"/>
          </p:cNvSpPr>
          <p:nvPr>
            <p:ph type="body" idx="1"/>
          </p:nvPr>
        </p:nvSpPr>
        <p:spPr>
          <a:xfrm>
            <a:off x="318059" y="723986"/>
            <a:ext cx="8615225" cy="4136741"/>
          </a:xfrm>
          <a:prstGeom prst="rect">
            <a:avLst/>
          </a:prstGeom>
        </p:spPr>
        <p:txBody>
          <a:bodyPr spcFirstLastPara="1" wrap="square" lIns="91419" tIns="91419" rIns="91419" bIns="91419" anchor="ctr" anchorCtr="0">
            <a:noAutofit/>
          </a:bodyPr>
          <a:lstStyle/>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Một trận động đất lớn xảy ra. Chỉ trong vòng 4 phút, nó đã san bằng thành phố. Giữa cơn hỗn loạn đó, một người cha chạy vội đến trường học của con. Ông bàng hoàng, lặng đi vì ngôi trường chỉ còn là một đống gạch vụn. Rồi ông nhớ lại lời hứa với con: “Dù có chuyện gì xảy ra, cha cũng sẽ luôn ở bên con.”.</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Ông cố nhớ lại vị trí lớp học của con, chạy đến đó và ra sức đào bới. Mọi người kéo ông ra và an ủi:</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 Muộn quá rồi! Bác không làm được gì nữa đâu!</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Nhưng với ai, ông cũng chỉ có một câu hỏi: “Bác có giúp tôi không?”, rồi tiếp tục đào bới. Nhiều người bắt đầu đào bới cùng ông.</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Bọn trẻ được cứu thoát. Cậu con trai ôm chầm lấy cha:</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 Cha ơi! Con đã bảo các bạn là nhất định cha sẽ cứu con và các bạn mà! </a:t>
            </a:r>
          </a:p>
        </p:txBody>
      </p:sp>
      <p:grpSp>
        <p:nvGrpSpPr>
          <p:cNvPr id="2510" name="Google Shape;2510;p39"/>
          <p:cNvGrpSpPr/>
          <p:nvPr/>
        </p:nvGrpSpPr>
        <p:grpSpPr>
          <a:xfrm>
            <a:off x="8673325" y="4715048"/>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798897" y="33655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286929" y="7641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 name="Rectangle 1"/>
          <p:cNvSpPr/>
          <p:nvPr/>
        </p:nvSpPr>
        <p:spPr>
          <a:xfrm>
            <a:off x="4593896" y="4860726"/>
            <a:ext cx="3175869" cy="311621"/>
          </a:xfrm>
          <a:prstGeom prst="rect">
            <a:avLst/>
          </a:prstGeom>
        </p:spPr>
        <p:txBody>
          <a:bodyPr wrap="square" lIns="91434" tIns="45717" rIns="91434" bIns="45717">
            <a:spAutoFit/>
          </a:bodyPr>
          <a:lstStyle/>
          <a:p>
            <a:r>
              <a:rPr lang="en-US" dirty="0">
                <a:solidFill>
                  <a:srgbClr val="292850"/>
                </a:solidFill>
                <a:latin typeface="Arial-Rounded" pitchFamily="34" charset="0"/>
                <a:ea typeface="Arial-Rounded" pitchFamily="34" charset="0"/>
                <a:cs typeface="Arial-Rounded" pitchFamily="34" charset="0"/>
              </a:rPr>
              <a:t>Theo </a:t>
            </a:r>
            <a:r>
              <a:rPr lang="en-US" dirty="0" err="1">
                <a:solidFill>
                  <a:srgbClr val="292850"/>
                </a:solidFill>
                <a:latin typeface="Arial-Rounded" pitchFamily="34" charset="0"/>
                <a:ea typeface="Arial-Rounded" pitchFamily="34" charset="0"/>
                <a:cs typeface="Arial-Rounded" pitchFamily="34" charset="0"/>
              </a:rPr>
              <a:t>báo</a:t>
            </a:r>
            <a:r>
              <a:rPr lang="en-US" dirty="0">
                <a:solidFill>
                  <a:srgbClr val="292850"/>
                </a:solidFill>
                <a:latin typeface="Arial-Rounded" pitchFamily="34" charset="0"/>
                <a:ea typeface="Arial-Rounded" pitchFamily="34" charset="0"/>
                <a:cs typeface="Arial-Rounded" pitchFamily="34" charset="0"/>
              </a:rPr>
              <a:t> </a:t>
            </a:r>
            <a:r>
              <a:rPr lang="en-US" i="1" dirty="0" err="1">
                <a:solidFill>
                  <a:srgbClr val="292850"/>
                </a:solidFill>
                <a:latin typeface="Arial-Rounded" pitchFamily="34" charset="0"/>
                <a:ea typeface="Arial-Rounded" pitchFamily="34" charset="0"/>
                <a:cs typeface="Arial-Rounded" pitchFamily="34" charset="0"/>
              </a:rPr>
              <a:t>Tuổi</a:t>
            </a:r>
            <a:r>
              <a:rPr lang="en-US" i="1" dirty="0">
                <a:solidFill>
                  <a:srgbClr val="292850"/>
                </a:solidFill>
                <a:latin typeface="Arial-Rounded" pitchFamily="34" charset="0"/>
                <a:ea typeface="Arial-Rounded" pitchFamily="34" charset="0"/>
                <a:cs typeface="Arial-Rounded" pitchFamily="34" charset="0"/>
              </a:rPr>
              <a:t> </a:t>
            </a:r>
            <a:r>
              <a:rPr lang="en-US" i="1" dirty="0" err="1">
                <a:solidFill>
                  <a:srgbClr val="292850"/>
                </a:solidFill>
                <a:latin typeface="Arial-Rounded" pitchFamily="34" charset="0"/>
                <a:ea typeface="Arial-Rounded" pitchFamily="34" charset="0"/>
                <a:cs typeface="Arial-Rounded" pitchFamily="34" charset="0"/>
              </a:rPr>
              <a:t>trẻ</a:t>
            </a:r>
            <a:r>
              <a:rPr lang="en-US" dirty="0">
                <a:solidFill>
                  <a:srgbClr val="292850"/>
                </a:solidFill>
                <a:latin typeface="Arial-Rounded" pitchFamily="34" charset="0"/>
                <a:ea typeface="Arial-Rounded" pitchFamily="34" charset="0"/>
                <a:cs typeface="Arial-Rounded" pitchFamily="34" charset="0"/>
              </a:rPr>
              <a:t>  (</a:t>
            </a:r>
            <a:r>
              <a:rPr lang="en-US" dirty="0" err="1">
                <a:solidFill>
                  <a:srgbClr val="292850"/>
                </a:solidFill>
                <a:latin typeface="Arial-Rounded" pitchFamily="34" charset="0"/>
                <a:ea typeface="Arial-Rounded" pitchFamily="34" charset="0"/>
                <a:cs typeface="Arial-Rounded" pitchFamily="34" charset="0"/>
              </a:rPr>
              <a:t>Thanh</a:t>
            </a:r>
            <a:r>
              <a:rPr lang="en-US" dirty="0">
                <a:solidFill>
                  <a:srgbClr val="292850"/>
                </a:solidFill>
                <a:latin typeface="Arial-Rounded" pitchFamily="34" charset="0"/>
                <a:ea typeface="Arial-Rounded" pitchFamily="34" charset="0"/>
                <a:cs typeface="Arial-Rounded" pitchFamily="34" charset="0"/>
              </a:rPr>
              <a:t> </a:t>
            </a:r>
            <a:r>
              <a:rPr lang="en-US" dirty="0" err="1">
                <a:solidFill>
                  <a:srgbClr val="292850"/>
                </a:solidFill>
                <a:latin typeface="Arial-Rounded" pitchFamily="34" charset="0"/>
                <a:ea typeface="Arial-Rounded" pitchFamily="34" charset="0"/>
                <a:cs typeface="Arial-Rounded" pitchFamily="34" charset="0"/>
              </a:rPr>
              <a:t>Giang</a:t>
            </a:r>
            <a:r>
              <a:rPr lang="en-US" dirty="0">
                <a:solidFill>
                  <a:srgbClr val="292850"/>
                </a:solidFill>
                <a:latin typeface="Arial-Rounded" pitchFamily="34" charset="0"/>
                <a:ea typeface="Arial-Rounded" pitchFamily="34" charset="0"/>
                <a:cs typeface="Arial-Rounded" pitchFamily="34" charset="0"/>
              </a:rPr>
              <a:t> </a:t>
            </a:r>
            <a:r>
              <a:rPr lang="en-US" dirty="0" err="1">
                <a:solidFill>
                  <a:srgbClr val="292850"/>
                </a:solidFill>
                <a:latin typeface="Arial-Rounded" pitchFamily="34" charset="0"/>
                <a:ea typeface="Arial-Rounded" pitchFamily="34" charset="0"/>
                <a:cs typeface="Arial-Rounded" pitchFamily="34" charset="0"/>
              </a:rPr>
              <a:t>dịch</a:t>
            </a:r>
            <a:r>
              <a:rPr lang="en-US" dirty="0">
                <a:solidFill>
                  <a:srgbClr val="292850"/>
                </a:solidFill>
                <a:latin typeface="Arial-Rounded" pitchFamily="34" charset="0"/>
                <a:ea typeface="Arial-Rounded" pitchFamily="34" charset="0"/>
                <a:cs typeface="Arial-Rounded" pitchFamily="34" charset="0"/>
              </a:rPr>
              <a:t>)</a:t>
            </a:r>
          </a:p>
        </p:txBody>
      </p:sp>
      <p:sp>
        <p:nvSpPr>
          <p:cNvPr id="30" name="Rounded Rectangle 29"/>
          <p:cNvSpPr/>
          <p:nvPr/>
        </p:nvSpPr>
        <p:spPr>
          <a:xfrm>
            <a:off x="6960220" y="172652"/>
            <a:ext cx="2057780" cy="433375"/>
          </a:xfrm>
          <a:prstGeom prst="roundRect">
            <a:avLst>
              <a:gd name="adj" fmla="val 50000"/>
            </a:avLst>
          </a:prstGeom>
          <a:solidFill>
            <a:schemeClr val="accent6"/>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48" tIns="45472" rIns="90948" bIns="45472" rtlCol="0" anchor="ctr"/>
          <a:lstStyle/>
          <a:p>
            <a:pPr algn="ctr"/>
            <a:r>
              <a:rPr lang="en-US" sz="2000" b="1" dirty="0" err="1">
                <a:solidFill>
                  <a:prstClr val="black"/>
                </a:solidFill>
                <a:latin typeface="Arial-Rounded" pitchFamily="34" charset="0"/>
                <a:ea typeface="Arial-Rounded" pitchFamily="34" charset="0"/>
                <a:cs typeface="Arial-Rounded" pitchFamily="34" charset="0"/>
              </a:rPr>
              <a:t>Đọc</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toàn</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bài</a:t>
            </a:r>
            <a:r>
              <a:rPr lang="en-US" sz="2000" b="1" dirty="0">
                <a:solidFill>
                  <a:prstClr val="black"/>
                </a:solidFill>
                <a:latin typeface="Arial-Rounded" pitchFamily="34" charset="0"/>
                <a:ea typeface="Arial-Rounded" pitchFamily="34" charset="0"/>
                <a:cs typeface="Arial-Rounded" pitchFamily="34" charset="0"/>
              </a:rPr>
              <a:t>.</a:t>
            </a:r>
          </a:p>
        </p:txBody>
      </p:sp>
      <p:sp>
        <p:nvSpPr>
          <p:cNvPr id="31" name="Oval 30"/>
          <p:cNvSpPr/>
          <p:nvPr/>
        </p:nvSpPr>
        <p:spPr>
          <a:xfrm>
            <a:off x="898842" y="659104"/>
            <a:ext cx="346907" cy="373337"/>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r>
              <a:rPr lang="en-US" sz="2400" b="1" dirty="0">
                <a:solidFill>
                  <a:srgbClr val="C00000"/>
                </a:solidFill>
                <a:latin typeface="Arial-Rounded" pitchFamily="34" charset="0"/>
                <a:ea typeface="Arial-Rounded" pitchFamily="34" charset="0"/>
                <a:cs typeface="Arial-Rounded" pitchFamily="34" charset="0"/>
              </a:rPr>
              <a:t>1</a:t>
            </a:r>
          </a:p>
        </p:txBody>
      </p:sp>
      <p:sp>
        <p:nvSpPr>
          <p:cNvPr id="32" name="Oval 31"/>
          <p:cNvSpPr/>
          <p:nvPr/>
        </p:nvSpPr>
        <p:spPr>
          <a:xfrm>
            <a:off x="926550" y="1800575"/>
            <a:ext cx="346907" cy="373337"/>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r>
              <a:rPr lang="en-US" sz="2400" b="1" dirty="0">
                <a:solidFill>
                  <a:srgbClr val="C00000"/>
                </a:solidFill>
                <a:latin typeface="Arial-Rounded" pitchFamily="34" charset="0"/>
                <a:ea typeface="Arial-Rounded" pitchFamily="34" charset="0"/>
                <a:cs typeface="Arial-Rounded" pitchFamily="34" charset="0"/>
              </a:rPr>
              <a:t>2</a:t>
            </a:r>
          </a:p>
        </p:txBody>
      </p:sp>
      <p:sp>
        <p:nvSpPr>
          <p:cNvPr id="33" name="Oval 32"/>
          <p:cNvSpPr/>
          <p:nvPr/>
        </p:nvSpPr>
        <p:spPr>
          <a:xfrm>
            <a:off x="926549" y="3146087"/>
            <a:ext cx="346907" cy="373337"/>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r>
              <a:rPr lang="en-US" sz="2400" b="1" dirty="0">
                <a:solidFill>
                  <a:srgbClr val="C00000"/>
                </a:solidFill>
                <a:latin typeface="Arial-Rounded" pitchFamily="34" charset="0"/>
                <a:ea typeface="Arial-Rounded" pitchFamily="34" charset="0"/>
                <a:cs typeface="Arial-Rounded" pitchFamily="34" charset="0"/>
              </a:rPr>
              <a:t>3</a:t>
            </a:r>
          </a:p>
        </p:txBody>
      </p:sp>
    </p:spTree>
    <p:extLst>
      <p:ext uri="{BB962C8B-B14F-4D97-AF65-F5344CB8AC3E}">
        <p14:creationId xmlns:p14="http://schemas.microsoft.com/office/powerpoint/2010/main" val="428075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42"/>
        <p:cNvGrpSpPr/>
        <p:nvPr/>
      </p:nvGrpSpPr>
      <p:grpSpPr>
        <a:xfrm>
          <a:off x="0" y="0"/>
          <a:ext cx="0" cy="0"/>
          <a:chOff x="0" y="0"/>
          <a:chExt cx="0" cy="0"/>
        </a:xfrm>
      </p:grpSpPr>
      <p:pic>
        <p:nvPicPr>
          <p:cNvPr id="17" name="图片 11">
            <a:extLst>
              <a:ext uri="{FF2B5EF4-FFF2-40B4-BE49-F238E27FC236}">
                <a16:creationId xmlns:a16="http://schemas.microsoft.com/office/drawing/2014/main" id="{DF925017-6E81-47E8-B2D1-D123C4CDDC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1446">
            <a:off x="1262174" y="359567"/>
            <a:ext cx="6048375" cy="5468472"/>
          </a:xfrm>
          <a:prstGeom prst="rect">
            <a:avLst/>
          </a:prstGeom>
        </p:spPr>
      </p:pic>
      <p:sp>
        <p:nvSpPr>
          <p:cNvPr id="18" name="TextBox 17"/>
          <p:cNvSpPr txBox="1"/>
          <p:nvPr/>
        </p:nvSpPr>
        <p:spPr>
          <a:xfrm rot="422108">
            <a:off x="2020690" y="661567"/>
            <a:ext cx="5341611" cy="3382237"/>
          </a:xfrm>
          <a:prstGeom prst="rect">
            <a:avLst/>
          </a:prstGeom>
          <a:noFill/>
        </p:spPr>
        <p:txBody>
          <a:bodyPr wrap="square" lIns="56975" tIns="28493" rIns="56975" bIns="28493" rtlCol="0">
            <a:prstTxWarp prst="textArchUp">
              <a:avLst>
                <a:gd name="adj" fmla="val 10789785"/>
              </a:avLst>
            </a:prstTxWarp>
            <a:spAutoFit/>
          </a:bodyPr>
          <a:lstStyle/>
          <a:p>
            <a:pPr algn="ctr" defTabSz="569735">
              <a:buClrTx/>
            </a:pPr>
            <a:r>
              <a:rPr lang="en-US" sz="4100" kern="1200" dirty="0">
                <a:solidFill>
                  <a:srgbClr val="F37D91"/>
                </a:solidFill>
                <a:latin typeface="Arial-Rounded" pitchFamily="34" charset="0"/>
                <a:ea typeface="Arial-Rounded" pitchFamily="34" charset="0"/>
                <a:cs typeface="Arial-Rounded" pitchFamily="34" charset="0"/>
              </a:rPr>
              <a:t>L</a:t>
            </a:r>
            <a:r>
              <a:rPr lang="en-US" sz="4100" kern="1200" dirty="0">
                <a:solidFill>
                  <a:srgbClr val="70AD47">
                    <a:lumMod val="75000"/>
                  </a:srgbClr>
                </a:solidFill>
                <a:latin typeface="Arial-Rounded" pitchFamily="34" charset="0"/>
                <a:ea typeface="Arial-Rounded" pitchFamily="34" charset="0"/>
                <a:cs typeface="Arial-Rounded" pitchFamily="34" charset="0"/>
              </a:rPr>
              <a:t>U</a:t>
            </a:r>
            <a:r>
              <a:rPr lang="en-US" sz="4100" kern="1200" dirty="0">
                <a:solidFill>
                  <a:srgbClr val="5B9BD5">
                    <a:lumMod val="75000"/>
                  </a:srgbClr>
                </a:solidFill>
                <a:latin typeface="Arial-Rounded" pitchFamily="34" charset="0"/>
                <a:ea typeface="Arial-Rounded" pitchFamily="34" charset="0"/>
                <a:cs typeface="Arial-Rounded" pitchFamily="34" charset="0"/>
              </a:rPr>
              <a:t>Y</a:t>
            </a:r>
            <a:r>
              <a:rPr lang="en-US" sz="4100" kern="1200" dirty="0">
                <a:solidFill>
                  <a:srgbClr val="ED7D31"/>
                </a:solidFill>
                <a:latin typeface="Arial-Rounded" pitchFamily="34" charset="0"/>
                <a:ea typeface="Arial-Rounded" pitchFamily="34" charset="0"/>
                <a:cs typeface="Arial-Rounded" pitchFamily="34" charset="0"/>
              </a:rPr>
              <a:t>Ệ</a:t>
            </a:r>
            <a:r>
              <a:rPr lang="en-US" sz="4100" kern="1200" dirty="0">
                <a:solidFill>
                  <a:srgbClr val="A5A5A5">
                    <a:lumMod val="60000"/>
                    <a:lumOff val="40000"/>
                  </a:srgbClr>
                </a:solidFill>
                <a:latin typeface="Arial-Rounded" pitchFamily="34" charset="0"/>
                <a:ea typeface="Arial-Rounded" pitchFamily="34" charset="0"/>
                <a:cs typeface="Arial-Rounded" pitchFamily="34" charset="0"/>
              </a:rPr>
              <a:t>N</a:t>
            </a:r>
            <a:r>
              <a:rPr lang="en-US" sz="4100" kern="1200" dirty="0">
                <a:solidFill>
                  <a:prstClr val="black"/>
                </a:solidFill>
                <a:latin typeface="Arial-Rounded" pitchFamily="34" charset="0"/>
                <a:ea typeface="Arial-Rounded" pitchFamily="34" charset="0"/>
                <a:cs typeface="Arial-Rounded" pitchFamily="34" charset="0"/>
              </a:rPr>
              <a:t> </a:t>
            </a:r>
            <a:r>
              <a:rPr lang="en-US" sz="4100" kern="1200" dirty="0">
                <a:solidFill>
                  <a:srgbClr val="660066"/>
                </a:solidFill>
                <a:latin typeface="Arial-Rounded" pitchFamily="34" charset="0"/>
                <a:ea typeface="Arial-Rounded" pitchFamily="34" charset="0"/>
                <a:cs typeface="Arial-Rounded" pitchFamily="34" charset="0"/>
              </a:rPr>
              <a:t>Đ</a:t>
            </a:r>
            <a:r>
              <a:rPr lang="en-US" sz="4100" kern="1200" dirty="0">
                <a:solidFill>
                  <a:srgbClr val="FFC000">
                    <a:lumMod val="60000"/>
                    <a:lumOff val="40000"/>
                  </a:srgbClr>
                </a:solidFill>
                <a:latin typeface="Arial-Rounded" pitchFamily="34" charset="0"/>
                <a:ea typeface="Arial-Rounded" pitchFamily="34" charset="0"/>
                <a:cs typeface="Arial-Rounded" pitchFamily="34" charset="0"/>
              </a:rPr>
              <a:t>Ọ</a:t>
            </a:r>
            <a:r>
              <a:rPr lang="en-US" sz="4100" kern="1200" dirty="0">
                <a:solidFill>
                  <a:srgbClr val="92D050"/>
                </a:solidFill>
                <a:latin typeface="Arial-Rounded" pitchFamily="34" charset="0"/>
                <a:ea typeface="Arial-Rounded" pitchFamily="34" charset="0"/>
                <a:cs typeface="Arial-Rounded" pitchFamily="34" charset="0"/>
              </a:rPr>
              <a:t>C</a:t>
            </a:r>
            <a:r>
              <a:rPr lang="en-US" sz="4100" kern="1200" dirty="0">
                <a:solidFill>
                  <a:prstClr val="black"/>
                </a:solidFill>
                <a:latin typeface="Arial-Rounded" pitchFamily="34" charset="0"/>
                <a:ea typeface="Arial-Rounded" pitchFamily="34" charset="0"/>
                <a:cs typeface="Arial-Rounded" pitchFamily="34" charset="0"/>
              </a:rPr>
              <a:t> </a:t>
            </a:r>
            <a:r>
              <a:rPr lang="en-US" sz="4100" kern="1200" dirty="0">
                <a:solidFill>
                  <a:srgbClr val="CC3300"/>
                </a:solidFill>
                <a:latin typeface="Arial-Rounded" pitchFamily="34" charset="0"/>
                <a:ea typeface="Arial-Rounded" pitchFamily="34" charset="0"/>
                <a:cs typeface="Arial-Rounded" pitchFamily="34" charset="0"/>
              </a:rPr>
              <a:t>T</a:t>
            </a:r>
            <a:r>
              <a:rPr lang="en-US" sz="4100" kern="1200" dirty="0">
                <a:solidFill>
                  <a:srgbClr val="FF9966"/>
                </a:solidFill>
                <a:latin typeface="Arial-Rounded" pitchFamily="34" charset="0"/>
                <a:ea typeface="Arial-Rounded" pitchFamily="34" charset="0"/>
                <a:cs typeface="Arial-Rounded" pitchFamily="34" charset="0"/>
              </a:rPr>
              <a:t>R</a:t>
            </a:r>
            <a:r>
              <a:rPr lang="en-US" sz="4100" kern="1200" dirty="0">
                <a:solidFill>
                  <a:srgbClr val="FF0000"/>
                </a:solidFill>
                <a:latin typeface="Arial-Rounded" pitchFamily="34" charset="0"/>
                <a:ea typeface="Arial-Rounded" pitchFamily="34" charset="0"/>
                <a:cs typeface="Arial-Rounded" pitchFamily="34" charset="0"/>
              </a:rPr>
              <a:t>O</a:t>
            </a:r>
            <a:r>
              <a:rPr lang="en-US" sz="4100" kern="1200" dirty="0">
                <a:solidFill>
                  <a:srgbClr val="FFC000">
                    <a:lumMod val="75000"/>
                  </a:srgbClr>
                </a:solidFill>
                <a:latin typeface="Arial-Rounded" pitchFamily="34" charset="0"/>
                <a:ea typeface="Arial-Rounded" pitchFamily="34" charset="0"/>
                <a:cs typeface="Arial-Rounded" pitchFamily="34" charset="0"/>
              </a:rPr>
              <a:t>N</a:t>
            </a:r>
            <a:r>
              <a:rPr lang="en-US" sz="4100" kern="1200" dirty="0">
                <a:solidFill>
                  <a:srgbClr val="44546A">
                    <a:lumMod val="60000"/>
                    <a:lumOff val="40000"/>
                  </a:srgbClr>
                </a:solidFill>
                <a:latin typeface="Arial-Rounded" pitchFamily="34" charset="0"/>
                <a:ea typeface="Arial-Rounded" pitchFamily="34" charset="0"/>
                <a:cs typeface="Arial-Rounded" pitchFamily="34" charset="0"/>
              </a:rPr>
              <a:t>G</a:t>
            </a:r>
            <a:r>
              <a:rPr lang="en-US" sz="4100" kern="1200" dirty="0">
                <a:solidFill>
                  <a:prstClr val="black"/>
                </a:solidFill>
                <a:latin typeface="Arial-Rounded" pitchFamily="34" charset="0"/>
                <a:ea typeface="Arial-Rounded" pitchFamily="34" charset="0"/>
                <a:cs typeface="Arial-Rounded" pitchFamily="34" charset="0"/>
              </a:rPr>
              <a:t> </a:t>
            </a:r>
            <a:r>
              <a:rPr lang="en-US" sz="4100" kern="1200" dirty="0">
                <a:solidFill>
                  <a:srgbClr val="FF0066"/>
                </a:solidFill>
                <a:latin typeface="Arial-Rounded" pitchFamily="34" charset="0"/>
                <a:ea typeface="Arial-Rounded" pitchFamily="34" charset="0"/>
                <a:cs typeface="Arial-Rounded" pitchFamily="34" charset="0"/>
              </a:rPr>
              <a:t>N</a:t>
            </a:r>
            <a:r>
              <a:rPr lang="en-US" sz="4100" kern="1200" dirty="0">
                <a:solidFill>
                  <a:srgbClr val="CC66FF"/>
                </a:solidFill>
                <a:latin typeface="Arial-Rounded" pitchFamily="34" charset="0"/>
                <a:ea typeface="Arial-Rounded" pitchFamily="34" charset="0"/>
                <a:cs typeface="Arial-Rounded" pitchFamily="34" charset="0"/>
              </a:rPr>
              <a:t>H</a:t>
            </a:r>
            <a:r>
              <a:rPr lang="en-US" sz="4100" kern="1200" dirty="0">
                <a:solidFill>
                  <a:srgbClr val="3399FF"/>
                </a:solidFill>
                <a:latin typeface="Arial-Rounded" pitchFamily="34" charset="0"/>
                <a:ea typeface="Arial-Rounded" pitchFamily="34" charset="0"/>
                <a:cs typeface="Arial-Rounded" pitchFamily="34" charset="0"/>
              </a:rPr>
              <a:t>Ó</a:t>
            </a:r>
            <a:r>
              <a:rPr lang="en-US" sz="4100" kern="1200" dirty="0">
                <a:solidFill>
                  <a:prstClr val="black"/>
                </a:solidFill>
                <a:latin typeface="Arial-Rounded" pitchFamily="34" charset="0"/>
                <a:ea typeface="Arial-Rounded" pitchFamily="34" charset="0"/>
                <a:cs typeface="Arial-Rounded" pitchFamily="34" charset="0"/>
              </a:rPr>
              <a:t>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81"/>
        <p:cNvGrpSpPr/>
        <p:nvPr/>
      </p:nvGrpSpPr>
      <p:grpSpPr>
        <a:xfrm>
          <a:off x="0" y="0"/>
          <a:ext cx="0" cy="0"/>
          <a:chOff x="0" y="0"/>
          <a:chExt cx="0" cy="0"/>
        </a:xfrm>
      </p:grpSpPr>
      <p:sp>
        <p:nvSpPr>
          <p:cNvPr id="2682" name="Google Shape;2682;p41"/>
          <p:cNvSpPr txBox="1">
            <a:spLocks noGrp="1"/>
          </p:cNvSpPr>
          <p:nvPr>
            <p:ph type="title"/>
          </p:nvPr>
        </p:nvSpPr>
        <p:spPr>
          <a:xfrm>
            <a:off x="1410651" y="1407648"/>
            <a:ext cx="6477630" cy="1883100"/>
          </a:xfrm>
          <a:prstGeom prst="rect">
            <a:avLst/>
          </a:prstGeom>
        </p:spPr>
        <p:txBody>
          <a:bodyPr spcFirstLastPara="1" wrap="square" lIns="91419" tIns="91419" rIns="91419" bIns="91419" anchor="ctr" anchorCtr="0">
            <a:noAutofit/>
          </a:bodyPr>
          <a:lstStyle/>
          <a:p>
            <a:r>
              <a:rPr lang="en" sz="8800" dirty="0">
                <a:latin typeface="iCiel Cadena" pitchFamily="2" charset="0"/>
              </a:rPr>
              <a:t>KHỞI ĐỘNG</a:t>
            </a:r>
            <a:endParaRPr sz="8800" dirty="0">
              <a:latin typeface="iCiel Cadena" pitchFamily="2" charset="0"/>
            </a:endParaRPr>
          </a:p>
        </p:txBody>
      </p:sp>
      <p:grpSp>
        <p:nvGrpSpPr>
          <p:cNvPr id="2684" name="Google Shape;2684;p41"/>
          <p:cNvGrpSpPr/>
          <p:nvPr/>
        </p:nvGrpSpPr>
        <p:grpSpPr>
          <a:xfrm rot="1480163">
            <a:off x="7499318" y="402452"/>
            <a:ext cx="757293" cy="861213"/>
            <a:chOff x="2573375" y="2638075"/>
            <a:chExt cx="639450" cy="727250"/>
          </a:xfrm>
        </p:grpSpPr>
        <p:sp>
          <p:nvSpPr>
            <p:cNvPr id="2685" name="Google Shape;2685;p41"/>
            <p:cNvSpPr/>
            <p:nvPr/>
          </p:nvSpPr>
          <p:spPr>
            <a:xfrm>
              <a:off x="2573375" y="2638075"/>
              <a:ext cx="639450" cy="727250"/>
            </a:xfrm>
            <a:custGeom>
              <a:avLst/>
              <a:gdLst/>
              <a:ahLst/>
              <a:cxnLst/>
              <a:rect l="l" t="t" r="r" b="b"/>
              <a:pathLst>
                <a:path w="25578" h="29090" extrusionOk="0">
                  <a:moveTo>
                    <a:pt x="14807" y="2217"/>
                  </a:moveTo>
                  <a:cubicBezTo>
                    <a:pt x="14909" y="2217"/>
                    <a:pt x="15010" y="2218"/>
                    <a:pt x="15110" y="2220"/>
                  </a:cubicBezTo>
                  <a:lnTo>
                    <a:pt x="15330" y="2230"/>
                  </a:lnTo>
                  <a:cubicBezTo>
                    <a:pt x="16557" y="2280"/>
                    <a:pt x="17660" y="2491"/>
                    <a:pt x="18612" y="2858"/>
                  </a:cubicBezTo>
                  <a:cubicBezTo>
                    <a:pt x="18670" y="2881"/>
                    <a:pt x="18725" y="2901"/>
                    <a:pt x="18782" y="2928"/>
                  </a:cubicBezTo>
                  <a:lnTo>
                    <a:pt x="18848" y="2955"/>
                  </a:lnTo>
                  <a:cubicBezTo>
                    <a:pt x="19903" y="3400"/>
                    <a:pt x="20846" y="4142"/>
                    <a:pt x="21579" y="5107"/>
                  </a:cubicBezTo>
                  <a:lnTo>
                    <a:pt x="21599" y="5133"/>
                  </a:lnTo>
                  <a:cubicBezTo>
                    <a:pt x="21626" y="5164"/>
                    <a:pt x="21649" y="5195"/>
                    <a:pt x="21669" y="5222"/>
                  </a:cubicBezTo>
                  <a:lnTo>
                    <a:pt x="21712" y="5279"/>
                  </a:lnTo>
                  <a:cubicBezTo>
                    <a:pt x="22836" y="6830"/>
                    <a:pt x="23269" y="8676"/>
                    <a:pt x="22908" y="10346"/>
                  </a:cubicBezTo>
                  <a:cubicBezTo>
                    <a:pt x="22498" y="12240"/>
                    <a:pt x="21115" y="14027"/>
                    <a:pt x="19121" y="15246"/>
                  </a:cubicBezTo>
                  <a:cubicBezTo>
                    <a:pt x="17976" y="15939"/>
                    <a:pt x="16628" y="16479"/>
                    <a:pt x="14971" y="16889"/>
                  </a:cubicBezTo>
                  <a:cubicBezTo>
                    <a:pt x="14942" y="16758"/>
                    <a:pt x="14911" y="16631"/>
                    <a:pt x="14880" y="16501"/>
                  </a:cubicBezTo>
                  <a:cubicBezTo>
                    <a:pt x="14807" y="16200"/>
                    <a:pt x="14612" y="15935"/>
                    <a:pt x="14345" y="15773"/>
                  </a:cubicBezTo>
                  <a:cubicBezTo>
                    <a:pt x="14164" y="15665"/>
                    <a:pt x="13955" y="15609"/>
                    <a:pt x="13746" y="15609"/>
                  </a:cubicBezTo>
                  <a:cubicBezTo>
                    <a:pt x="13654" y="15609"/>
                    <a:pt x="13561" y="15620"/>
                    <a:pt x="13471" y="15642"/>
                  </a:cubicBezTo>
                  <a:cubicBezTo>
                    <a:pt x="13171" y="15718"/>
                    <a:pt x="12917" y="15902"/>
                    <a:pt x="12755" y="16163"/>
                  </a:cubicBezTo>
                  <a:cubicBezTo>
                    <a:pt x="12591" y="16427"/>
                    <a:pt x="12542" y="16739"/>
                    <a:pt x="12613" y="17043"/>
                  </a:cubicBezTo>
                  <a:cubicBezTo>
                    <a:pt x="12638" y="17145"/>
                    <a:pt x="12663" y="17248"/>
                    <a:pt x="12683" y="17349"/>
                  </a:cubicBezTo>
                  <a:cubicBezTo>
                    <a:pt x="12675" y="17349"/>
                    <a:pt x="12671" y="17351"/>
                    <a:pt x="12663" y="17351"/>
                  </a:cubicBezTo>
                  <a:cubicBezTo>
                    <a:pt x="11705" y="17502"/>
                    <a:pt x="10589" y="17643"/>
                    <a:pt x="9437" y="17643"/>
                  </a:cubicBezTo>
                  <a:cubicBezTo>
                    <a:pt x="8525" y="17643"/>
                    <a:pt x="7590" y="17555"/>
                    <a:pt x="6695" y="17312"/>
                  </a:cubicBezTo>
                  <a:cubicBezTo>
                    <a:pt x="4768" y="16791"/>
                    <a:pt x="3213" y="15527"/>
                    <a:pt x="2634" y="14015"/>
                  </a:cubicBezTo>
                  <a:cubicBezTo>
                    <a:pt x="2327" y="13204"/>
                    <a:pt x="2241" y="12244"/>
                    <a:pt x="2376" y="11159"/>
                  </a:cubicBezTo>
                  <a:lnTo>
                    <a:pt x="2384" y="11101"/>
                  </a:lnTo>
                  <a:cubicBezTo>
                    <a:pt x="2392" y="11050"/>
                    <a:pt x="2398" y="10995"/>
                    <a:pt x="2407" y="10943"/>
                  </a:cubicBezTo>
                  <a:lnTo>
                    <a:pt x="2415" y="10900"/>
                  </a:lnTo>
                  <a:cubicBezTo>
                    <a:pt x="2630" y="9475"/>
                    <a:pt x="3211" y="8090"/>
                    <a:pt x="4077" y="6910"/>
                  </a:cubicBezTo>
                  <a:cubicBezTo>
                    <a:pt x="4116" y="6859"/>
                    <a:pt x="4155" y="6807"/>
                    <a:pt x="4196" y="6758"/>
                  </a:cubicBezTo>
                  <a:lnTo>
                    <a:pt x="4210" y="6738"/>
                  </a:lnTo>
                  <a:cubicBezTo>
                    <a:pt x="4493" y="6368"/>
                    <a:pt x="4807" y="6020"/>
                    <a:pt x="5144" y="5702"/>
                  </a:cubicBezTo>
                  <a:cubicBezTo>
                    <a:pt x="5710" y="5170"/>
                    <a:pt x="6391" y="4676"/>
                    <a:pt x="7177" y="4222"/>
                  </a:cubicBezTo>
                  <a:cubicBezTo>
                    <a:pt x="7205" y="4204"/>
                    <a:pt x="7234" y="4190"/>
                    <a:pt x="7259" y="4173"/>
                  </a:cubicBezTo>
                  <a:cubicBezTo>
                    <a:pt x="7294" y="4155"/>
                    <a:pt x="7326" y="4134"/>
                    <a:pt x="7359" y="4118"/>
                  </a:cubicBezTo>
                  <a:cubicBezTo>
                    <a:pt x="8371" y="3564"/>
                    <a:pt x="9485" y="3117"/>
                    <a:pt x="10685" y="2792"/>
                  </a:cubicBezTo>
                  <a:lnTo>
                    <a:pt x="10734" y="2778"/>
                  </a:lnTo>
                  <a:cubicBezTo>
                    <a:pt x="10781" y="2766"/>
                    <a:pt x="10824" y="2754"/>
                    <a:pt x="10867" y="2743"/>
                  </a:cubicBezTo>
                  <a:lnTo>
                    <a:pt x="10890" y="2735"/>
                  </a:lnTo>
                  <a:cubicBezTo>
                    <a:pt x="12182" y="2395"/>
                    <a:pt x="13532" y="2217"/>
                    <a:pt x="14807" y="2217"/>
                  </a:cubicBezTo>
                  <a:close/>
                  <a:moveTo>
                    <a:pt x="22194" y="17827"/>
                  </a:moveTo>
                  <a:lnTo>
                    <a:pt x="22194" y="17827"/>
                  </a:lnTo>
                  <a:cubicBezTo>
                    <a:pt x="21731" y="18670"/>
                    <a:pt x="21043" y="19431"/>
                    <a:pt x="20383" y="20098"/>
                  </a:cubicBezTo>
                  <a:cubicBezTo>
                    <a:pt x="19349" y="21138"/>
                    <a:pt x="17982" y="21856"/>
                    <a:pt x="16538" y="22119"/>
                  </a:cubicBezTo>
                  <a:cubicBezTo>
                    <a:pt x="16333" y="22155"/>
                    <a:pt x="16085" y="22182"/>
                    <a:pt x="15834" y="22184"/>
                  </a:cubicBezTo>
                  <a:cubicBezTo>
                    <a:pt x="16333" y="20963"/>
                    <a:pt x="17285" y="19852"/>
                    <a:pt x="18512" y="19084"/>
                  </a:cubicBezTo>
                  <a:cubicBezTo>
                    <a:pt x="19558" y="18432"/>
                    <a:pt x="20809" y="18007"/>
                    <a:pt x="22194" y="17827"/>
                  </a:cubicBezTo>
                  <a:close/>
                  <a:moveTo>
                    <a:pt x="13061" y="19540"/>
                  </a:moveTo>
                  <a:cubicBezTo>
                    <a:pt x="13182" y="20539"/>
                    <a:pt x="13237" y="21544"/>
                    <a:pt x="13229" y="22545"/>
                  </a:cubicBezTo>
                  <a:cubicBezTo>
                    <a:pt x="12849" y="22067"/>
                    <a:pt x="12425" y="21616"/>
                    <a:pt x="11947" y="21187"/>
                  </a:cubicBezTo>
                  <a:cubicBezTo>
                    <a:pt x="11352" y="20652"/>
                    <a:pt x="10634" y="20206"/>
                    <a:pt x="9807" y="19862"/>
                  </a:cubicBezTo>
                  <a:cubicBezTo>
                    <a:pt x="10962" y="19835"/>
                    <a:pt x="12059" y="19694"/>
                    <a:pt x="13013" y="19548"/>
                  </a:cubicBezTo>
                  <a:lnTo>
                    <a:pt x="13061" y="19540"/>
                  </a:lnTo>
                  <a:close/>
                  <a:moveTo>
                    <a:pt x="6368" y="21271"/>
                  </a:moveTo>
                  <a:lnTo>
                    <a:pt x="6368" y="21271"/>
                  </a:lnTo>
                  <a:cubicBezTo>
                    <a:pt x="6881" y="21339"/>
                    <a:pt x="7382" y="21423"/>
                    <a:pt x="7905" y="21560"/>
                  </a:cubicBezTo>
                  <a:cubicBezTo>
                    <a:pt x="8970" y="21842"/>
                    <a:pt x="9831" y="22268"/>
                    <a:pt x="10459" y="22839"/>
                  </a:cubicBezTo>
                  <a:cubicBezTo>
                    <a:pt x="11268" y="23567"/>
                    <a:pt x="11881" y="24347"/>
                    <a:pt x="12357" y="25264"/>
                  </a:cubicBezTo>
                  <a:cubicBezTo>
                    <a:pt x="11678" y="25208"/>
                    <a:pt x="10966" y="25141"/>
                    <a:pt x="10322" y="24970"/>
                  </a:cubicBezTo>
                  <a:cubicBezTo>
                    <a:pt x="9191" y="24667"/>
                    <a:pt x="8153" y="24004"/>
                    <a:pt x="7402" y="23109"/>
                  </a:cubicBezTo>
                  <a:cubicBezTo>
                    <a:pt x="6951" y="22568"/>
                    <a:pt x="6600" y="21940"/>
                    <a:pt x="6368" y="21271"/>
                  </a:cubicBezTo>
                  <a:close/>
                  <a:moveTo>
                    <a:pt x="12714" y="27672"/>
                  </a:moveTo>
                  <a:cubicBezTo>
                    <a:pt x="12714" y="27674"/>
                    <a:pt x="12714" y="27678"/>
                    <a:pt x="12712" y="27678"/>
                  </a:cubicBezTo>
                  <a:cubicBezTo>
                    <a:pt x="12712" y="27674"/>
                    <a:pt x="12714" y="27674"/>
                    <a:pt x="12714" y="27672"/>
                  </a:cubicBezTo>
                  <a:close/>
                  <a:moveTo>
                    <a:pt x="14811" y="0"/>
                  </a:moveTo>
                  <a:cubicBezTo>
                    <a:pt x="13351" y="0"/>
                    <a:pt x="11817" y="203"/>
                    <a:pt x="10346" y="587"/>
                  </a:cubicBezTo>
                  <a:cubicBezTo>
                    <a:pt x="10279" y="603"/>
                    <a:pt x="10209" y="622"/>
                    <a:pt x="10139" y="642"/>
                  </a:cubicBezTo>
                  <a:lnTo>
                    <a:pt x="10100" y="653"/>
                  </a:lnTo>
                  <a:cubicBezTo>
                    <a:pt x="8734" y="1026"/>
                    <a:pt x="7447" y="1539"/>
                    <a:pt x="6282" y="2181"/>
                  </a:cubicBezTo>
                  <a:lnTo>
                    <a:pt x="6251" y="2200"/>
                  </a:lnTo>
                  <a:cubicBezTo>
                    <a:pt x="6223" y="2216"/>
                    <a:pt x="6196" y="2232"/>
                    <a:pt x="6169" y="2247"/>
                  </a:cubicBezTo>
                  <a:cubicBezTo>
                    <a:pt x="6130" y="2271"/>
                    <a:pt x="6093" y="2292"/>
                    <a:pt x="6065" y="2306"/>
                  </a:cubicBezTo>
                  <a:cubicBezTo>
                    <a:pt x="5139" y="2840"/>
                    <a:pt x="4319" y="3437"/>
                    <a:pt x="3627" y="4087"/>
                  </a:cubicBezTo>
                  <a:cubicBezTo>
                    <a:pt x="3205" y="4485"/>
                    <a:pt x="2811" y="4922"/>
                    <a:pt x="2456" y="5386"/>
                  </a:cubicBezTo>
                  <a:cubicBezTo>
                    <a:pt x="2403" y="5453"/>
                    <a:pt x="2353" y="5517"/>
                    <a:pt x="2300" y="5591"/>
                  </a:cubicBezTo>
                  <a:cubicBezTo>
                    <a:pt x="1217" y="7064"/>
                    <a:pt x="503" y="8777"/>
                    <a:pt x="228" y="10552"/>
                  </a:cubicBezTo>
                  <a:cubicBezTo>
                    <a:pt x="205" y="10664"/>
                    <a:pt x="191" y="10771"/>
                    <a:pt x="179" y="10880"/>
                  </a:cubicBezTo>
                  <a:lnTo>
                    <a:pt x="168" y="10954"/>
                  </a:lnTo>
                  <a:lnTo>
                    <a:pt x="168" y="10956"/>
                  </a:lnTo>
                  <a:cubicBezTo>
                    <a:pt x="0" y="12378"/>
                    <a:pt x="129" y="13674"/>
                    <a:pt x="564" y="14811"/>
                  </a:cubicBezTo>
                  <a:cubicBezTo>
                    <a:pt x="1233" y="16563"/>
                    <a:pt x="2684" y="18021"/>
                    <a:pt x="4579" y="18904"/>
                  </a:cubicBezTo>
                  <a:cubicBezTo>
                    <a:pt x="4136" y="19000"/>
                    <a:pt x="3806" y="19412"/>
                    <a:pt x="3849" y="19893"/>
                  </a:cubicBezTo>
                  <a:lnTo>
                    <a:pt x="3869" y="20110"/>
                  </a:lnTo>
                  <a:cubicBezTo>
                    <a:pt x="4007" y="21725"/>
                    <a:pt x="4659" y="23300"/>
                    <a:pt x="5700" y="24541"/>
                  </a:cubicBezTo>
                  <a:cubicBezTo>
                    <a:pt x="6742" y="25785"/>
                    <a:pt x="8178" y="26700"/>
                    <a:pt x="9745" y="27118"/>
                  </a:cubicBezTo>
                  <a:cubicBezTo>
                    <a:pt x="10590" y="27344"/>
                    <a:pt x="11444" y="27424"/>
                    <a:pt x="12242" y="27486"/>
                  </a:cubicBezTo>
                  <a:cubicBezTo>
                    <a:pt x="12375" y="27496"/>
                    <a:pt x="12509" y="27506"/>
                    <a:pt x="12642" y="27514"/>
                  </a:cubicBezTo>
                  <a:cubicBezTo>
                    <a:pt x="12632" y="27561"/>
                    <a:pt x="12622" y="27609"/>
                    <a:pt x="12609" y="27658"/>
                  </a:cubicBezTo>
                  <a:cubicBezTo>
                    <a:pt x="12459" y="28279"/>
                    <a:pt x="12845" y="28909"/>
                    <a:pt x="13463" y="29057"/>
                  </a:cubicBezTo>
                  <a:lnTo>
                    <a:pt x="13606" y="29090"/>
                  </a:lnTo>
                  <a:lnTo>
                    <a:pt x="13740" y="29090"/>
                  </a:lnTo>
                  <a:cubicBezTo>
                    <a:pt x="14281" y="29090"/>
                    <a:pt x="14747" y="28721"/>
                    <a:pt x="14870" y="28197"/>
                  </a:cubicBezTo>
                  <a:cubicBezTo>
                    <a:pt x="15168" y="26950"/>
                    <a:pt x="15371" y="25680"/>
                    <a:pt x="15473" y="24400"/>
                  </a:cubicBezTo>
                  <a:cubicBezTo>
                    <a:pt x="15592" y="24408"/>
                    <a:pt x="15715" y="24412"/>
                    <a:pt x="15838" y="24412"/>
                  </a:cubicBezTo>
                  <a:cubicBezTo>
                    <a:pt x="16185" y="24412"/>
                    <a:pt x="16552" y="24377"/>
                    <a:pt x="16932" y="24308"/>
                  </a:cubicBezTo>
                  <a:cubicBezTo>
                    <a:pt x="18819" y="23967"/>
                    <a:pt x="20604" y="23027"/>
                    <a:pt x="21956" y="21667"/>
                  </a:cubicBezTo>
                  <a:cubicBezTo>
                    <a:pt x="23212" y="20401"/>
                    <a:pt x="24543" y="18838"/>
                    <a:pt x="24894" y="16815"/>
                  </a:cubicBezTo>
                  <a:lnTo>
                    <a:pt x="24923" y="16647"/>
                  </a:lnTo>
                  <a:cubicBezTo>
                    <a:pt x="25025" y="16056"/>
                    <a:pt x="24572" y="15516"/>
                    <a:pt x="23971" y="15514"/>
                  </a:cubicBezTo>
                  <a:lnTo>
                    <a:pt x="23803" y="15514"/>
                  </a:lnTo>
                  <a:cubicBezTo>
                    <a:pt x="23292" y="15514"/>
                    <a:pt x="22791" y="15537"/>
                    <a:pt x="22305" y="15588"/>
                  </a:cubicBezTo>
                  <a:cubicBezTo>
                    <a:pt x="23723" y="14226"/>
                    <a:pt x="24697" y="12570"/>
                    <a:pt x="25077" y="10827"/>
                  </a:cubicBezTo>
                  <a:lnTo>
                    <a:pt x="25077" y="10824"/>
                  </a:lnTo>
                  <a:cubicBezTo>
                    <a:pt x="25577" y="8533"/>
                    <a:pt x="25005" y="6036"/>
                    <a:pt x="23518" y="3974"/>
                  </a:cubicBezTo>
                  <a:lnTo>
                    <a:pt x="23460" y="3896"/>
                  </a:lnTo>
                  <a:cubicBezTo>
                    <a:pt x="23421" y="3849"/>
                    <a:pt x="23384" y="3800"/>
                    <a:pt x="23347" y="3751"/>
                  </a:cubicBezTo>
                  <a:cubicBezTo>
                    <a:pt x="22377" y="2485"/>
                    <a:pt x="21121" y="1500"/>
                    <a:pt x="19712" y="907"/>
                  </a:cubicBezTo>
                  <a:lnTo>
                    <a:pt x="19661" y="887"/>
                  </a:lnTo>
                  <a:cubicBezTo>
                    <a:pt x="19585" y="854"/>
                    <a:pt x="19511" y="823"/>
                    <a:pt x="19429" y="792"/>
                  </a:cubicBezTo>
                  <a:cubicBezTo>
                    <a:pt x="18243" y="335"/>
                    <a:pt x="16897" y="74"/>
                    <a:pt x="15428" y="15"/>
                  </a:cubicBezTo>
                  <a:lnTo>
                    <a:pt x="15176" y="4"/>
                  </a:lnTo>
                  <a:cubicBezTo>
                    <a:pt x="15055" y="2"/>
                    <a:pt x="14933" y="0"/>
                    <a:pt x="14811" y="0"/>
                  </a:cubicBezTo>
                  <a:close/>
                </a:path>
              </a:pathLst>
            </a:custGeom>
            <a:solidFill>
              <a:srgbClr val="FFFFFF"/>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endParaRPr/>
            </a:p>
          </p:txBody>
        </p:sp>
        <p:sp>
          <p:nvSpPr>
            <p:cNvPr id="2686" name="Google Shape;2686;p41"/>
            <p:cNvSpPr/>
            <p:nvPr/>
          </p:nvSpPr>
          <p:spPr>
            <a:xfrm>
              <a:off x="2915475" y="3056050"/>
              <a:ext cx="24650" cy="281475"/>
            </a:xfrm>
            <a:custGeom>
              <a:avLst/>
              <a:gdLst/>
              <a:ahLst/>
              <a:cxnLst/>
              <a:rect l="l" t="t" r="r" b="b"/>
              <a:pathLst>
                <a:path w="986" h="11259" extrusionOk="0">
                  <a:moveTo>
                    <a:pt x="65" y="1"/>
                  </a:moveTo>
                  <a:cubicBezTo>
                    <a:pt x="62" y="1"/>
                    <a:pt x="58" y="1"/>
                    <a:pt x="54" y="2"/>
                  </a:cubicBezTo>
                  <a:cubicBezTo>
                    <a:pt x="23" y="8"/>
                    <a:pt x="4" y="39"/>
                    <a:pt x="13" y="67"/>
                  </a:cubicBezTo>
                  <a:cubicBezTo>
                    <a:pt x="876" y="3707"/>
                    <a:pt x="874" y="7554"/>
                    <a:pt x="4" y="11191"/>
                  </a:cubicBezTo>
                  <a:cubicBezTo>
                    <a:pt x="0" y="11220"/>
                    <a:pt x="17" y="11249"/>
                    <a:pt x="45" y="11257"/>
                  </a:cubicBezTo>
                  <a:cubicBezTo>
                    <a:pt x="52" y="11259"/>
                    <a:pt x="54" y="11259"/>
                    <a:pt x="58" y="11259"/>
                  </a:cubicBezTo>
                  <a:cubicBezTo>
                    <a:pt x="82" y="11259"/>
                    <a:pt x="103" y="11240"/>
                    <a:pt x="109" y="11218"/>
                  </a:cubicBezTo>
                  <a:cubicBezTo>
                    <a:pt x="981" y="7564"/>
                    <a:pt x="985" y="3701"/>
                    <a:pt x="117" y="45"/>
                  </a:cubicBezTo>
                  <a:cubicBezTo>
                    <a:pt x="110" y="17"/>
                    <a:pt x="89" y="1"/>
                    <a:pt x="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87" name="Google Shape;2687;p41"/>
            <p:cNvSpPr/>
            <p:nvPr/>
          </p:nvSpPr>
          <p:spPr>
            <a:xfrm>
              <a:off x="2934450" y="3053625"/>
              <a:ext cx="234000" cy="166900"/>
            </a:xfrm>
            <a:custGeom>
              <a:avLst/>
              <a:gdLst/>
              <a:ahLst/>
              <a:cxnLst/>
              <a:rect l="l" t="t" r="r" b="b"/>
              <a:pathLst>
                <a:path w="9360" h="6676" extrusionOk="0">
                  <a:moveTo>
                    <a:pt x="9305" y="0"/>
                  </a:moveTo>
                  <a:cubicBezTo>
                    <a:pt x="7273" y="0"/>
                    <a:pt x="5210" y="451"/>
                    <a:pt x="3484" y="1523"/>
                  </a:cubicBezTo>
                  <a:cubicBezTo>
                    <a:pt x="1744" y="2606"/>
                    <a:pt x="376" y="4362"/>
                    <a:pt x="0" y="6379"/>
                  </a:cubicBezTo>
                  <a:cubicBezTo>
                    <a:pt x="433" y="6592"/>
                    <a:pt x="913" y="6675"/>
                    <a:pt x="1397" y="6675"/>
                  </a:cubicBezTo>
                  <a:cubicBezTo>
                    <a:pt x="1697" y="6675"/>
                    <a:pt x="1999" y="6643"/>
                    <a:pt x="2292" y="6590"/>
                  </a:cubicBezTo>
                  <a:cubicBezTo>
                    <a:pt x="3962" y="6288"/>
                    <a:pt x="5531" y="5462"/>
                    <a:pt x="6725" y="4259"/>
                  </a:cubicBezTo>
                  <a:cubicBezTo>
                    <a:pt x="7922" y="3057"/>
                    <a:pt x="9070" y="1672"/>
                    <a:pt x="9360" y="0"/>
                  </a:cubicBezTo>
                  <a:cubicBezTo>
                    <a:pt x="9341" y="0"/>
                    <a:pt x="9323" y="0"/>
                    <a:pt x="93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88" name="Google Shape;2688;p41"/>
            <p:cNvSpPr/>
            <p:nvPr/>
          </p:nvSpPr>
          <p:spPr>
            <a:xfrm>
              <a:off x="2697750" y="3138250"/>
              <a:ext cx="227025" cy="161900"/>
            </a:xfrm>
            <a:custGeom>
              <a:avLst/>
              <a:gdLst/>
              <a:ahLst/>
              <a:cxnLst/>
              <a:rect l="l" t="t" r="r" b="b"/>
              <a:pathLst>
                <a:path w="9081" h="6476" extrusionOk="0">
                  <a:moveTo>
                    <a:pt x="0" y="0"/>
                  </a:moveTo>
                  <a:cubicBezTo>
                    <a:pt x="119" y="1393"/>
                    <a:pt x="679" y="2743"/>
                    <a:pt x="1576" y="3816"/>
                  </a:cubicBezTo>
                  <a:cubicBezTo>
                    <a:pt x="2475" y="4887"/>
                    <a:pt x="3708" y="5673"/>
                    <a:pt x="5057" y="6034"/>
                  </a:cubicBezTo>
                  <a:cubicBezTo>
                    <a:pt x="5806" y="6233"/>
                    <a:pt x="6580" y="6305"/>
                    <a:pt x="7351" y="6364"/>
                  </a:cubicBezTo>
                  <a:cubicBezTo>
                    <a:pt x="7930" y="6408"/>
                    <a:pt x="8504" y="6445"/>
                    <a:pt x="9081" y="6475"/>
                  </a:cubicBezTo>
                  <a:cubicBezTo>
                    <a:pt x="8506" y="4680"/>
                    <a:pt x="7628" y="3267"/>
                    <a:pt x="6229" y="2005"/>
                  </a:cubicBezTo>
                  <a:cubicBezTo>
                    <a:pt x="5382" y="1244"/>
                    <a:pt x="4311" y="766"/>
                    <a:pt x="3211" y="481"/>
                  </a:cubicBezTo>
                  <a:cubicBezTo>
                    <a:pt x="2109" y="189"/>
                    <a:pt x="1133" y="111"/>
                    <a:pt x="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89" name="Google Shape;2689;p41"/>
            <p:cNvSpPr/>
            <p:nvPr/>
          </p:nvSpPr>
          <p:spPr>
            <a:xfrm>
              <a:off x="2601725" y="2665675"/>
              <a:ext cx="582775" cy="441325"/>
            </a:xfrm>
            <a:custGeom>
              <a:avLst/>
              <a:gdLst/>
              <a:ahLst/>
              <a:cxnLst/>
              <a:rect l="l" t="t" r="r" b="b"/>
              <a:pathLst>
                <a:path w="23311" h="17653" extrusionOk="0">
                  <a:moveTo>
                    <a:pt x="13703" y="1"/>
                  </a:moveTo>
                  <a:cubicBezTo>
                    <a:pt x="12309" y="1"/>
                    <a:pt x="10866" y="193"/>
                    <a:pt x="9479" y="556"/>
                  </a:cubicBezTo>
                  <a:cubicBezTo>
                    <a:pt x="9405" y="574"/>
                    <a:pt x="9333" y="597"/>
                    <a:pt x="9260" y="618"/>
                  </a:cubicBezTo>
                  <a:cubicBezTo>
                    <a:pt x="7992" y="964"/>
                    <a:pt x="6773" y="1448"/>
                    <a:pt x="5682" y="2050"/>
                  </a:cubicBezTo>
                  <a:cubicBezTo>
                    <a:pt x="5618" y="2091"/>
                    <a:pt x="5550" y="2125"/>
                    <a:pt x="5485" y="2164"/>
                  </a:cubicBezTo>
                  <a:cubicBezTo>
                    <a:pt x="4654" y="2645"/>
                    <a:pt x="3899" y="3186"/>
                    <a:pt x="3255" y="3791"/>
                  </a:cubicBezTo>
                  <a:cubicBezTo>
                    <a:pt x="2871" y="4152"/>
                    <a:pt x="2518" y="4544"/>
                    <a:pt x="2198" y="4963"/>
                  </a:cubicBezTo>
                  <a:cubicBezTo>
                    <a:pt x="2151" y="5022"/>
                    <a:pt x="2108" y="5080"/>
                    <a:pt x="2061" y="5141"/>
                  </a:cubicBezTo>
                  <a:cubicBezTo>
                    <a:pt x="1088" y="6461"/>
                    <a:pt x="434" y="8012"/>
                    <a:pt x="187" y="9630"/>
                  </a:cubicBezTo>
                  <a:cubicBezTo>
                    <a:pt x="171" y="9723"/>
                    <a:pt x="159" y="9819"/>
                    <a:pt x="144" y="9911"/>
                  </a:cubicBezTo>
                  <a:lnTo>
                    <a:pt x="144" y="9915"/>
                  </a:lnTo>
                  <a:cubicBezTo>
                    <a:pt x="1" y="11052"/>
                    <a:pt x="58" y="12232"/>
                    <a:pt x="466" y="13305"/>
                  </a:cubicBezTo>
                  <a:cubicBezTo>
                    <a:pt x="1236" y="15321"/>
                    <a:pt x="3191" y="16718"/>
                    <a:pt x="5273" y="17281"/>
                  </a:cubicBezTo>
                  <a:cubicBezTo>
                    <a:pt x="6259" y="17548"/>
                    <a:pt x="7272" y="17652"/>
                    <a:pt x="8291" y="17652"/>
                  </a:cubicBezTo>
                  <a:cubicBezTo>
                    <a:pt x="9431" y="17652"/>
                    <a:pt x="10579" y="17522"/>
                    <a:pt x="11705" y="17344"/>
                  </a:cubicBezTo>
                  <a:cubicBezTo>
                    <a:pt x="14099" y="16963"/>
                    <a:pt x="16495" y="16349"/>
                    <a:pt x="18563" y="15090"/>
                  </a:cubicBezTo>
                  <a:cubicBezTo>
                    <a:pt x="20634" y="13828"/>
                    <a:pt x="22347" y="11844"/>
                    <a:pt x="22862" y="9478"/>
                  </a:cubicBezTo>
                  <a:cubicBezTo>
                    <a:pt x="23311" y="7412"/>
                    <a:pt x="22720" y="5234"/>
                    <a:pt x="21477" y="3516"/>
                  </a:cubicBezTo>
                  <a:cubicBezTo>
                    <a:pt x="21430" y="3451"/>
                    <a:pt x="21384" y="3389"/>
                    <a:pt x="21333" y="3326"/>
                  </a:cubicBezTo>
                  <a:cubicBezTo>
                    <a:pt x="20504" y="2238"/>
                    <a:pt x="19405" y="1354"/>
                    <a:pt x="18143" y="821"/>
                  </a:cubicBezTo>
                  <a:cubicBezTo>
                    <a:pt x="18127" y="817"/>
                    <a:pt x="18112" y="810"/>
                    <a:pt x="18096" y="802"/>
                  </a:cubicBezTo>
                  <a:cubicBezTo>
                    <a:pt x="18026" y="771"/>
                    <a:pt x="17958" y="747"/>
                    <a:pt x="17889" y="718"/>
                  </a:cubicBezTo>
                  <a:cubicBezTo>
                    <a:pt x="16783" y="293"/>
                    <a:pt x="15539" y="66"/>
                    <a:pt x="14245" y="14"/>
                  </a:cubicBezTo>
                  <a:cubicBezTo>
                    <a:pt x="14167" y="12"/>
                    <a:pt x="14089" y="8"/>
                    <a:pt x="14013" y="4"/>
                  </a:cubicBezTo>
                  <a:cubicBezTo>
                    <a:pt x="13910" y="2"/>
                    <a:pt x="13807" y="1"/>
                    <a:pt x="1370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90" name="Google Shape;2690;p41"/>
            <p:cNvSpPr/>
            <p:nvPr/>
          </p:nvSpPr>
          <p:spPr>
            <a:xfrm>
              <a:off x="2605325" y="2748600"/>
              <a:ext cx="533425" cy="304275"/>
            </a:xfrm>
            <a:custGeom>
              <a:avLst/>
              <a:gdLst/>
              <a:ahLst/>
              <a:cxnLst/>
              <a:rect l="l" t="t" r="r" b="b"/>
              <a:pathLst>
                <a:path w="21337" h="12171" extrusionOk="0">
                  <a:moveTo>
                    <a:pt x="21185" y="0"/>
                  </a:moveTo>
                  <a:cubicBezTo>
                    <a:pt x="20436" y="263"/>
                    <a:pt x="19691" y="671"/>
                    <a:pt x="19078" y="1297"/>
                  </a:cubicBezTo>
                  <a:cubicBezTo>
                    <a:pt x="17941" y="2456"/>
                    <a:pt x="17507" y="4081"/>
                    <a:pt x="17158" y="5646"/>
                  </a:cubicBezTo>
                  <a:cubicBezTo>
                    <a:pt x="16926" y="6683"/>
                    <a:pt x="16713" y="7766"/>
                    <a:pt x="16739" y="8831"/>
                  </a:cubicBezTo>
                  <a:lnTo>
                    <a:pt x="16739" y="8839"/>
                  </a:lnTo>
                  <a:cubicBezTo>
                    <a:pt x="16741" y="9025"/>
                    <a:pt x="16754" y="9212"/>
                    <a:pt x="16772" y="9397"/>
                  </a:cubicBezTo>
                  <a:cubicBezTo>
                    <a:pt x="16698" y="9249"/>
                    <a:pt x="16624" y="9097"/>
                    <a:pt x="16536" y="8952"/>
                  </a:cubicBezTo>
                  <a:cubicBezTo>
                    <a:pt x="16536" y="8945"/>
                    <a:pt x="16534" y="8945"/>
                    <a:pt x="16534" y="8943"/>
                  </a:cubicBezTo>
                  <a:cubicBezTo>
                    <a:pt x="15931" y="7838"/>
                    <a:pt x="15139" y="6836"/>
                    <a:pt x="14203" y="5995"/>
                  </a:cubicBezTo>
                  <a:cubicBezTo>
                    <a:pt x="14121" y="5923"/>
                    <a:pt x="14035" y="5845"/>
                    <a:pt x="13939" y="5765"/>
                  </a:cubicBezTo>
                  <a:cubicBezTo>
                    <a:pt x="13871" y="5710"/>
                    <a:pt x="13795" y="5651"/>
                    <a:pt x="13721" y="5589"/>
                  </a:cubicBezTo>
                  <a:cubicBezTo>
                    <a:pt x="13272" y="5250"/>
                    <a:pt x="12706" y="4918"/>
                    <a:pt x="12062" y="4818"/>
                  </a:cubicBezTo>
                  <a:cubicBezTo>
                    <a:pt x="11936" y="4798"/>
                    <a:pt x="11810" y="4788"/>
                    <a:pt x="11682" y="4788"/>
                  </a:cubicBezTo>
                  <a:cubicBezTo>
                    <a:pt x="11610" y="4788"/>
                    <a:pt x="11539" y="4791"/>
                    <a:pt x="11467" y="4797"/>
                  </a:cubicBezTo>
                  <a:cubicBezTo>
                    <a:pt x="11393" y="4801"/>
                    <a:pt x="11321" y="4809"/>
                    <a:pt x="11247" y="4822"/>
                  </a:cubicBezTo>
                  <a:cubicBezTo>
                    <a:pt x="10484" y="4935"/>
                    <a:pt x="9725" y="5355"/>
                    <a:pt x="9173" y="6001"/>
                  </a:cubicBezTo>
                  <a:cubicBezTo>
                    <a:pt x="8933" y="6287"/>
                    <a:pt x="8728" y="6605"/>
                    <a:pt x="8564" y="6962"/>
                  </a:cubicBezTo>
                  <a:cubicBezTo>
                    <a:pt x="8500" y="7089"/>
                    <a:pt x="8445" y="7226"/>
                    <a:pt x="8391" y="7364"/>
                  </a:cubicBezTo>
                  <a:lnTo>
                    <a:pt x="8391" y="7366"/>
                  </a:lnTo>
                  <a:cubicBezTo>
                    <a:pt x="8215" y="7852"/>
                    <a:pt x="8096" y="8385"/>
                    <a:pt x="8043" y="8960"/>
                  </a:cubicBezTo>
                  <a:cubicBezTo>
                    <a:pt x="7981" y="9567"/>
                    <a:pt x="7973" y="10185"/>
                    <a:pt x="8010" y="10878"/>
                  </a:cubicBezTo>
                  <a:lnTo>
                    <a:pt x="8010" y="10880"/>
                  </a:lnTo>
                  <a:cubicBezTo>
                    <a:pt x="8012" y="10894"/>
                    <a:pt x="8012" y="10909"/>
                    <a:pt x="8012" y="10923"/>
                  </a:cubicBezTo>
                  <a:cubicBezTo>
                    <a:pt x="7766" y="10269"/>
                    <a:pt x="7429" y="9643"/>
                    <a:pt x="7015" y="9073"/>
                  </a:cubicBezTo>
                  <a:cubicBezTo>
                    <a:pt x="7015" y="9069"/>
                    <a:pt x="7013" y="9064"/>
                    <a:pt x="7013" y="9062"/>
                  </a:cubicBezTo>
                  <a:cubicBezTo>
                    <a:pt x="6137" y="7848"/>
                    <a:pt x="4926" y="6871"/>
                    <a:pt x="3545" y="6328"/>
                  </a:cubicBezTo>
                  <a:cubicBezTo>
                    <a:pt x="2863" y="6055"/>
                    <a:pt x="2217" y="5921"/>
                    <a:pt x="1620" y="5921"/>
                  </a:cubicBezTo>
                  <a:cubicBezTo>
                    <a:pt x="1389" y="5921"/>
                    <a:pt x="1166" y="5941"/>
                    <a:pt x="950" y="5981"/>
                  </a:cubicBezTo>
                  <a:cubicBezTo>
                    <a:pt x="624" y="6042"/>
                    <a:pt x="318" y="6153"/>
                    <a:pt x="43" y="6307"/>
                  </a:cubicBezTo>
                  <a:cubicBezTo>
                    <a:pt x="27" y="6399"/>
                    <a:pt x="15" y="6498"/>
                    <a:pt x="0" y="6590"/>
                  </a:cubicBezTo>
                  <a:lnTo>
                    <a:pt x="0" y="6592"/>
                  </a:lnTo>
                  <a:cubicBezTo>
                    <a:pt x="290" y="6406"/>
                    <a:pt x="630" y="6274"/>
                    <a:pt x="991" y="6204"/>
                  </a:cubicBezTo>
                  <a:cubicBezTo>
                    <a:pt x="1194" y="6166"/>
                    <a:pt x="1405" y="6147"/>
                    <a:pt x="1623" y="6147"/>
                  </a:cubicBezTo>
                  <a:cubicBezTo>
                    <a:pt x="2190" y="6147"/>
                    <a:pt x="2807" y="6277"/>
                    <a:pt x="3463" y="6539"/>
                  </a:cubicBezTo>
                  <a:cubicBezTo>
                    <a:pt x="5790" y="7456"/>
                    <a:pt x="7612" y="9631"/>
                    <a:pt x="8112" y="12080"/>
                  </a:cubicBezTo>
                  <a:cubicBezTo>
                    <a:pt x="8123" y="12132"/>
                    <a:pt x="8170" y="12171"/>
                    <a:pt x="8223" y="12171"/>
                  </a:cubicBezTo>
                  <a:cubicBezTo>
                    <a:pt x="8227" y="12171"/>
                    <a:pt x="8233" y="12166"/>
                    <a:pt x="8242" y="12166"/>
                  </a:cubicBezTo>
                  <a:cubicBezTo>
                    <a:pt x="8299" y="12160"/>
                    <a:pt x="8340" y="12105"/>
                    <a:pt x="8334" y="12043"/>
                  </a:cubicBezTo>
                  <a:cubicBezTo>
                    <a:pt x="8201" y="10841"/>
                    <a:pt x="8180" y="9897"/>
                    <a:pt x="8264" y="8982"/>
                  </a:cubicBezTo>
                  <a:cubicBezTo>
                    <a:pt x="8315" y="8451"/>
                    <a:pt x="8420" y="7957"/>
                    <a:pt x="8576" y="7509"/>
                  </a:cubicBezTo>
                  <a:cubicBezTo>
                    <a:pt x="8576" y="7509"/>
                    <a:pt x="8580" y="7509"/>
                    <a:pt x="8580" y="7507"/>
                  </a:cubicBezTo>
                  <a:cubicBezTo>
                    <a:pt x="8594" y="7466"/>
                    <a:pt x="8611" y="7427"/>
                    <a:pt x="8625" y="7384"/>
                  </a:cubicBezTo>
                  <a:cubicBezTo>
                    <a:pt x="8808" y="6914"/>
                    <a:pt x="9046" y="6500"/>
                    <a:pt x="9343" y="6151"/>
                  </a:cubicBezTo>
                  <a:cubicBezTo>
                    <a:pt x="9950" y="5437"/>
                    <a:pt x="10831" y="5016"/>
                    <a:pt x="11666" y="5016"/>
                  </a:cubicBezTo>
                  <a:cubicBezTo>
                    <a:pt x="11787" y="5016"/>
                    <a:pt x="11908" y="5025"/>
                    <a:pt x="12027" y="5043"/>
                  </a:cubicBezTo>
                  <a:cubicBezTo>
                    <a:pt x="12872" y="5175"/>
                    <a:pt x="13590" y="5745"/>
                    <a:pt x="14054" y="6166"/>
                  </a:cubicBezTo>
                  <a:cubicBezTo>
                    <a:pt x="15209" y="7206"/>
                    <a:pt x="16136" y="8488"/>
                    <a:pt x="16766" y="9906"/>
                  </a:cubicBezTo>
                  <a:cubicBezTo>
                    <a:pt x="16811" y="10008"/>
                    <a:pt x="16854" y="10113"/>
                    <a:pt x="16897" y="10217"/>
                  </a:cubicBezTo>
                  <a:cubicBezTo>
                    <a:pt x="16930" y="10289"/>
                    <a:pt x="16955" y="10359"/>
                    <a:pt x="16983" y="10431"/>
                  </a:cubicBezTo>
                  <a:cubicBezTo>
                    <a:pt x="17001" y="10476"/>
                    <a:pt x="17045" y="10505"/>
                    <a:pt x="17089" y="10505"/>
                  </a:cubicBezTo>
                  <a:cubicBezTo>
                    <a:pt x="17101" y="10505"/>
                    <a:pt x="17113" y="10503"/>
                    <a:pt x="17125" y="10498"/>
                  </a:cubicBezTo>
                  <a:cubicBezTo>
                    <a:pt x="17180" y="10480"/>
                    <a:pt x="17213" y="10416"/>
                    <a:pt x="17197" y="10359"/>
                  </a:cubicBezTo>
                  <a:cubicBezTo>
                    <a:pt x="16749" y="8855"/>
                    <a:pt x="17043" y="7234"/>
                    <a:pt x="17385" y="5700"/>
                  </a:cubicBezTo>
                  <a:cubicBezTo>
                    <a:pt x="17724" y="4169"/>
                    <a:pt x="18151" y="2579"/>
                    <a:pt x="19242" y="1463"/>
                  </a:cubicBezTo>
                  <a:cubicBezTo>
                    <a:pt x="19847" y="848"/>
                    <a:pt x="20592" y="448"/>
                    <a:pt x="21337" y="199"/>
                  </a:cubicBezTo>
                  <a:cubicBezTo>
                    <a:pt x="21290" y="138"/>
                    <a:pt x="21245" y="74"/>
                    <a:pt x="2118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1" name="Google Shape;2691;p41"/>
            <p:cNvSpPr/>
            <p:nvPr/>
          </p:nvSpPr>
          <p:spPr>
            <a:xfrm>
              <a:off x="2653225" y="2789525"/>
              <a:ext cx="158725" cy="253600"/>
            </a:xfrm>
            <a:custGeom>
              <a:avLst/>
              <a:gdLst/>
              <a:ahLst/>
              <a:cxnLst/>
              <a:rect l="l" t="t" r="r" b="b"/>
              <a:pathLst>
                <a:path w="6349" h="10144" extrusionOk="0">
                  <a:moveTo>
                    <a:pt x="138" y="1"/>
                  </a:moveTo>
                  <a:cubicBezTo>
                    <a:pt x="91" y="60"/>
                    <a:pt x="48" y="120"/>
                    <a:pt x="1" y="181"/>
                  </a:cubicBezTo>
                  <a:cubicBezTo>
                    <a:pt x="1779" y="1580"/>
                    <a:pt x="3068" y="3634"/>
                    <a:pt x="4194" y="5686"/>
                  </a:cubicBezTo>
                  <a:cubicBezTo>
                    <a:pt x="4491" y="6229"/>
                    <a:pt x="4803" y="6812"/>
                    <a:pt x="5099" y="7427"/>
                  </a:cubicBezTo>
                  <a:cubicBezTo>
                    <a:pt x="5497" y="8256"/>
                    <a:pt x="5860" y="9143"/>
                    <a:pt x="6114" y="10062"/>
                  </a:cubicBezTo>
                  <a:cubicBezTo>
                    <a:pt x="6127" y="10111"/>
                    <a:pt x="6174" y="10144"/>
                    <a:pt x="6225" y="10144"/>
                  </a:cubicBezTo>
                  <a:cubicBezTo>
                    <a:pt x="6235" y="10144"/>
                    <a:pt x="6241" y="10144"/>
                    <a:pt x="6256" y="10142"/>
                  </a:cubicBezTo>
                  <a:cubicBezTo>
                    <a:pt x="6315" y="10123"/>
                    <a:pt x="6348" y="10064"/>
                    <a:pt x="6332" y="9998"/>
                  </a:cubicBezTo>
                  <a:cubicBezTo>
                    <a:pt x="6260" y="9744"/>
                    <a:pt x="6184" y="9489"/>
                    <a:pt x="6096" y="9241"/>
                  </a:cubicBezTo>
                  <a:cubicBezTo>
                    <a:pt x="5640" y="7905"/>
                    <a:pt x="4984" y="6664"/>
                    <a:pt x="4389" y="5579"/>
                  </a:cubicBezTo>
                  <a:cubicBezTo>
                    <a:pt x="3250" y="3505"/>
                    <a:pt x="1947" y="1424"/>
                    <a:pt x="13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2" name="Google Shape;2692;p41"/>
            <p:cNvSpPr/>
            <p:nvPr/>
          </p:nvSpPr>
          <p:spPr>
            <a:xfrm>
              <a:off x="2738825" y="2716850"/>
              <a:ext cx="82450" cy="220150"/>
            </a:xfrm>
            <a:custGeom>
              <a:avLst/>
              <a:gdLst/>
              <a:ahLst/>
              <a:cxnLst/>
              <a:rect l="l" t="t" r="r" b="b"/>
              <a:pathLst>
                <a:path w="3298" h="8806" extrusionOk="0">
                  <a:moveTo>
                    <a:pt x="198" y="1"/>
                  </a:moveTo>
                  <a:cubicBezTo>
                    <a:pt x="134" y="42"/>
                    <a:pt x="66" y="76"/>
                    <a:pt x="1" y="115"/>
                  </a:cubicBezTo>
                  <a:cubicBezTo>
                    <a:pt x="40" y="175"/>
                    <a:pt x="74" y="232"/>
                    <a:pt x="107" y="290"/>
                  </a:cubicBezTo>
                  <a:cubicBezTo>
                    <a:pt x="1625" y="2826"/>
                    <a:pt x="2643" y="5714"/>
                    <a:pt x="3049" y="8640"/>
                  </a:cubicBezTo>
                  <a:cubicBezTo>
                    <a:pt x="3053" y="8662"/>
                    <a:pt x="3060" y="8683"/>
                    <a:pt x="3062" y="8710"/>
                  </a:cubicBezTo>
                  <a:cubicBezTo>
                    <a:pt x="3072" y="8763"/>
                    <a:pt x="3121" y="8806"/>
                    <a:pt x="3176" y="8806"/>
                  </a:cubicBezTo>
                  <a:lnTo>
                    <a:pt x="3193" y="8806"/>
                  </a:lnTo>
                  <a:cubicBezTo>
                    <a:pt x="3209" y="8804"/>
                    <a:pt x="3224" y="8798"/>
                    <a:pt x="3240" y="8785"/>
                  </a:cubicBezTo>
                  <a:cubicBezTo>
                    <a:pt x="3275" y="8765"/>
                    <a:pt x="3298" y="8724"/>
                    <a:pt x="3291" y="8679"/>
                  </a:cubicBezTo>
                  <a:cubicBezTo>
                    <a:pt x="3291" y="8671"/>
                    <a:pt x="3287" y="8664"/>
                    <a:pt x="3285" y="8658"/>
                  </a:cubicBezTo>
                  <a:cubicBezTo>
                    <a:pt x="3267" y="8517"/>
                    <a:pt x="3246" y="8377"/>
                    <a:pt x="3222" y="8238"/>
                  </a:cubicBezTo>
                  <a:cubicBezTo>
                    <a:pt x="2774" y="5406"/>
                    <a:pt x="1773" y="2629"/>
                    <a:pt x="302" y="175"/>
                  </a:cubicBezTo>
                  <a:cubicBezTo>
                    <a:pt x="267" y="117"/>
                    <a:pt x="234" y="56"/>
                    <a:pt x="19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3" name="Google Shape;2693;p41"/>
            <p:cNvSpPr/>
            <p:nvPr/>
          </p:nvSpPr>
          <p:spPr>
            <a:xfrm>
              <a:off x="2833300" y="2679500"/>
              <a:ext cx="58750" cy="192025"/>
            </a:xfrm>
            <a:custGeom>
              <a:avLst/>
              <a:gdLst/>
              <a:ahLst/>
              <a:cxnLst/>
              <a:rect l="l" t="t" r="r" b="b"/>
              <a:pathLst>
                <a:path w="2350" h="7681" extrusionOk="0">
                  <a:moveTo>
                    <a:pt x="222" y="1"/>
                  </a:moveTo>
                  <a:cubicBezTo>
                    <a:pt x="148" y="19"/>
                    <a:pt x="77" y="42"/>
                    <a:pt x="1" y="63"/>
                  </a:cubicBezTo>
                  <a:cubicBezTo>
                    <a:pt x="446" y="889"/>
                    <a:pt x="733" y="1802"/>
                    <a:pt x="965" y="2629"/>
                  </a:cubicBezTo>
                  <a:cubicBezTo>
                    <a:pt x="1426" y="4256"/>
                    <a:pt x="1820" y="5922"/>
                    <a:pt x="2128" y="7584"/>
                  </a:cubicBezTo>
                  <a:cubicBezTo>
                    <a:pt x="2128" y="7590"/>
                    <a:pt x="2128" y="7590"/>
                    <a:pt x="2130" y="7592"/>
                  </a:cubicBezTo>
                  <a:cubicBezTo>
                    <a:pt x="2140" y="7643"/>
                    <a:pt x="2186" y="7680"/>
                    <a:pt x="2237" y="7680"/>
                  </a:cubicBezTo>
                  <a:cubicBezTo>
                    <a:pt x="2243" y="7680"/>
                    <a:pt x="2251" y="7676"/>
                    <a:pt x="2257" y="7676"/>
                  </a:cubicBezTo>
                  <a:cubicBezTo>
                    <a:pt x="2313" y="7666"/>
                    <a:pt x="2348" y="7623"/>
                    <a:pt x="2350" y="7569"/>
                  </a:cubicBezTo>
                  <a:lnTo>
                    <a:pt x="2350" y="7539"/>
                  </a:lnTo>
                  <a:cubicBezTo>
                    <a:pt x="2040" y="5871"/>
                    <a:pt x="1646" y="4196"/>
                    <a:pt x="1180" y="2563"/>
                  </a:cubicBezTo>
                  <a:cubicBezTo>
                    <a:pt x="948" y="1743"/>
                    <a:pt x="665" y="834"/>
                    <a:pt x="2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4" name="Google Shape;2694;p41"/>
            <p:cNvSpPr/>
            <p:nvPr/>
          </p:nvSpPr>
          <p:spPr>
            <a:xfrm>
              <a:off x="2939225" y="2665825"/>
              <a:ext cx="18675" cy="228525"/>
            </a:xfrm>
            <a:custGeom>
              <a:avLst/>
              <a:gdLst/>
              <a:ahLst/>
              <a:cxnLst/>
              <a:rect l="l" t="t" r="r" b="b"/>
              <a:pathLst>
                <a:path w="747" h="9141" extrusionOk="0">
                  <a:moveTo>
                    <a:pt x="517" y="0"/>
                  </a:moveTo>
                  <a:cubicBezTo>
                    <a:pt x="51" y="2948"/>
                    <a:pt x="0" y="5935"/>
                    <a:pt x="365" y="8906"/>
                  </a:cubicBezTo>
                  <a:cubicBezTo>
                    <a:pt x="367" y="8951"/>
                    <a:pt x="374" y="8992"/>
                    <a:pt x="380" y="9040"/>
                  </a:cubicBezTo>
                  <a:cubicBezTo>
                    <a:pt x="386" y="9095"/>
                    <a:pt x="435" y="9140"/>
                    <a:pt x="490" y="9140"/>
                  </a:cubicBezTo>
                  <a:lnTo>
                    <a:pt x="507" y="9140"/>
                  </a:lnTo>
                  <a:cubicBezTo>
                    <a:pt x="540" y="9134"/>
                    <a:pt x="571" y="9113"/>
                    <a:pt x="585" y="9085"/>
                  </a:cubicBezTo>
                  <a:cubicBezTo>
                    <a:pt x="601" y="9064"/>
                    <a:pt x="605" y="9042"/>
                    <a:pt x="603" y="9013"/>
                  </a:cubicBezTo>
                  <a:cubicBezTo>
                    <a:pt x="226" y="6013"/>
                    <a:pt x="275" y="2991"/>
                    <a:pt x="747" y="10"/>
                  </a:cubicBezTo>
                  <a:cubicBezTo>
                    <a:pt x="671" y="6"/>
                    <a:pt x="591" y="2"/>
                    <a:pt x="51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5" name="Google Shape;2695;p41"/>
            <p:cNvSpPr/>
            <p:nvPr/>
          </p:nvSpPr>
          <p:spPr>
            <a:xfrm>
              <a:off x="2998825" y="2683575"/>
              <a:ext cx="55350" cy="320725"/>
            </a:xfrm>
            <a:custGeom>
              <a:avLst/>
              <a:gdLst/>
              <a:ahLst/>
              <a:cxnLst/>
              <a:rect l="l" t="t" r="r" b="b"/>
              <a:pathLst>
                <a:path w="2214" h="12829" extrusionOk="0">
                  <a:moveTo>
                    <a:pt x="2007" y="0"/>
                  </a:moveTo>
                  <a:cubicBezTo>
                    <a:pt x="427" y="3605"/>
                    <a:pt x="0" y="7696"/>
                    <a:pt x="796" y="11546"/>
                  </a:cubicBezTo>
                  <a:cubicBezTo>
                    <a:pt x="796" y="11553"/>
                    <a:pt x="798" y="11553"/>
                    <a:pt x="798" y="11555"/>
                  </a:cubicBezTo>
                  <a:cubicBezTo>
                    <a:pt x="866" y="11875"/>
                    <a:pt x="938" y="12193"/>
                    <a:pt x="1026" y="12509"/>
                  </a:cubicBezTo>
                  <a:cubicBezTo>
                    <a:pt x="1042" y="12587"/>
                    <a:pt x="1065" y="12662"/>
                    <a:pt x="1087" y="12743"/>
                  </a:cubicBezTo>
                  <a:cubicBezTo>
                    <a:pt x="1098" y="12784"/>
                    <a:pt x="1124" y="12808"/>
                    <a:pt x="1159" y="12823"/>
                  </a:cubicBezTo>
                  <a:cubicBezTo>
                    <a:pt x="1170" y="12827"/>
                    <a:pt x="1182" y="12829"/>
                    <a:pt x="1194" y="12829"/>
                  </a:cubicBezTo>
                  <a:cubicBezTo>
                    <a:pt x="1204" y="12829"/>
                    <a:pt x="1215" y="12825"/>
                    <a:pt x="1225" y="12823"/>
                  </a:cubicBezTo>
                  <a:cubicBezTo>
                    <a:pt x="1286" y="12806"/>
                    <a:pt x="1321" y="12745"/>
                    <a:pt x="1305" y="12683"/>
                  </a:cubicBezTo>
                  <a:cubicBezTo>
                    <a:pt x="1190" y="12277"/>
                    <a:pt x="1090" y="11860"/>
                    <a:pt x="1003" y="11444"/>
                  </a:cubicBezTo>
                  <a:lnTo>
                    <a:pt x="1003" y="11438"/>
                  </a:lnTo>
                  <a:cubicBezTo>
                    <a:pt x="234" y="7644"/>
                    <a:pt x="663" y="3625"/>
                    <a:pt x="2214" y="84"/>
                  </a:cubicBezTo>
                  <a:cubicBezTo>
                    <a:pt x="2146" y="53"/>
                    <a:pt x="2076" y="27"/>
                    <a:pt x="200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2696" name="Google Shape;2696;p41"/>
          <p:cNvGrpSpPr/>
          <p:nvPr/>
        </p:nvGrpSpPr>
        <p:grpSpPr>
          <a:xfrm>
            <a:off x="715109" y="607556"/>
            <a:ext cx="689349" cy="649455"/>
            <a:chOff x="5238825" y="535000"/>
            <a:chExt cx="705000" cy="664200"/>
          </a:xfrm>
        </p:grpSpPr>
        <p:sp>
          <p:nvSpPr>
            <p:cNvPr id="2697" name="Google Shape;2697;p41"/>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698" name="Google Shape;2698;p41"/>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699" name="Google Shape;2699;p41"/>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0" name="Google Shape;2700;p41"/>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1" name="Google Shape;2701;p41"/>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2" name="Google Shape;2702;p41"/>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3" name="Google Shape;2703;p41"/>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4" name="Google Shape;2704;p41"/>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5" name="Google Shape;2705;p41"/>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6" name="Google Shape;2706;p41"/>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07" name="Google Shape;2707;p41"/>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08" name="Google Shape;2708;p41"/>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09" name="Google Shape;2709;p41"/>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10" name="Google Shape;2710;p41"/>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711" name="Google Shape;2711;p41"/>
          <p:cNvGrpSpPr/>
          <p:nvPr/>
        </p:nvGrpSpPr>
        <p:grpSpPr>
          <a:xfrm rot="-1034471" flipH="1">
            <a:off x="7405311" y="3954993"/>
            <a:ext cx="404387" cy="405922"/>
            <a:chOff x="2393350" y="3373025"/>
            <a:chExt cx="590725" cy="593025"/>
          </a:xfrm>
        </p:grpSpPr>
        <p:sp>
          <p:nvSpPr>
            <p:cNvPr id="2712" name="Google Shape;2712;p41"/>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713" name="Google Shape;2713;p41"/>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714" name="Google Shape;2714;p41"/>
          <p:cNvGrpSpPr/>
          <p:nvPr/>
        </p:nvGrpSpPr>
        <p:grpSpPr>
          <a:xfrm flipH="1">
            <a:off x="7860800" y="4060117"/>
            <a:ext cx="670371" cy="639690"/>
            <a:chOff x="3061500" y="3213900"/>
            <a:chExt cx="616150" cy="587950"/>
          </a:xfrm>
        </p:grpSpPr>
        <p:sp>
          <p:nvSpPr>
            <p:cNvPr id="2715" name="Google Shape;2715;p41"/>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716" name="Google Shape;2716;p41"/>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717" name="Google Shape;2717;p41"/>
          <p:cNvGrpSpPr/>
          <p:nvPr/>
        </p:nvGrpSpPr>
        <p:grpSpPr>
          <a:xfrm rot="-2966663">
            <a:off x="844654" y="3696677"/>
            <a:ext cx="570703" cy="603807"/>
            <a:chOff x="1881525" y="2974850"/>
            <a:chExt cx="635600" cy="672525"/>
          </a:xfrm>
        </p:grpSpPr>
        <p:sp>
          <p:nvSpPr>
            <p:cNvPr id="2718" name="Google Shape;2718;p41"/>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719" name="Google Shape;2719;p41"/>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42"/>
        <p:cNvGrpSpPr/>
        <p:nvPr/>
      </p:nvGrpSpPr>
      <p:grpSpPr>
        <a:xfrm>
          <a:off x="0" y="0"/>
          <a:ext cx="0" cy="0"/>
          <a:chOff x="0" y="0"/>
          <a:chExt cx="0" cy="0"/>
        </a:xfrm>
      </p:grpSpPr>
      <p:pic>
        <p:nvPicPr>
          <p:cNvPr id="2" name="图片 14">
            <a:extLst>
              <a:ext uri="{FF2B5EF4-FFF2-40B4-BE49-F238E27FC236}">
                <a16:creationId xmlns:a16="http://schemas.microsoft.com/office/drawing/2014/main" id="{2112E36B-13D2-4467-9B52-8E5C6F4C98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5918" y="922612"/>
            <a:ext cx="4238687" cy="3438181"/>
          </a:xfrm>
          <a:prstGeom prst="rect">
            <a:avLst/>
          </a:prstGeom>
        </p:spPr>
      </p:pic>
      <p:sp>
        <p:nvSpPr>
          <p:cNvPr id="3" name="文本框 5">
            <a:extLst>
              <a:ext uri="{FF2B5EF4-FFF2-40B4-BE49-F238E27FC236}">
                <a16:creationId xmlns:a16="http://schemas.microsoft.com/office/drawing/2014/main" id="{2A99F589-E17B-4DA1-BD39-285DC6DE3A95}"/>
              </a:ext>
            </a:extLst>
          </p:cNvPr>
          <p:cNvSpPr txBox="1"/>
          <p:nvPr/>
        </p:nvSpPr>
        <p:spPr>
          <a:xfrm>
            <a:off x="3137620" y="1138789"/>
            <a:ext cx="2982629" cy="1431032"/>
          </a:xfrm>
          <a:prstGeom prst="rect">
            <a:avLst/>
          </a:prstGeom>
          <a:noFill/>
        </p:spPr>
        <p:txBody>
          <a:bodyPr wrap="square" lIns="68450" tIns="34226" rIns="68450" bIns="34226" rtlCol="0">
            <a:spAutoFit/>
          </a:bodyPr>
          <a:lstStyle>
            <a:defPPr>
              <a:defRPr lang="zh-CN"/>
            </a:defPPr>
            <a:lvl1pPr>
              <a:defRPr sz="4800" spc="-150">
                <a:solidFill>
                  <a:srgbClr val="67CEC9"/>
                </a:solidFill>
                <a:latin typeface="方正喵呜体" panose="02010600010101010101" pitchFamily="2" charset="-122"/>
                <a:ea typeface="方正喵呜体" panose="02010600010101010101" pitchFamily="2" charset="-122"/>
              </a:defRPr>
            </a:lvl1pPr>
          </a:lstStyle>
          <a:p>
            <a:pPr algn="ctr" defTabSz="684496">
              <a:buClrTx/>
            </a:pPr>
            <a:r>
              <a:rPr lang="en-US" altLang="zh-CN" sz="4400" kern="1200" dirty="0">
                <a:latin typeface="Arial-Rounded"/>
                <a:ea typeface="字魂59号-创粗黑" panose="00000500000000000000" pitchFamily="2" charset="-122"/>
                <a:cs typeface="+mn-cs"/>
                <a:sym typeface="字魂59号-创粗黑" panose="00000500000000000000" pitchFamily="2" charset="-122"/>
              </a:rPr>
              <a:t>THI ĐỌC TRƯỚC LỚP</a:t>
            </a:r>
            <a:endParaRPr lang="zh-CN" altLang="en-US" sz="4400" kern="1200" dirty="0">
              <a:latin typeface="Arial-Rounded"/>
              <a:ea typeface="字魂59号-创粗黑" panose="00000500000000000000" pitchFamily="2" charset="-122"/>
              <a:cs typeface="+mn-cs"/>
              <a:sym typeface="字魂59号-创粗黑" panose="00000500000000000000" pitchFamily="2" charset="-122"/>
            </a:endParaRPr>
          </a:p>
        </p:txBody>
      </p:sp>
      <p:pic>
        <p:nvPicPr>
          <p:cNvPr id="4" name="图片 8">
            <a:extLst>
              <a:ext uri="{FF2B5EF4-FFF2-40B4-BE49-F238E27FC236}">
                <a16:creationId xmlns:a16="http://schemas.microsoft.com/office/drawing/2014/main" id="{31D6881D-1C43-40C5-9D79-C7A80CB004A8}"/>
              </a:ext>
            </a:extLst>
          </p:cNvPr>
          <p:cNvPicPr>
            <a:picLocks noChangeAspect="1"/>
          </p:cNvPicPr>
          <p:nvPr/>
        </p:nvPicPr>
        <p:blipFill rotWithShape="1">
          <a:blip r:embed="rId4"/>
          <a:srcRect b="5842"/>
          <a:stretch/>
        </p:blipFill>
        <p:spPr>
          <a:xfrm>
            <a:off x="3" y="3837120"/>
            <a:ext cx="9121379" cy="1306384"/>
          </a:xfrm>
          <a:prstGeom prst="rect">
            <a:avLst/>
          </a:prstGeom>
        </p:spPr>
      </p:pic>
      <p:pic>
        <p:nvPicPr>
          <p:cNvPr id="5" name="图片 10">
            <a:extLst>
              <a:ext uri="{FF2B5EF4-FFF2-40B4-BE49-F238E27FC236}">
                <a16:creationId xmlns:a16="http://schemas.microsoft.com/office/drawing/2014/main" id="{C1EDAB4F-5359-45F0-AD15-B311E7D67E6E}"/>
              </a:ext>
            </a:extLst>
          </p:cNvPr>
          <p:cNvPicPr>
            <a:picLocks noChangeAspect="1"/>
          </p:cNvPicPr>
          <p:nvPr/>
        </p:nvPicPr>
        <p:blipFill rotWithShape="1">
          <a:blip r:embed="rId5">
            <a:extLst>
              <a:ext uri="{28A0092B-C50C-407E-A947-70E740481C1C}">
                <a14:useLocalDpi xmlns:a14="http://schemas.microsoft.com/office/drawing/2010/main" val="0"/>
              </a:ext>
            </a:extLst>
          </a:blip>
          <a:srcRect l="31560" t="79751" r="62526" b="10385"/>
          <a:stretch/>
        </p:blipFill>
        <p:spPr>
          <a:xfrm>
            <a:off x="3154040" y="3255398"/>
            <a:ext cx="538311" cy="505919"/>
          </a:xfrm>
          <a:prstGeom prst="rect">
            <a:avLst/>
          </a:prstGeom>
        </p:spPr>
      </p:pic>
      <p:pic>
        <p:nvPicPr>
          <p:cNvPr id="6" name="图片 12">
            <a:extLst>
              <a:ext uri="{FF2B5EF4-FFF2-40B4-BE49-F238E27FC236}">
                <a16:creationId xmlns:a16="http://schemas.microsoft.com/office/drawing/2014/main" id="{0AE537D5-9C4E-44AA-AF9A-6559920DEDB3}"/>
              </a:ext>
            </a:extLst>
          </p:cNvPr>
          <p:cNvPicPr>
            <a:picLocks noChangeAspect="1"/>
          </p:cNvPicPr>
          <p:nvPr/>
        </p:nvPicPr>
        <p:blipFill>
          <a:blip r:embed="rId6"/>
          <a:stretch>
            <a:fillRect/>
          </a:stretch>
        </p:blipFill>
        <p:spPr>
          <a:xfrm>
            <a:off x="3137618" y="3801025"/>
            <a:ext cx="943749" cy="559769"/>
          </a:xfrm>
          <a:prstGeom prst="rect">
            <a:avLst/>
          </a:prstGeom>
        </p:spPr>
      </p:pic>
      <p:pic>
        <p:nvPicPr>
          <p:cNvPr id="7" name="图片 6">
            <a:extLst>
              <a:ext uri="{FF2B5EF4-FFF2-40B4-BE49-F238E27FC236}">
                <a16:creationId xmlns:a16="http://schemas.microsoft.com/office/drawing/2014/main" id="{663224E2-D8FD-4D3A-9B41-F6C10190B137}"/>
              </a:ext>
            </a:extLst>
          </p:cNvPr>
          <p:cNvPicPr>
            <a:picLocks noChangeAspect="1"/>
          </p:cNvPicPr>
          <p:nvPr/>
        </p:nvPicPr>
        <p:blipFill>
          <a:blip r:embed="rId7"/>
          <a:stretch>
            <a:fillRect/>
          </a:stretch>
        </p:blipFill>
        <p:spPr>
          <a:xfrm>
            <a:off x="1679917" y="1198862"/>
            <a:ext cx="619332" cy="352254"/>
          </a:xfrm>
          <a:prstGeom prst="rect">
            <a:avLst/>
          </a:prstGeom>
        </p:spPr>
      </p:pic>
      <p:pic>
        <p:nvPicPr>
          <p:cNvPr id="8" name="图片 7">
            <a:extLst>
              <a:ext uri="{FF2B5EF4-FFF2-40B4-BE49-F238E27FC236}">
                <a16:creationId xmlns:a16="http://schemas.microsoft.com/office/drawing/2014/main" id="{6C6E65F0-9E53-4B91-9F00-475286250E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07" y="1326991"/>
            <a:ext cx="2616593" cy="2623082"/>
          </a:xfrm>
          <a:prstGeom prst="rect">
            <a:avLst/>
          </a:prstGeom>
        </p:spPr>
      </p:pic>
      <p:pic>
        <p:nvPicPr>
          <p:cNvPr id="9" name="图片 9">
            <a:extLst>
              <a:ext uri="{FF2B5EF4-FFF2-40B4-BE49-F238E27FC236}">
                <a16:creationId xmlns:a16="http://schemas.microsoft.com/office/drawing/2014/main" id="{58EA738B-EEF9-4A93-869E-DA1C9C2C9B50}"/>
              </a:ext>
            </a:extLst>
          </p:cNvPr>
          <p:cNvPicPr>
            <a:picLocks noChangeAspect="1"/>
          </p:cNvPicPr>
          <p:nvPr/>
        </p:nvPicPr>
        <p:blipFill rotWithShape="1">
          <a:blip r:embed="rId9">
            <a:extLst>
              <a:ext uri="{28A0092B-C50C-407E-A947-70E740481C1C}">
                <a14:useLocalDpi xmlns:a14="http://schemas.microsoft.com/office/drawing/2010/main" val="0"/>
              </a:ext>
            </a:extLst>
          </a:blip>
          <a:srcRect t="28467" b="33621"/>
          <a:stretch/>
        </p:blipFill>
        <p:spPr>
          <a:xfrm rot="358970">
            <a:off x="6127614" y="329574"/>
            <a:ext cx="2083135" cy="791705"/>
          </a:xfrm>
          <a:prstGeom prst="rect">
            <a:avLst/>
          </a:prstGeom>
        </p:spPr>
      </p:pic>
    </p:spTree>
    <p:extLst>
      <p:ext uri="{BB962C8B-B14F-4D97-AF65-F5344CB8AC3E}">
        <p14:creationId xmlns:p14="http://schemas.microsoft.com/office/powerpoint/2010/main" val="1242759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8" name="Google Shape;2508;p39"/>
          <p:cNvSpPr txBox="1">
            <a:spLocks noGrp="1"/>
          </p:cNvSpPr>
          <p:nvPr>
            <p:ph type="title"/>
          </p:nvPr>
        </p:nvSpPr>
        <p:spPr>
          <a:xfrm>
            <a:off x="2164870" y="9152"/>
            <a:ext cx="4691543" cy="516659"/>
          </a:xfrm>
          <a:prstGeom prst="rect">
            <a:avLst/>
          </a:prstGeom>
        </p:spPr>
        <p:txBody>
          <a:bodyPr spcFirstLastPara="1" wrap="square" lIns="91419" tIns="91419" rIns="91419" bIns="91419" anchor="ctr" anchorCtr="0">
            <a:noAutofit/>
          </a:bodyPr>
          <a:lstStyle/>
          <a:p>
            <a:pPr algn="ctr"/>
            <a:r>
              <a:rPr lang="en"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rPr>
              <a:t>Cha sẽ luôn bên con</a:t>
            </a:r>
            <a:endParaRPr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endParaRPr>
          </a:p>
        </p:txBody>
      </p:sp>
      <p:sp>
        <p:nvSpPr>
          <p:cNvPr id="2509" name="Google Shape;2509;p39"/>
          <p:cNvSpPr txBox="1">
            <a:spLocks noGrp="1"/>
          </p:cNvSpPr>
          <p:nvPr>
            <p:ph type="body" idx="1"/>
          </p:nvPr>
        </p:nvSpPr>
        <p:spPr>
          <a:xfrm>
            <a:off x="318059" y="723986"/>
            <a:ext cx="8615225" cy="4136741"/>
          </a:xfrm>
          <a:prstGeom prst="rect">
            <a:avLst/>
          </a:prstGeom>
        </p:spPr>
        <p:txBody>
          <a:bodyPr spcFirstLastPara="1" wrap="square" lIns="91419" tIns="91419" rIns="91419" bIns="91419" anchor="ctr" anchorCtr="0">
            <a:noAutofit/>
          </a:bodyPr>
          <a:lstStyle/>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Một trận động đất lớn xảy ra. Chỉ trong vòng 4 phút, nó đã san bằng thành phố. Giữa cơn hỗn loạn đó, một người cha chạy vội đến trường học của con. Ông bàng hoàng, lặng đi vì ngôi trường chỉ còn là một đống gạch vụn. Rồi ông nhớ lại lời hứa với con: “Dù có chuyện gì xảy ra, cha cũng sẽ luôn ở bên con.”.</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Ông cố nhớ lại vị trí lớp học của con, chạy đến đó và ra sức đào bới. Mọi người kéo ông ra và an ủi:</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 Muộn quá rồi! Bác không làm được gì nữa đâu!</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Nhưng với ai, ông cũng chỉ có một câu hỏi: “Bác có giúp tôi không?”, rồi tiếp tục đào bới. Nhiều người bắt đầu đào bới cùng ông.</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Bọn trẻ được cứu thoát. Cậu con trai ôm chầm lấy cha:</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 Cha ơi! Con đã bảo các bạn là nhất định cha sẽ cứu con và các bạn mà! </a:t>
            </a:r>
          </a:p>
        </p:txBody>
      </p:sp>
      <p:grpSp>
        <p:nvGrpSpPr>
          <p:cNvPr id="2510" name="Google Shape;2510;p39"/>
          <p:cNvGrpSpPr/>
          <p:nvPr/>
        </p:nvGrpSpPr>
        <p:grpSpPr>
          <a:xfrm>
            <a:off x="8612625" y="4818772"/>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798897" y="33655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286929" y="7641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 name="Rectangle 1"/>
          <p:cNvSpPr/>
          <p:nvPr/>
        </p:nvSpPr>
        <p:spPr>
          <a:xfrm>
            <a:off x="4593896" y="4860726"/>
            <a:ext cx="3175869" cy="311621"/>
          </a:xfrm>
          <a:prstGeom prst="rect">
            <a:avLst/>
          </a:prstGeom>
        </p:spPr>
        <p:txBody>
          <a:bodyPr wrap="square" lIns="91434" tIns="45717" rIns="91434" bIns="45717">
            <a:spAutoFit/>
          </a:bodyPr>
          <a:lstStyle/>
          <a:p>
            <a:r>
              <a:rPr lang="en-US" dirty="0">
                <a:solidFill>
                  <a:srgbClr val="292850"/>
                </a:solidFill>
                <a:latin typeface="Arial-Rounded" pitchFamily="34" charset="0"/>
                <a:ea typeface="Arial-Rounded" pitchFamily="34" charset="0"/>
                <a:cs typeface="Arial-Rounded" pitchFamily="34" charset="0"/>
              </a:rPr>
              <a:t>Theo </a:t>
            </a:r>
            <a:r>
              <a:rPr lang="en-US" dirty="0" err="1">
                <a:solidFill>
                  <a:srgbClr val="292850"/>
                </a:solidFill>
                <a:latin typeface="Arial-Rounded" pitchFamily="34" charset="0"/>
                <a:ea typeface="Arial-Rounded" pitchFamily="34" charset="0"/>
                <a:cs typeface="Arial-Rounded" pitchFamily="34" charset="0"/>
              </a:rPr>
              <a:t>báo</a:t>
            </a:r>
            <a:r>
              <a:rPr lang="en-US" dirty="0">
                <a:solidFill>
                  <a:srgbClr val="292850"/>
                </a:solidFill>
                <a:latin typeface="Arial-Rounded" pitchFamily="34" charset="0"/>
                <a:ea typeface="Arial-Rounded" pitchFamily="34" charset="0"/>
                <a:cs typeface="Arial-Rounded" pitchFamily="34" charset="0"/>
              </a:rPr>
              <a:t> </a:t>
            </a:r>
            <a:r>
              <a:rPr lang="en-US" i="1" dirty="0" err="1">
                <a:solidFill>
                  <a:srgbClr val="292850"/>
                </a:solidFill>
                <a:latin typeface="Arial-Rounded" pitchFamily="34" charset="0"/>
                <a:ea typeface="Arial-Rounded" pitchFamily="34" charset="0"/>
                <a:cs typeface="Arial-Rounded" pitchFamily="34" charset="0"/>
              </a:rPr>
              <a:t>Tuổi</a:t>
            </a:r>
            <a:r>
              <a:rPr lang="en-US" i="1" dirty="0">
                <a:solidFill>
                  <a:srgbClr val="292850"/>
                </a:solidFill>
                <a:latin typeface="Arial-Rounded" pitchFamily="34" charset="0"/>
                <a:ea typeface="Arial-Rounded" pitchFamily="34" charset="0"/>
                <a:cs typeface="Arial-Rounded" pitchFamily="34" charset="0"/>
              </a:rPr>
              <a:t> </a:t>
            </a:r>
            <a:r>
              <a:rPr lang="en-US" i="1" dirty="0" err="1">
                <a:solidFill>
                  <a:srgbClr val="292850"/>
                </a:solidFill>
                <a:latin typeface="Arial-Rounded" pitchFamily="34" charset="0"/>
                <a:ea typeface="Arial-Rounded" pitchFamily="34" charset="0"/>
                <a:cs typeface="Arial-Rounded" pitchFamily="34" charset="0"/>
              </a:rPr>
              <a:t>trẻ</a:t>
            </a:r>
            <a:r>
              <a:rPr lang="en-US" dirty="0">
                <a:solidFill>
                  <a:srgbClr val="292850"/>
                </a:solidFill>
                <a:latin typeface="Arial-Rounded" pitchFamily="34" charset="0"/>
                <a:ea typeface="Arial-Rounded" pitchFamily="34" charset="0"/>
                <a:cs typeface="Arial-Rounded" pitchFamily="34" charset="0"/>
              </a:rPr>
              <a:t>  (</a:t>
            </a:r>
            <a:r>
              <a:rPr lang="en-US" dirty="0" err="1">
                <a:solidFill>
                  <a:srgbClr val="292850"/>
                </a:solidFill>
                <a:latin typeface="Arial-Rounded" pitchFamily="34" charset="0"/>
                <a:ea typeface="Arial-Rounded" pitchFamily="34" charset="0"/>
                <a:cs typeface="Arial-Rounded" pitchFamily="34" charset="0"/>
              </a:rPr>
              <a:t>Thanh</a:t>
            </a:r>
            <a:r>
              <a:rPr lang="en-US" dirty="0">
                <a:solidFill>
                  <a:srgbClr val="292850"/>
                </a:solidFill>
                <a:latin typeface="Arial-Rounded" pitchFamily="34" charset="0"/>
                <a:ea typeface="Arial-Rounded" pitchFamily="34" charset="0"/>
                <a:cs typeface="Arial-Rounded" pitchFamily="34" charset="0"/>
              </a:rPr>
              <a:t> </a:t>
            </a:r>
            <a:r>
              <a:rPr lang="en-US" dirty="0" err="1">
                <a:solidFill>
                  <a:srgbClr val="292850"/>
                </a:solidFill>
                <a:latin typeface="Arial-Rounded" pitchFamily="34" charset="0"/>
                <a:ea typeface="Arial-Rounded" pitchFamily="34" charset="0"/>
                <a:cs typeface="Arial-Rounded" pitchFamily="34" charset="0"/>
              </a:rPr>
              <a:t>Giang</a:t>
            </a:r>
            <a:r>
              <a:rPr lang="en-US" dirty="0">
                <a:solidFill>
                  <a:srgbClr val="292850"/>
                </a:solidFill>
                <a:latin typeface="Arial-Rounded" pitchFamily="34" charset="0"/>
                <a:ea typeface="Arial-Rounded" pitchFamily="34" charset="0"/>
                <a:cs typeface="Arial-Rounded" pitchFamily="34" charset="0"/>
              </a:rPr>
              <a:t> </a:t>
            </a:r>
            <a:r>
              <a:rPr lang="en-US" dirty="0" err="1">
                <a:solidFill>
                  <a:srgbClr val="292850"/>
                </a:solidFill>
                <a:latin typeface="Arial-Rounded" pitchFamily="34" charset="0"/>
                <a:ea typeface="Arial-Rounded" pitchFamily="34" charset="0"/>
                <a:cs typeface="Arial-Rounded" pitchFamily="34" charset="0"/>
              </a:rPr>
              <a:t>dịch</a:t>
            </a:r>
            <a:r>
              <a:rPr lang="en-US" dirty="0">
                <a:solidFill>
                  <a:srgbClr val="292850"/>
                </a:solidFill>
                <a:latin typeface="Arial-Rounded" pitchFamily="34" charset="0"/>
                <a:ea typeface="Arial-Rounded" pitchFamily="34" charset="0"/>
                <a:cs typeface="Arial-Rounded" pitchFamily="34" charset="0"/>
              </a:rPr>
              <a:t>)</a:t>
            </a:r>
          </a:p>
        </p:txBody>
      </p:sp>
      <p:sp>
        <p:nvSpPr>
          <p:cNvPr id="30" name="Rounded Rectangle 29"/>
          <p:cNvSpPr/>
          <p:nvPr/>
        </p:nvSpPr>
        <p:spPr>
          <a:xfrm>
            <a:off x="6960220" y="172652"/>
            <a:ext cx="2057780" cy="433375"/>
          </a:xfrm>
          <a:prstGeom prst="roundRect">
            <a:avLst>
              <a:gd name="adj" fmla="val 50000"/>
            </a:avLst>
          </a:prstGeom>
          <a:solidFill>
            <a:schemeClr val="accent6"/>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48" tIns="45472" rIns="90948" bIns="45472" rtlCol="0" anchor="ctr"/>
          <a:lstStyle/>
          <a:p>
            <a:pPr algn="ctr"/>
            <a:r>
              <a:rPr lang="en-US" sz="2000" b="1" dirty="0" err="1">
                <a:solidFill>
                  <a:prstClr val="black"/>
                </a:solidFill>
                <a:latin typeface="Arial-Rounded" pitchFamily="34" charset="0"/>
                <a:ea typeface="Arial-Rounded" pitchFamily="34" charset="0"/>
                <a:cs typeface="Arial-Rounded" pitchFamily="34" charset="0"/>
              </a:rPr>
              <a:t>Đọc</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lại</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toàn</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bài</a:t>
            </a:r>
            <a:r>
              <a:rPr lang="en-US" sz="2000" b="1" dirty="0">
                <a:solidFill>
                  <a:prstClr val="black"/>
                </a:solidFill>
                <a:latin typeface="Arial-Rounded" pitchFamily="34" charset="0"/>
                <a:ea typeface="Arial-Rounded" pitchFamily="34" charset="0"/>
                <a:cs typeface="Arial-Rounded" pitchFamily="34" charset="0"/>
              </a:rPr>
              <a:t>.</a:t>
            </a:r>
          </a:p>
        </p:txBody>
      </p:sp>
      <p:sp>
        <p:nvSpPr>
          <p:cNvPr id="31" name="Oval 30"/>
          <p:cNvSpPr/>
          <p:nvPr/>
        </p:nvSpPr>
        <p:spPr>
          <a:xfrm>
            <a:off x="926551" y="691102"/>
            <a:ext cx="346907" cy="373337"/>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r>
              <a:rPr lang="en-US" sz="2400" b="1" dirty="0">
                <a:solidFill>
                  <a:srgbClr val="C00000"/>
                </a:solidFill>
                <a:latin typeface="Arial-Rounded" pitchFamily="34" charset="0"/>
                <a:ea typeface="Arial-Rounded" pitchFamily="34" charset="0"/>
                <a:cs typeface="Arial-Rounded" pitchFamily="34" charset="0"/>
              </a:rPr>
              <a:t>1</a:t>
            </a:r>
          </a:p>
        </p:txBody>
      </p:sp>
      <p:sp>
        <p:nvSpPr>
          <p:cNvPr id="32" name="Oval 31"/>
          <p:cNvSpPr/>
          <p:nvPr/>
        </p:nvSpPr>
        <p:spPr>
          <a:xfrm>
            <a:off x="926550" y="1800575"/>
            <a:ext cx="346907" cy="373337"/>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r>
              <a:rPr lang="en-US" sz="2400" b="1" dirty="0">
                <a:solidFill>
                  <a:srgbClr val="C00000"/>
                </a:solidFill>
                <a:latin typeface="Arial-Rounded" pitchFamily="34" charset="0"/>
                <a:ea typeface="Arial-Rounded" pitchFamily="34" charset="0"/>
                <a:cs typeface="Arial-Rounded" pitchFamily="34" charset="0"/>
              </a:rPr>
              <a:t>2</a:t>
            </a:r>
          </a:p>
        </p:txBody>
      </p:sp>
      <p:sp>
        <p:nvSpPr>
          <p:cNvPr id="33" name="Oval 32"/>
          <p:cNvSpPr/>
          <p:nvPr/>
        </p:nvSpPr>
        <p:spPr>
          <a:xfrm>
            <a:off x="926549" y="3146087"/>
            <a:ext cx="346907" cy="373337"/>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52" tIns="45421" rIns="90852" bIns="45421" rtlCol="0" anchor="ctr"/>
          <a:lstStyle/>
          <a:p>
            <a:pPr algn="ctr"/>
            <a:r>
              <a:rPr lang="en-US" sz="2400" b="1" dirty="0">
                <a:solidFill>
                  <a:srgbClr val="C00000"/>
                </a:solidFill>
                <a:latin typeface="Arial-Rounded" pitchFamily="34" charset="0"/>
                <a:ea typeface="Arial-Rounded" pitchFamily="34" charset="0"/>
                <a:cs typeface="Arial-Rounded" pitchFamily="34" charset="0"/>
              </a:rPr>
              <a:t>3</a:t>
            </a:r>
          </a:p>
        </p:txBody>
      </p:sp>
    </p:spTree>
    <p:extLst>
      <p:ext uri="{BB962C8B-B14F-4D97-AF65-F5344CB8AC3E}">
        <p14:creationId xmlns:p14="http://schemas.microsoft.com/office/powerpoint/2010/main" val="169405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68"/>
        <p:cNvGrpSpPr/>
        <p:nvPr/>
      </p:nvGrpSpPr>
      <p:grpSpPr>
        <a:xfrm>
          <a:off x="0" y="0"/>
          <a:ext cx="0" cy="0"/>
          <a:chOff x="0" y="0"/>
          <a:chExt cx="0" cy="0"/>
        </a:xfrm>
      </p:grpSpPr>
      <p:grpSp>
        <p:nvGrpSpPr>
          <p:cNvPr id="2972" name="Google Shape;2972;p47"/>
          <p:cNvGrpSpPr/>
          <p:nvPr/>
        </p:nvGrpSpPr>
        <p:grpSpPr>
          <a:xfrm>
            <a:off x="7724983" y="457116"/>
            <a:ext cx="904163" cy="851837"/>
            <a:chOff x="5238825" y="535000"/>
            <a:chExt cx="705000" cy="664200"/>
          </a:xfrm>
        </p:grpSpPr>
        <p:sp>
          <p:nvSpPr>
            <p:cNvPr id="2973" name="Google Shape;2973;p47"/>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974" name="Google Shape;2974;p47"/>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75" name="Google Shape;2975;p47"/>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6" name="Google Shape;2976;p47"/>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7" name="Google Shape;2977;p47"/>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8" name="Google Shape;2978;p47"/>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9" name="Google Shape;2979;p47"/>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0" name="Google Shape;2980;p47"/>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1" name="Google Shape;2981;p47"/>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2" name="Google Shape;2982;p47"/>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3" name="Google Shape;2983;p47"/>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84" name="Google Shape;2984;p47"/>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85" name="Google Shape;2985;p47"/>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86" name="Google Shape;2986;p47"/>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987" name="Google Shape;2987;p47"/>
          <p:cNvGrpSpPr/>
          <p:nvPr/>
        </p:nvGrpSpPr>
        <p:grpSpPr>
          <a:xfrm rot="1480163">
            <a:off x="449645" y="4130657"/>
            <a:ext cx="757293" cy="861213"/>
            <a:chOff x="2573375" y="2638075"/>
            <a:chExt cx="639450" cy="727250"/>
          </a:xfrm>
        </p:grpSpPr>
        <p:sp>
          <p:nvSpPr>
            <p:cNvPr id="2988" name="Google Shape;2988;p47"/>
            <p:cNvSpPr/>
            <p:nvPr/>
          </p:nvSpPr>
          <p:spPr>
            <a:xfrm>
              <a:off x="2573375" y="2638075"/>
              <a:ext cx="639450" cy="727250"/>
            </a:xfrm>
            <a:custGeom>
              <a:avLst/>
              <a:gdLst/>
              <a:ahLst/>
              <a:cxnLst/>
              <a:rect l="l" t="t" r="r" b="b"/>
              <a:pathLst>
                <a:path w="25578" h="29090" extrusionOk="0">
                  <a:moveTo>
                    <a:pt x="14807" y="2217"/>
                  </a:moveTo>
                  <a:cubicBezTo>
                    <a:pt x="14909" y="2217"/>
                    <a:pt x="15010" y="2218"/>
                    <a:pt x="15110" y="2220"/>
                  </a:cubicBezTo>
                  <a:lnTo>
                    <a:pt x="15330" y="2230"/>
                  </a:lnTo>
                  <a:cubicBezTo>
                    <a:pt x="16557" y="2280"/>
                    <a:pt x="17660" y="2491"/>
                    <a:pt x="18612" y="2858"/>
                  </a:cubicBezTo>
                  <a:cubicBezTo>
                    <a:pt x="18670" y="2881"/>
                    <a:pt x="18725" y="2901"/>
                    <a:pt x="18782" y="2928"/>
                  </a:cubicBezTo>
                  <a:lnTo>
                    <a:pt x="18848" y="2955"/>
                  </a:lnTo>
                  <a:cubicBezTo>
                    <a:pt x="19903" y="3400"/>
                    <a:pt x="20846" y="4142"/>
                    <a:pt x="21579" y="5107"/>
                  </a:cubicBezTo>
                  <a:lnTo>
                    <a:pt x="21599" y="5133"/>
                  </a:lnTo>
                  <a:cubicBezTo>
                    <a:pt x="21626" y="5164"/>
                    <a:pt x="21649" y="5195"/>
                    <a:pt x="21669" y="5222"/>
                  </a:cubicBezTo>
                  <a:lnTo>
                    <a:pt x="21712" y="5279"/>
                  </a:lnTo>
                  <a:cubicBezTo>
                    <a:pt x="22836" y="6830"/>
                    <a:pt x="23269" y="8676"/>
                    <a:pt x="22908" y="10346"/>
                  </a:cubicBezTo>
                  <a:cubicBezTo>
                    <a:pt x="22498" y="12240"/>
                    <a:pt x="21115" y="14027"/>
                    <a:pt x="19121" y="15246"/>
                  </a:cubicBezTo>
                  <a:cubicBezTo>
                    <a:pt x="17976" y="15939"/>
                    <a:pt x="16628" y="16479"/>
                    <a:pt x="14971" y="16889"/>
                  </a:cubicBezTo>
                  <a:cubicBezTo>
                    <a:pt x="14942" y="16758"/>
                    <a:pt x="14911" y="16631"/>
                    <a:pt x="14880" y="16501"/>
                  </a:cubicBezTo>
                  <a:cubicBezTo>
                    <a:pt x="14807" y="16200"/>
                    <a:pt x="14612" y="15935"/>
                    <a:pt x="14345" y="15773"/>
                  </a:cubicBezTo>
                  <a:cubicBezTo>
                    <a:pt x="14164" y="15665"/>
                    <a:pt x="13955" y="15609"/>
                    <a:pt x="13746" y="15609"/>
                  </a:cubicBezTo>
                  <a:cubicBezTo>
                    <a:pt x="13654" y="15609"/>
                    <a:pt x="13561" y="15620"/>
                    <a:pt x="13471" y="15642"/>
                  </a:cubicBezTo>
                  <a:cubicBezTo>
                    <a:pt x="13171" y="15718"/>
                    <a:pt x="12917" y="15902"/>
                    <a:pt x="12755" y="16163"/>
                  </a:cubicBezTo>
                  <a:cubicBezTo>
                    <a:pt x="12591" y="16427"/>
                    <a:pt x="12542" y="16739"/>
                    <a:pt x="12613" y="17043"/>
                  </a:cubicBezTo>
                  <a:cubicBezTo>
                    <a:pt x="12638" y="17145"/>
                    <a:pt x="12663" y="17248"/>
                    <a:pt x="12683" y="17349"/>
                  </a:cubicBezTo>
                  <a:cubicBezTo>
                    <a:pt x="12675" y="17349"/>
                    <a:pt x="12671" y="17351"/>
                    <a:pt x="12663" y="17351"/>
                  </a:cubicBezTo>
                  <a:cubicBezTo>
                    <a:pt x="11705" y="17502"/>
                    <a:pt x="10589" y="17643"/>
                    <a:pt x="9437" y="17643"/>
                  </a:cubicBezTo>
                  <a:cubicBezTo>
                    <a:pt x="8525" y="17643"/>
                    <a:pt x="7590" y="17555"/>
                    <a:pt x="6695" y="17312"/>
                  </a:cubicBezTo>
                  <a:cubicBezTo>
                    <a:pt x="4768" y="16791"/>
                    <a:pt x="3213" y="15527"/>
                    <a:pt x="2634" y="14015"/>
                  </a:cubicBezTo>
                  <a:cubicBezTo>
                    <a:pt x="2327" y="13204"/>
                    <a:pt x="2241" y="12244"/>
                    <a:pt x="2376" y="11159"/>
                  </a:cubicBezTo>
                  <a:lnTo>
                    <a:pt x="2384" y="11101"/>
                  </a:lnTo>
                  <a:cubicBezTo>
                    <a:pt x="2392" y="11050"/>
                    <a:pt x="2398" y="10995"/>
                    <a:pt x="2407" y="10943"/>
                  </a:cubicBezTo>
                  <a:lnTo>
                    <a:pt x="2415" y="10900"/>
                  </a:lnTo>
                  <a:cubicBezTo>
                    <a:pt x="2630" y="9475"/>
                    <a:pt x="3211" y="8090"/>
                    <a:pt x="4077" y="6910"/>
                  </a:cubicBezTo>
                  <a:cubicBezTo>
                    <a:pt x="4116" y="6859"/>
                    <a:pt x="4155" y="6807"/>
                    <a:pt x="4196" y="6758"/>
                  </a:cubicBezTo>
                  <a:lnTo>
                    <a:pt x="4210" y="6738"/>
                  </a:lnTo>
                  <a:cubicBezTo>
                    <a:pt x="4493" y="6368"/>
                    <a:pt x="4807" y="6020"/>
                    <a:pt x="5144" y="5702"/>
                  </a:cubicBezTo>
                  <a:cubicBezTo>
                    <a:pt x="5710" y="5170"/>
                    <a:pt x="6391" y="4676"/>
                    <a:pt x="7177" y="4222"/>
                  </a:cubicBezTo>
                  <a:cubicBezTo>
                    <a:pt x="7205" y="4204"/>
                    <a:pt x="7234" y="4190"/>
                    <a:pt x="7259" y="4173"/>
                  </a:cubicBezTo>
                  <a:cubicBezTo>
                    <a:pt x="7294" y="4155"/>
                    <a:pt x="7326" y="4134"/>
                    <a:pt x="7359" y="4118"/>
                  </a:cubicBezTo>
                  <a:cubicBezTo>
                    <a:pt x="8371" y="3564"/>
                    <a:pt x="9485" y="3117"/>
                    <a:pt x="10685" y="2792"/>
                  </a:cubicBezTo>
                  <a:lnTo>
                    <a:pt x="10734" y="2778"/>
                  </a:lnTo>
                  <a:cubicBezTo>
                    <a:pt x="10781" y="2766"/>
                    <a:pt x="10824" y="2754"/>
                    <a:pt x="10867" y="2743"/>
                  </a:cubicBezTo>
                  <a:lnTo>
                    <a:pt x="10890" y="2735"/>
                  </a:lnTo>
                  <a:cubicBezTo>
                    <a:pt x="12182" y="2395"/>
                    <a:pt x="13532" y="2217"/>
                    <a:pt x="14807" y="2217"/>
                  </a:cubicBezTo>
                  <a:close/>
                  <a:moveTo>
                    <a:pt x="22194" y="17827"/>
                  </a:moveTo>
                  <a:lnTo>
                    <a:pt x="22194" y="17827"/>
                  </a:lnTo>
                  <a:cubicBezTo>
                    <a:pt x="21731" y="18670"/>
                    <a:pt x="21043" y="19431"/>
                    <a:pt x="20383" y="20098"/>
                  </a:cubicBezTo>
                  <a:cubicBezTo>
                    <a:pt x="19349" y="21138"/>
                    <a:pt x="17982" y="21856"/>
                    <a:pt x="16538" y="22119"/>
                  </a:cubicBezTo>
                  <a:cubicBezTo>
                    <a:pt x="16333" y="22155"/>
                    <a:pt x="16085" y="22182"/>
                    <a:pt x="15834" y="22184"/>
                  </a:cubicBezTo>
                  <a:cubicBezTo>
                    <a:pt x="16333" y="20963"/>
                    <a:pt x="17285" y="19852"/>
                    <a:pt x="18512" y="19084"/>
                  </a:cubicBezTo>
                  <a:cubicBezTo>
                    <a:pt x="19558" y="18432"/>
                    <a:pt x="20809" y="18007"/>
                    <a:pt x="22194" y="17827"/>
                  </a:cubicBezTo>
                  <a:close/>
                  <a:moveTo>
                    <a:pt x="13061" y="19540"/>
                  </a:moveTo>
                  <a:cubicBezTo>
                    <a:pt x="13182" y="20539"/>
                    <a:pt x="13237" y="21544"/>
                    <a:pt x="13229" y="22545"/>
                  </a:cubicBezTo>
                  <a:cubicBezTo>
                    <a:pt x="12849" y="22067"/>
                    <a:pt x="12425" y="21616"/>
                    <a:pt x="11947" y="21187"/>
                  </a:cubicBezTo>
                  <a:cubicBezTo>
                    <a:pt x="11352" y="20652"/>
                    <a:pt x="10634" y="20206"/>
                    <a:pt x="9807" y="19862"/>
                  </a:cubicBezTo>
                  <a:cubicBezTo>
                    <a:pt x="10962" y="19835"/>
                    <a:pt x="12059" y="19694"/>
                    <a:pt x="13013" y="19548"/>
                  </a:cubicBezTo>
                  <a:lnTo>
                    <a:pt x="13061" y="19540"/>
                  </a:lnTo>
                  <a:close/>
                  <a:moveTo>
                    <a:pt x="6368" y="21271"/>
                  </a:moveTo>
                  <a:lnTo>
                    <a:pt x="6368" y="21271"/>
                  </a:lnTo>
                  <a:cubicBezTo>
                    <a:pt x="6881" y="21339"/>
                    <a:pt x="7382" y="21423"/>
                    <a:pt x="7905" y="21560"/>
                  </a:cubicBezTo>
                  <a:cubicBezTo>
                    <a:pt x="8970" y="21842"/>
                    <a:pt x="9831" y="22268"/>
                    <a:pt x="10459" y="22839"/>
                  </a:cubicBezTo>
                  <a:cubicBezTo>
                    <a:pt x="11268" y="23567"/>
                    <a:pt x="11881" y="24347"/>
                    <a:pt x="12357" y="25264"/>
                  </a:cubicBezTo>
                  <a:cubicBezTo>
                    <a:pt x="11678" y="25208"/>
                    <a:pt x="10966" y="25141"/>
                    <a:pt x="10322" y="24970"/>
                  </a:cubicBezTo>
                  <a:cubicBezTo>
                    <a:pt x="9191" y="24667"/>
                    <a:pt x="8153" y="24004"/>
                    <a:pt x="7402" y="23109"/>
                  </a:cubicBezTo>
                  <a:cubicBezTo>
                    <a:pt x="6951" y="22568"/>
                    <a:pt x="6600" y="21940"/>
                    <a:pt x="6368" y="21271"/>
                  </a:cubicBezTo>
                  <a:close/>
                  <a:moveTo>
                    <a:pt x="12714" y="27672"/>
                  </a:moveTo>
                  <a:cubicBezTo>
                    <a:pt x="12714" y="27674"/>
                    <a:pt x="12714" y="27678"/>
                    <a:pt x="12712" y="27678"/>
                  </a:cubicBezTo>
                  <a:cubicBezTo>
                    <a:pt x="12712" y="27674"/>
                    <a:pt x="12714" y="27674"/>
                    <a:pt x="12714" y="27672"/>
                  </a:cubicBezTo>
                  <a:close/>
                  <a:moveTo>
                    <a:pt x="14811" y="0"/>
                  </a:moveTo>
                  <a:cubicBezTo>
                    <a:pt x="13351" y="0"/>
                    <a:pt x="11817" y="203"/>
                    <a:pt x="10346" y="587"/>
                  </a:cubicBezTo>
                  <a:cubicBezTo>
                    <a:pt x="10279" y="603"/>
                    <a:pt x="10209" y="622"/>
                    <a:pt x="10139" y="642"/>
                  </a:cubicBezTo>
                  <a:lnTo>
                    <a:pt x="10100" y="653"/>
                  </a:lnTo>
                  <a:cubicBezTo>
                    <a:pt x="8734" y="1026"/>
                    <a:pt x="7447" y="1539"/>
                    <a:pt x="6282" y="2181"/>
                  </a:cubicBezTo>
                  <a:lnTo>
                    <a:pt x="6251" y="2200"/>
                  </a:lnTo>
                  <a:cubicBezTo>
                    <a:pt x="6223" y="2216"/>
                    <a:pt x="6196" y="2232"/>
                    <a:pt x="6169" y="2247"/>
                  </a:cubicBezTo>
                  <a:cubicBezTo>
                    <a:pt x="6130" y="2271"/>
                    <a:pt x="6093" y="2292"/>
                    <a:pt x="6065" y="2306"/>
                  </a:cubicBezTo>
                  <a:cubicBezTo>
                    <a:pt x="5139" y="2840"/>
                    <a:pt x="4319" y="3437"/>
                    <a:pt x="3627" y="4087"/>
                  </a:cubicBezTo>
                  <a:cubicBezTo>
                    <a:pt x="3205" y="4485"/>
                    <a:pt x="2811" y="4922"/>
                    <a:pt x="2456" y="5386"/>
                  </a:cubicBezTo>
                  <a:cubicBezTo>
                    <a:pt x="2403" y="5453"/>
                    <a:pt x="2353" y="5517"/>
                    <a:pt x="2300" y="5591"/>
                  </a:cubicBezTo>
                  <a:cubicBezTo>
                    <a:pt x="1217" y="7064"/>
                    <a:pt x="503" y="8777"/>
                    <a:pt x="228" y="10552"/>
                  </a:cubicBezTo>
                  <a:cubicBezTo>
                    <a:pt x="205" y="10664"/>
                    <a:pt x="191" y="10771"/>
                    <a:pt x="179" y="10880"/>
                  </a:cubicBezTo>
                  <a:lnTo>
                    <a:pt x="168" y="10954"/>
                  </a:lnTo>
                  <a:lnTo>
                    <a:pt x="168" y="10956"/>
                  </a:lnTo>
                  <a:cubicBezTo>
                    <a:pt x="0" y="12378"/>
                    <a:pt x="129" y="13674"/>
                    <a:pt x="564" y="14811"/>
                  </a:cubicBezTo>
                  <a:cubicBezTo>
                    <a:pt x="1233" y="16563"/>
                    <a:pt x="2684" y="18021"/>
                    <a:pt x="4579" y="18904"/>
                  </a:cubicBezTo>
                  <a:cubicBezTo>
                    <a:pt x="4136" y="19000"/>
                    <a:pt x="3806" y="19412"/>
                    <a:pt x="3849" y="19893"/>
                  </a:cubicBezTo>
                  <a:lnTo>
                    <a:pt x="3869" y="20110"/>
                  </a:lnTo>
                  <a:cubicBezTo>
                    <a:pt x="4007" y="21725"/>
                    <a:pt x="4659" y="23300"/>
                    <a:pt x="5700" y="24541"/>
                  </a:cubicBezTo>
                  <a:cubicBezTo>
                    <a:pt x="6742" y="25785"/>
                    <a:pt x="8178" y="26700"/>
                    <a:pt x="9745" y="27118"/>
                  </a:cubicBezTo>
                  <a:cubicBezTo>
                    <a:pt x="10590" y="27344"/>
                    <a:pt x="11444" y="27424"/>
                    <a:pt x="12242" y="27486"/>
                  </a:cubicBezTo>
                  <a:cubicBezTo>
                    <a:pt x="12375" y="27496"/>
                    <a:pt x="12509" y="27506"/>
                    <a:pt x="12642" y="27514"/>
                  </a:cubicBezTo>
                  <a:cubicBezTo>
                    <a:pt x="12632" y="27561"/>
                    <a:pt x="12622" y="27609"/>
                    <a:pt x="12609" y="27658"/>
                  </a:cubicBezTo>
                  <a:cubicBezTo>
                    <a:pt x="12459" y="28279"/>
                    <a:pt x="12845" y="28909"/>
                    <a:pt x="13463" y="29057"/>
                  </a:cubicBezTo>
                  <a:lnTo>
                    <a:pt x="13606" y="29090"/>
                  </a:lnTo>
                  <a:lnTo>
                    <a:pt x="13740" y="29090"/>
                  </a:lnTo>
                  <a:cubicBezTo>
                    <a:pt x="14281" y="29090"/>
                    <a:pt x="14747" y="28721"/>
                    <a:pt x="14870" y="28197"/>
                  </a:cubicBezTo>
                  <a:cubicBezTo>
                    <a:pt x="15168" y="26950"/>
                    <a:pt x="15371" y="25680"/>
                    <a:pt x="15473" y="24400"/>
                  </a:cubicBezTo>
                  <a:cubicBezTo>
                    <a:pt x="15592" y="24408"/>
                    <a:pt x="15715" y="24412"/>
                    <a:pt x="15838" y="24412"/>
                  </a:cubicBezTo>
                  <a:cubicBezTo>
                    <a:pt x="16185" y="24412"/>
                    <a:pt x="16552" y="24377"/>
                    <a:pt x="16932" y="24308"/>
                  </a:cubicBezTo>
                  <a:cubicBezTo>
                    <a:pt x="18819" y="23967"/>
                    <a:pt x="20604" y="23027"/>
                    <a:pt x="21956" y="21667"/>
                  </a:cubicBezTo>
                  <a:cubicBezTo>
                    <a:pt x="23212" y="20401"/>
                    <a:pt x="24543" y="18838"/>
                    <a:pt x="24894" y="16815"/>
                  </a:cubicBezTo>
                  <a:lnTo>
                    <a:pt x="24923" y="16647"/>
                  </a:lnTo>
                  <a:cubicBezTo>
                    <a:pt x="25025" y="16056"/>
                    <a:pt x="24572" y="15516"/>
                    <a:pt x="23971" y="15514"/>
                  </a:cubicBezTo>
                  <a:lnTo>
                    <a:pt x="23803" y="15514"/>
                  </a:lnTo>
                  <a:cubicBezTo>
                    <a:pt x="23292" y="15514"/>
                    <a:pt x="22791" y="15537"/>
                    <a:pt x="22305" y="15588"/>
                  </a:cubicBezTo>
                  <a:cubicBezTo>
                    <a:pt x="23723" y="14226"/>
                    <a:pt x="24697" y="12570"/>
                    <a:pt x="25077" y="10827"/>
                  </a:cubicBezTo>
                  <a:lnTo>
                    <a:pt x="25077" y="10824"/>
                  </a:lnTo>
                  <a:cubicBezTo>
                    <a:pt x="25577" y="8533"/>
                    <a:pt x="25005" y="6036"/>
                    <a:pt x="23518" y="3974"/>
                  </a:cubicBezTo>
                  <a:lnTo>
                    <a:pt x="23460" y="3896"/>
                  </a:lnTo>
                  <a:cubicBezTo>
                    <a:pt x="23421" y="3849"/>
                    <a:pt x="23384" y="3800"/>
                    <a:pt x="23347" y="3751"/>
                  </a:cubicBezTo>
                  <a:cubicBezTo>
                    <a:pt x="22377" y="2485"/>
                    <a:pt x="21121" y="1500"/>
                    <a:pt x="19712" y="907"/>
                  </a:cubicBezTo>
                  <a:lnTo>
                    <a:pt x="19661" y="887"/>
                  </a:lnTo>
                  <a:cubicBezTo>
                    <a:pt x="19585" y="854"/>
                    <a:pt x="19511" y="823"/>
                    <a:pt x="19429" y="792"/>
                  </a:cubicBezTo>
                  <a:cubicBezTo>
                    <a:pt x="18243" y="335"/>
                    <a:pt x="16897" y="74"/>
                    <a:pt x="15428" y="15"/>
                  </a:cubicBezTo>
                  <a:lnTo>
                    <a:pt x="15176" y="4"/>
                  </a:lnTo>
                  <a:cubicBezTo>
                    <a:pt x="15055" y="2"/>
                    <a:pt x="14933" y="0"/>
                    <a:pt x="14811" y="0"/>
                  </a:cubicBezTo>
                  <a:close/>
                </a:path>
              </a:pathLst>
            </a:custGeom>
            <a:solidFill>
              <a:srgbClr val="FFFFFF"/>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endParaRPr/>
            </a:p>
          </p:txBody>
        </p:sp>
        <p:sp>
          <p:nvSpPr>
            <p:cNvPr id="2989" name="Google Shape;2989;p47"/>
            <p:cNvSpPr/>
            <p:nvPr/>
          </p:nvSpPr>
          <p:spPr>
            <a:xfrm>
              <a:off x="2915475" y="3056050"/>
              <a:ext cx="24650" cy="281475"/>
            </a:xfrm>
            <a:custGeom>
              <a:avLst/>
              <a:gdLst/>
              <a:ahLst/>
              <a:cxnLst/>
              <a:rect l="l" t="t" r="r" b="b"/>
              <a:pathLst>
                <a:path w="986" h="11259" extrusionOk="0">
                  <a:moveTo>
                    <a:pt x="65" y="1"/>
                  </a:moveTo>
                  <a:cubicBezTo>
                    <a:pt x="62" y="1"/>
                    <a:pt x="58" y="1"/>
                    <a:pt x="54" y="2"/>
                  </a:cubicBezTo>
                  <a:cubicBezTo>
                    <a:pt x="23" y="8"/>
                    <a:pt x="4" y="39"/>
                    <a:pt x="13" y="67"/>
                  </a:cubicBezTo>
                  <a:cubicBezTo>
                    <a:pt x="876" y="3707"/>
                    <a:pt x="874" y="7554"/>
                    <a:pt x="4" y="11191"/>
                  </a:cubicBezTo>
                  <a:cubicBezTo>
                    <a:pt x="0" y="11220"/>
                    <a:pt x="17" y="11249"/>
                    <a:pt x="45" y="11257"/>
                  </a:cubicBezTo>
                  <a:cubicBezTo>
                    <a:pt x="52" y="11259"/>
                    <a:pt x="54" y="11259"/>
                    <a:pt x="58" y="11259"/>
                  </a:cubicBezTo>
                  <a:cubicBezTo>
                    <a:pt x="82" y="11259"/>
                    <a:pt x="103" y="11240"/>
                    <a:pt x="109" y="11218"/>
                  </a:cubicBezTo>
                  <a:cubicBezTo>
                    <a:pt x="981" y="7564"/>
                    <a:pt x="985" y="3701"/>
                    <a:pt x="117" y="45"/>
                  </a:cubicBezTo>
                  <a:cubicBezTo>
                    <a:pt x="110" y="17"/>
                    <a:pt x="89" y="1"/>
                    <a:pt x="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90" name="Google Shape;2990;p47"/>
            <p:cNvSpPr/>
            <p:nvPr/>
          </p:nvSpPr>
          <p:spPr>
            <a:xfrm>
              <a:off x="2934450" y="3053625"/>
              <a:ext cx="234000" cy="166900"/>
            </a:xfrm>
            <a:custGeom>
              <a:avLst/>
              <a:gdLst/>
              <a:ahLst/>
              <a:cxnLst/>
              <a:rect l="l" t="t" r="r" b="b"/>
              <a:pathLst>
                <a:path w="9360" h="6676" extrusionOk="0">
                  <a:moveTo>
                    <a:pt x="9305" y="0"/>
                  </a:moveTo>
                  <a:cubicBezTo>
                    <a:pt x="7273" y="0"/>
                    <a:pt x="5210" y="451"/>
                    <a:pt x="3484" y="1523"/>
                  </a:cubicBezTo>
                  <a:cubicBezTo>
                    <a:pt x="1744" y="2606"/>
                    <a:pt x="376" y="4362"/>
                    <a:pt x="0" y="6379"/>
                  </a:cubicBezTo>
                  <a:cubicBezTo>
                    <a:pt x="433" y="6592"/>
                    <a:pt x="913" y="6675"/>
                    <a:pt x="1397" y="6675"/>
                  </a:cubicBezTo>
                  <a:cubicBezTo>
                    <a:pt x="1697" y="6675"/>
                    <a:pt x="1999" y="6643"/>
                    <a:pt x="2292" y="6590"/>
                  </a:cubicBezTo>
                  <a:cubicBezTo>
                    <a:pt x="3962" y="6288"/>
                    <a:pt x="5531" y="5462"/>
                    <a:pt x="6725" y="4259"/>
                  </a:cubicBezTo>
                  <a:cubicBezTo>
                    <a:pt x="7922" y="3057"/>
                    <a:pt x="9070" y="1672"/>
                    <a:pt x="9360" y="0"/>
                  </a:cubicBezTo>
                  <a:cubicBezTo>
                    <a:pt x="9341" y="0"/>
                    <a:pt x="9323" y="0"/>
                    <a:pt x="93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91" name="Google Shape;2991;p47"/>
            <p:cNvSpPr/>
            <p:nvPr/>
          </p:nvSpPr>
          <p:spPr>
            <a:xfrm>
              <a:off x="2697750" y="3138250"/>
              <a:ext cx="227025" cy="161900"/>
            </a:xfrm>
            <a:custGeom>
              <a:avLst/>
              <a:gdLst/>
              <a:ahLst/>
              <a:cxnLst/>
              <a:rect l="l" t="t" r="r" b="b"/>
              <a:pathLst>
                <a:path w="9081" h="6476" extrusionOk="0">
                  <a:moveTo>
                    <a:pt x="0" y="0"/>
                  </a:moveTo>
                  <a:cubicBezTo>
                    <a:pt x="119" y="1393"/>
                    <a:pt x="679" y="2743"/>
                    <a:pt x="1576" y="3816"/>
                  </a:cubicBezTo>
                  <a:cubicBezTo>
                    <a:pt x="2475" y="4887"/>
                    <a:pt x="3708" y="5673"/>
                    <a:pt x="5057" y="6034"/>
                  </a:cubicBezTo>
                  <a:cubicBezTo>
                    <a:pt x="5806" y="6233"/>
                    <a:pt x="6580" y="6305"/>
                    <a:pt x="7351" y="6364"/>
                  </a:cubicBezTo>
                  <a:cubicBezTo>
                    <a:pt x="7930" y="6408"/>
                    <a:pt x="8504" y="6445"/>
                    <a:pt x="9081" y="6475"/>
                  </a:cubicBezTo>
                  <a:cubicBezTo>
                    <a:pt x="8506" y="4680"/>
                    <a:pt x="7628" y="3267"/>
                    <a:pt x="6229" y="2005"/>
                  </a:cubicBezTo>
                  <a:cubicBezTo>
                    <a:pt x="5382" y="1244"/>
                    <a:pt x="4311" y="766"/>
                    <a:pt x="3211" y="481"/>
                  </a:cubicBezTo>
                  <a:cubicBezTo>
                    <a:pt x="2109" y="189"/>
                    <a:pt x="1133" y="111"/>
                    <a:pt x="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92" name="Google Shape;2992;p47"/>
            <p:cNvSpPr/>
            <p:nvPr/>
          </p:nvSpPr>
          <p:spPr>
            <a:xfrm>
              <a:off x="2601725" y="2665675"/>
              <a:ext cx="582775" cy="441325"/>
            </a:xfrm>
            <a:custGeom>
              <a:avLst/>
              <a:gdLst/>
              <a:ahLst/>
              <a:cxnLst/>
              <a:rect l="l" t="t" r="r" b="b"/>
              <a:pathLst>
                <a:path w="23311" h="17653" extrusionOk="0">
                  <a:moveTo>
                    <a:pt x="13703" y="1"/>
                  </a:moveTo>
                  <a:cubicBezTo>
                    <a:pt x="12309" y="1"/>
                    <a:pt x="10866" y="193"/>
                    <a:pt x="9479" y="556"/>
                  </a:cubicBezTo>
                  <a:cubicBezTo>
                    <a:pt x="9405" y="574"/>
                    <a:pt x="9333" y="597"/>
                    <a:pt x="9260" y="618"/>
                  </a:cubicBezTo>
                  <a:cubicBezTo>
                    <a:pt x="7992" y="964"/>
                    <a:pt x="6773" y="1448"/>
                    <a:pt x="5682" y="2050"/>
                  </a:cubicBezTo>
                  <a:cubicBezTo>
                    <a:pt x="5618" y="2091"/>
                    <a:pt x="5550" y="2125"/>
                    <a:pt x="5485" y="2164"/>
                  </a:cubicBezTo>
                  <a:cubicBezTo>
                    <a:pt x="4654" y="2645"/>
                    <a:pt x="3899" y="3186"/>
                    <a:pt x="3255" y="3791"/>
                  </a:cubicBezTo>
                  <a:cubicBezTo>
                    <a:pt x="2871" y="4152"/>
                    <a:pt x="2518" y="4544"/>
                    <a:pt x="2198" y="4963"/>
                  </a:cubicBezTo>
                  <a:cubicBezTo>
                    <a:pt x="2151" y="5022"/>
                    <a:pt x="2108" y="5080"/>
                    <a:pt x="2061" y="5141"/>
                  </a:cubicBezTo>
                  <a:cubicBezTo>
                    <a:pt x="1088" y="6461"/>
                    <a:pt x="434" y="8012"/>
                    <a:pt x="187" y="9630"/>
                  </a:cubicBezTo>
                  <a:cubicBezTo>
                    <a:pt x="171" y="9723"/>
                    <a:pt x="159" y="9819"/>
                    <a:pt x="144" y="9911"/>
                  </a:cubicBezTo>
                  <a:lnTo>
                    <a:pt x="144" y="9915"/>
                  </a:lnTo>
                  <a:cubicBezTo>
                    <a:pt x="1" y="11052"/>
                    <a:pt x="58" y="12232"/>
                    <a:pt x="466" y="13305"/>
                  </a:cubicBezTo>
                  <a:cubicBezTo>
                    <a:pt x="1236" y="15321"/>
                    <a:pt x="3191" y="16718"/>
                    <a:pt x="5273" y="17281"/>
                  </a:cubicBezTo>
                  <a:cubicBezTo>
                    <a:pt x="6259" y="17548"/>
                    <a:pt x="7272" y="17652"/>
                    <a:pt x="8291" y="17652"/>
                  </a:cubicBezTo>
                  <a:cubicBezTo>
                    <a:pt x="9431" y="17652"/>
                    <a:pt x="10579" y="17522"/>
                    <a:pt x="11705" y="17344"/>
                  </a:cubicBezTo>
                  <a:cubicBezTo>
                    <a:pt x="14099" y="16963"/>
                    <a:pt x="16495" y="16349"/>
                    <a:pt x="18563" y="15090"/>
                  </a:cubicBezTo>
                  <a:cubicBezTo>
                    <a:pt x="20634" y="13828"/>
                    <a:pt x="22347" y="11844"/>
                    <a:pt x="22862" y="9478"/>
                  </a:cubicBezTo>
                  <a:cubicBezTo>
                    <a:pt x="23311" y="7412"/>
                    <a:pt x="22720" y="5234"/>
                    <a:pt x="21477" y="3516"/>
                  </a:cubicBezTo>
                  <a:cubicBezTo>
                    <a:pt x="21430" y="3451"/>
                    <a:pt x="21384" y="3389"/>
                    <a:pt x="21333" y="3326"/>
                  </a:cubicBezTo>
                  <a:cubicBezTo>
                    <a:pt x="20504" y="2238"/>
                    <a:pt x="19405" y="1354"/>
                    <a:pt x="18143" y="821"/>
                  </a:cubicBezTo>
                  <a:cubicBezTo>
                    <a:pt x="18127" y="817"/>
                    <a:pt x="18112" y="810"/>
                    <a:pt x="18096" y="802"/>
                  </a:cubicBezTo>
                  <a:cubicBezTo>
                    <a:pt x="18026" y="771"/>
                    <a:pt x="17958" y="747"/>
                    <a:pt x="17889" y="718"/>
                  </a:cubicBezTo>
                  <a:cubicBezTo>
                    <a:pt x="16783" y="293"/>
                    <a:pt x="15539" y="66"/>
                    <a:pt x="14245" y="14"/>
                  </a:cubicBezTo>
                  <a:cubicBezTo>
                    <a:pt x="14167" y="12"/>
                    <a:pt x="14089" y="8"/>
                    <a:pt x="14013" y="4"/>
                  </a:cubicBezTo>
                  <a:cubicBezTo>
                    <a:pt x="13910" y="2"/>
                    <a:pt x="13807" y="1"/>
                    <a:pt x="1370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93" name="Google Shape;2993;p47"/>
            <p:cNvSpPr/>
            <p:nvPr/>
          </p:nvSpPr>
          <p:spPr>
            <a:xfrm>
              <a:off x="2605325" y="2748600"/>
              <a:ext cx="533425" cy="304275"/>
            </a:xfrm>
            <a:custGeom>
              <a:avLst/>
              <a:gdLst/>
              <a:ahLst/>
              <a:cxnLst/>
              <a:rect l="l" t="t" r="r" b="b"/>
              <a:pathLst>
                <a:path w="21337" h="12171" extrusionOk="0">
                  <a:moveTo>
                    <a:pt x="21185" y="0"/>
                  </a:moveTo>
                  <a:cubicBezTo>
                    <a:pt x="20436" y="263"/>
                    <a:pt x="19691" y="671"/>
                    <a:pt x="19078" y="1297"/>
                  </a:cubicBezTo>
                  <a:cubicBezTo>
                    <a:pt x="17941" y="2456"/>
                    <a:pt x="17507" y="4081"/>
                    <a:pt x="17158" y="5646"/>
                  </a:cubicBezTo>
                  <a:cubicBezTo>
                    <a:pt x="16926" y="6683"/>
                    <a:pt x="16713" y="7766"/>
                    <a:pt x="16739" y="8831"/>
                  </a:cubicBezTo>
                  <a:lnTo>
                    <a:pt x="16739" y="8839"/>
                  </a:lnTo>
                  <a:cubicBezTo>
                    <a:pt x="16741" y="9025"/>
                    <a:pt x="16754" y="9212"/>
                    <a:pt x="16772" y="9397"/>
                  </a:cubicBezTo>
                  <a:cubicBezTo>
                    <a:pt x="16698" y="9249"/>
                    <a:pt x="16624" y="9097"/>
                    <a:pt x="16536" y="8952"/>
                  </a:cubicBezTo>
                  <a:cubicBezTo>
                    <a:pt x="16536" y="8945"/>
                    <a:pt x="16534" y="8945"/>
                    <a:pt x="16534" y="8943"/>
                  </a:cubicBezTo>
                  <a:cubicBezTo>
                    <a:pt x="15931" y="7838"/>
                    <a:pt x="15139" y="6836"/>
                    <a:pt x="14203" y="5995"/>
                  </a:cubicBezTo>
                  <a:cubicBezTo>
                    <a:pt x="14121" y="5923"/>
                    <a:pt x="14035" y="5845"/>
                    <a:pt x="13939" y="5765"/>
                  </a:cubicBezTo>
                  <a:cubicBezTo>
                    <a:pt x="13871" y="5710"/>
                    <a:pt x="13795" y="5651"/>
                    <a:pt x="13721" y="5589"/>
                  </a:cubicBezTo>
                  <a:cubicBezTo>
                    <a:pt x="13272" y="5250"/>
                    <a:pt x="12706" y="4918"/>
                    <a:pt x="12062" y="4818"/>
                  </a:cubicBezTo>
                  <a:cubicBezTo>
                    <a:pt x="11936" y="4798"/>
                    <a:pt x="11810" y="4788"/>
                    <a:pt x="11682" y="4788"/>
                  </a:cubicBezTo>
                  <a:cubicBezTo>
                    <a:pt x="11610" y="4788"/>
                    <a:pt x="11539" y="4791"/>
                    <a:pt x="11467" y="4797"/>
                  </a:cubicBezTo>
                  <a:cubicBezTo>
                    <a:pt x="11393" y="4801"/>
                    <a:pt x="11321" y="4809"/>
                    <a:pt x="11247" y="4822"/>
                  </a:cubicBezTo>
                  <a:cubicBezTo>
                    <a:pt x="10484" y="4935"/>
                    <a:pt x="9725" y="5355"/>
                    <a:pt x="9173" y="6001"/>
                  </a:cubicBezTo>
                  <a:cubicBezTo>
                    <a:pt x="8933" y="6287"/>
                    <a:pt x="8728" y="6605"/>
                    <a:pt x="8564" y="6962"/>
                  </a:cubicBezTo>
                  <a:cubicBezTo>
                    <a:pt x="8500" y="7089"/>
                    <a:pt x="8445" y="7226"/>
                    <a:pt x="8391" y="7364"/>
                  </a:cubicBezTo>
                  <a:lnTo>
                    <a:pt x="8391" y="7366"/>
                  </a:lnTo>
                  <a:cubicBezTo>
                    <a:pt x="8215" y="7852"/>
                    <a:pt x="8096" y="8385"/>
                    <a:pt x="8043" y="8960"/>
                  </a:cubicBezTo>
                  <a:cubicBezTo>
                    <a:pt x="7981" y="9567"/>
                    <a:pt x="7973" y="10185"/>
                    <a:pt x="8010" y="10878"/>
                  </a:cubicBezTo>
                  <a:lnTo>
                    <a:pt x="8010" y="10880"/>
                  </a:lnTo>
                  <a:cubicBezTo>
                    <a:pt x="8012" y="10894"/>
                    <a:pt x="8012" y="10909"/>
                    <a:pt x="8012" y="10923"/>
                  </a:cubicBezTo>
                  <a:cubicBezTo>
                    <a:pt x="7766" y="10269"/>
                    <a:pt x="7429" y="9643"/>
                    <a:pt x="7015" y="9073"/>
                  </a:cubicBezTo>
                  <a:cubicBezTo>
                    <a:pt x="7015" y="9069"/>
                    <a:pt x="7013" y="9064"/>
                    <a:pt x="7013" y="9062"/>
                  </a:cubicBezTo>
                  <a:cubicBezTo>
                    <a:pt x="6137" y="7848"/>
                    <a:pt x="4926" y="6871"/>
                    <a:pt x="3545" y="6328"/>
                  </a:cubicBezTo>
                  <a:cubicBezTo>
                    <a:pt x="2863" y="6055"/>
                    <a:pt x="2217" y="5921"/>
                    <a:pt x="1620" y="5921"/>
                  </a:cubicBezTo>
                  <a:cubicBezTo>
                    <a:pt x="1389" y="5921"/>
                    <a:pt x="1166" y="5941"/>
                    <a:pt x="950" y="5981"/>
                  </a:cubicBezTo>
                  <a:cubicBezTo>
                    <a:pt x="624" y="6042"/>
                    <a:pt x="318" y="6153"/>
                    <a:pt x="43" y="6307"/>
                  </a:cubicBezTo>
                  <a:cubicBezTo>
                    <a:pt x="27" y="6399"/>
                    <a:pt x="15" y="6498"/>
                    <a:pt x="0" y="6590"/>
                  </a:cubicBezTo>
                  <a:lnTo>
                    <a:pt x="0" y="6592"/>
                  </a:lnTo>
                  <a:cubicBezTo>
                    <a:pt x="290" y="6406"/>
                    <a:pt x="630" y="6274"/>
                    <a:pt x="991" y="6204"/>
                  </a:cubicBezTo>
                  <a:cubicBezTo>
                    <a:pt x="1194" y="6166"/>
                    <a:pt x="1405" y="6147"/>
                    <a:pt x="1623" y="6147"/>
                  </a:cubicBezTo>
                  <a:cubicBezTo>
                    <a:pt x="2190" y="6147"/>
                    <a:pt x="2807" y="6277"/>
                    <a:pt x="3463" y="6539"/>
                  </a:cubicBezTo>
                  <a:cubicBezTo>
                    <a:pt x="5790" y="7456"/>
                    <a:pt x="7612" y="9631"/>
                    <a:pt x="8112" y="12080"/>
                  </a:cubicBezTo>
                  <a:cubicBezTo>
                    <a:pt x="8123" y="12132"/>
                    <a:pt x="8170" y="12171"/>
                    <a:pt x="8223" y="12171"/>
                  </a:cubicBezTo>
                  <a:cubicBezTo>
                    <a:pt x="8227" y="12171"/>
                    <a:pt x="8233" y="12166"/>
                    <a:pt x="8242" y="12166"/>
                  </a:cubicBezTo>
                  <a:cubicBezTo>
                    <a:pt x="8299" y="12160"/>
                    <a:pt x="8340" y="12105"/>
                    <a:pt x="8334" y="12043"/>
                  </a:cubicBezTo>
                  <a:cubicBezTo>
                    <a:pt x="8201" y="10841"/>
                    <a:pt x="8180" y="9897"/>
                    <a:pt x="8264" y="8982"/>
                  </a:cubicBezTo>
                  <a:cubicBezTo>
                    <a:pt x="8315" y="8451"/>
                    <a:pt x="8420" y="7957"/>
                    <a:pt x="8576" y="7509"/>
                  </a:cubicBezTo>
                  <a:cubicBezTo>
                    <a:pt x="8576" y="7509"/>
                    <a:pt x="8580" y="7509"/>
                    <a:pt x="8580" y="7507"/>
                  </a:cubicBezTo>
                  <a:cubicBezTo>
                    <a:pt x="8594" y="7466"/>
                    <a:pt x="8611" y="7427"/>
                    <a:pt x="8625" y="7384"/>
                  </a:cubicBezTo>
                  <a:cubicBezTo>
                    <a:pt x="8808" y="6914"/>
                    <a:pt x="9046" y="6500"/>
                    <a:pt x="9343" y="6151"/>
                  </a:cubicBezTo>
                  <a:cubicBezTo>
                    <a:pt x="9950" y="5437"/>
                    <a:pt x="10831" y="5016"/>
                    <a:pt x="11666" y="5016"/>
                  </a:cubicBezTo>
                  <a:cubicBezTo>
                    <a:pt x="11787" y="5016"/>
                    <a:pt x="11908" y="5025"/>
                    <a:pt x="12027" y="5043"/>
                  </a:cubicBezTo>
                  <a:cubicBezTo>
                    <a:pt x="12872" y="5175"/>
                    <a:pt x="13590" y="5745"/>
                    <a:pt x="14054" y="6166"/>
                  </a:cubicBezTo>
                  <a:cubicBezTo>
                    <a:pt x="15209" y="7206"/>
                    <a:pt x="16136" y="8488"/>
                    <a:pt x="16766" y="9906"/>
                  </a:cubicBezTo>
                  <a:cubicBezTo>
                    <a:pt x="16811" y="10008"/>
                    <a:pt x="16854" y="10113"/>
                    <a:pt x="16897" y="10217"/>
                  </a:cubicBezTo>
                  <a:cubicBezTo>
                    <a:pt x="16930" y="10289"/>
                    <a:pt x="16955" y="10359"/>
                    <a:pt x="16983" y="10431"/>
                  </a:cubicBezTo>
                  <a:cubicBezTo>
                    <a:pt x="17001" y="10476"/>
                    <a:pt x="17045" y="10505"/>
                    <a:pt x="17089" y="10505"/>
                  </a:cubicBezTo>
                  <a:cubicBezTo>
                    <a:pt x="17101" y="10505"/>
                    <a:pt x="17113" y="10503"/>
                    <a:pt x="17125" y="10498"/>
                  </a:cubicBezTo>
                  <a:cubicBezTo>
                    <a:pt x="17180" y="10480"/>
                    <a:pt x="17213" y="10416"/>
                    <a:pt x="17197" y="10359"/>
                  </a:cubicBezTo>
                  <a:cubicBezTo>
                    <a:pt x="16749" y="8855"/>
                    <a:pt x="17043" y="7234"/>
                    <a:pt x="17385" y="5700"/>
                  </a:cubicBezTo>
                  <a:cubicBezTo>
                    <a:pt x="17724" y="4169"/>
                    <a:pt x="18151" y="2579"/>
                    <a:pt x="19242" y="1463"/>
                  </a:cubicBezTo>
                  <a:cubicBezTo>
                    <a:pt x="19847" y="848"/>
                    <a:pt x="20592" y="448"/>
                    <a:pt x="21337" y="199"/>
                  </a:cubicBezTo>
                  <a:cubicBezTo>
                    <a:pt x="21290" y="138"/>
                    <a:pt x="21245" y="74"/>
                    <a:pt x="2118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94" name="Google Shape;2994;p47"/>
            <p:cNvSpPr/>
            <p:nvPr/>
          </p:nvSpPr>
          <p:spPr>
            <a:xfrm>
              <a:off x="2653225" y="2789525"/>
              <a:ext cx="158725" cy="253600"/>
            </a:xfrm>
            <a:custGeom>
              <a:avLst/>
              <a:gdLst/>
              <a:ahLst/>
              <a:cxnLst/>
              <a:rect l="l" t="t" r="r" b="b"/>
              <a:pathLst>
                <a:path w="6349" h="10144" extrusionOk="0">
                  <a:moveTo>
                    <a:pt x="138" y="1"/>
                  </a:moveTo>
                  <a:cubicBezTo>
                    <a:pt x="91" y="60"/>
                    <a:pt x="48" y="120"/>
                    <a:pt x="1" y="181"/>
                  </a:cubicBezTo>
                  <a:cubicBezTo>
                    <a:pt x="1779" y="1580"/>
                    <a:pt x="3068" y="3634"/>
                    <a:pt x="4194" y="5686"/>
                  </a:cubicBezTo>
                  <a:cubicBezTo>
                    <a:pt x="4491" y="6229"/>
                    <a:pt x="4803" y="6812"/>
                    <a:pt x="5099" y="7427"/>
                  </a:cubicBezTo>
                  <a:cubicBezTo>
                    <a:pt x="5497" y="8256"/>
                    <a:pt x="5860" y="9143"/>
                    <a:pt x="6114" y="10062"/>
                  </a:cubicBezTo>
                  <a:cubicBezTo>
                    <a:pt x="6127" y="10111"/>
                    <a:pt x="6174" y="10144"/>
                    <a:pt x="6225" y="10144"/>
                  </a:cubicBezTo>
                  <a:cubicBezTo>
                    <a:pt x="6235" y="10144"/>
                    <a:pt x="6241" y="10144"/>
                    <a:pt x="6256" y="10142"/>
                  </a:cubicBezTo>
                  <a:cubicBezTo>
                    <a:pt x="6315" y="10123"/>
                    <a:pt x="6348" y="10064"/>
                    <a:pt x="6332" y="9998"/>
                  </a:cubicBezTo>
                  <a:cubicBezTo>
                    <a:pt x="6260" y="9744"/>
                    <a:pt x="6184" y="9489"/>
                    <a:pt x="6096" y="9241"/>
                  </a:cubicBezTo>
                  <a:cubicBezTo>
                    <a:pt x="5640" y="7905"/>
                    <a:pt x="4984" y="6664"/>
                    <a:pt x="4389" y="5579"/>
                  </a:cubicBezTo>
                  <a:cubicBezTo>
                    <a:pt x="3250" y="3505"/>
                    <a:pt x="1947" y="1424"/>
                    <a:pt x="13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95" name="Google Shape;2995;p47"/>
            <p:cNvSpPr/>
            <p:nvPr/>
          </p:nvSpPr>
          <p:spPr>
            <a:xfrm>
              <a:off x="2738825" y="2716850"/>
              <a:ext cx="82450" cy="220150"/>
            </a:xfrm>
            <a:custGeom>
              <a:avLst/>
              <a:gdLst/>
              <a:ahLst/>
              <a:cxnLst/>
              <a:rect l="l" t="t" r="r" b="b"/>
              <a:pathLst>
                <a:path w="3298" h="8806" extrusionOk="0">
                  <a:moveTo>
                    <a:pt x="198" y="1"/>
                  </a:moveTo>
                  <a:cubicBezTo>
                    <a:pt x="134" y="42"/>
                    <a:pt x="66" y="76"/>
                    <a:pt x="1" y="115"/>
                  </a:cubicBezTo>
                  <a:cubicBezTo>
                    <a:pt x="40" y="175"/>
                    <a:pt x="74" y="232"/>
                    <a:pt x="107" y="290"/>
                  </a:cubicBezTo>
                  <a:cubicBezTo>
                    <a:pt x="1625" y="2826"/>
                    <a:pt x="2643" y="5714"/>
                    <a:pt x="3049" y="8640"/>
                  </a:cubicBezTo>
                  <a:cubicBezTo>
                    <a:pt x="3053" y="8662"/>
                    <a:pt x="3060" y="8683"/>
                    <a:pt x="3062" y="8710"/>
                  </a:cubicBezTo>
                  <a:cubicBezTo>
                    <a:pt x="3072" y="8763"/>
                    <a:pt x="3121" y="8806"/>
                    <a:pt x="3176" y="8806"/>
                  </a:cubicBezTo>
                  <a:lnTo>
                    <a:pt x="3193" y="8806"/>
                  </a:lnTo>
                  <a:cubicBezTo>
                    <a:pt x="3209" y="8804"/>
                    <a:pt x="3224" y="8798"/>
                    <a:pt x="3240" y="8785"/>
                  </a:cubicBezTo>
                  <a:cubicBezTo>
                    <a:pt x="3275" y="8765"/>
                    <a:pt x="3298" y="8724"/>
                    <a:pt x="3291" y="8679"/>
                  </a:cubicBezTo>
                  <a:cubicBezTo>
                    <a:pt x="3291" y="8671"/>
                    <a:pt x="3287" y="8664"/>
                    <a:pt x="3285" y="8658"/>
                  </a:cubicBezTo>
                  <a:cubicBezTo>
                    <a:pt x="3267" y="8517"/>
                    <a:pt x="3246" y="8377"/>
                    <a:pt x="3222" y="8238"/>
                  </a:cubicBezTo>
                  <a:cubicBezTo>
                    <a:pt x="2774" y="5406"/>
                    <a:pt x="1773" y="2629"/>
                    <a:pt x="302" y="175"/>
                  </a:cubicBezTo>
                  <a:cubicBezTo>
                    <a:pt x="267" y="117"/>
                    <a:pt x="234" y="56"/>
                    <a:pt x="19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96" name="Google Shape;2996;p47"/>
            <p:cNvSpPr/>
            <p:nvPr/>
          </p:nvSpPr>
          <p:spPr>
            <a:xfrm>
              <a:off x="2833300" y="2679500"/>
              <a:ext cx="58750" cy="192025"/>
            </a:xfrm>
            <a:custGeom>
              <a:avLst/>
              <a:gdLst/>
              <a:ahLst/>
              <a:cxnLst/>
              <a:rect l="l" t="t" r="r" b="b"/>
              <a:pathLst>
                <a:path w="2350" h="7681" extrusionOk="0">
                  <a:moveTo>
                    <a:pt x="222" y="1"/>
                  </a:moveTo>
                  <a:cubicBezTo>
                    <a:pt x="148" y="19"/>
                    <a:pt x="77" y="42"/>
                    <a:pt x="1" y="63"/>
                  </a:cubicBezTo>
                  <a:cubicBezTo>
                    <a:pt x="446" y="889"/>
                    <a:pt x="733" y="1802"/>
                    <a:pt x="965" y="2629"/>
                  </a:cubicBezTo>
                  <a:cubicBezTo>
                    <a:pt x="1426" y="4256"/>
                    <a:pt x="1820" y="5922"/>
                    <a:pt x="2128" y="7584"/>
                  </a:cubicBezTo>
                  <a:cubicBezTo>
                    <a:pt x="2128" y="7590"/>
                    <a:pt x="2128" y="7590"/>
                    <a:pt x="2130" y="7592"/>
                  </a:cubicBezTo>
                  <a:cubicBezTo>
                    <a:pt x="2140" y="7643"/>
                    <a:pt x="2186" y="7680"/>
                    <a:pt x="2237" y="7680"/>
                  </a:cubicBezTo>
                  <a:cubicBezTo>
                    <a:pt x="2243" y="7680"/>
                    <a:pt x="2251" y="7676"/>
                    <a:pt x="2257" y="7676"/>
                  </a:cubicBezTo>
                  <a:cubicBezTo>
                    <a:pt x="2313" y="7666"/>
                    <a:pt x="2348" y="7623"/>
                    <a:pt x="2350" y="7569"/>
                  </a:cubicBezTo>
                  <a:lnTo>
                    <a:pt x="2350" y="7539"/>
                  </a:lnTo>
                  <a:cubicBezTo>
                    <a:pt x="2040" y="5871"/>
                    <a:pt x="1646" y="4196"/>
                    <a:pt x="1180" y="2563"/>
                  </a:cubicBezTo>
                  <a:cubicBezTo>
                    <a:pt x="948" y="1743"/>
                    <a:pt x="665" y="834"/>
                    <a:pt x="2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97" name="Google Shape;2997;p47"/>
            <p:cNvSpPr/>
            <p:nvPr/>
          </p:nvSpPr>
          <p:spPr>
            <a:xfrm>
              <a:off x="2939225" y="2665825"/>
              <a:ext cx="18675" cy="228525"/>
            </a:xfrm>
            <a:custGeom>
              <a:avLst/>
              <a:gdLst/>
              <a:ahLst/>
              <a:cxnLst/>
              <a:rect l="l" t="t" r="r" b="b"/>
              <a:pathLst>
                <a:path w="747" h="9141" extrusionOk="0">
                  <a:moveTo>
                    <a:pt x="517" y="0"/>
                  </a:moveTo>
                  <a:cubicBezTo>
                    <a:pt x="51" y="2948"/>
                    <a:pt x="0" y="5935"/>
                    <a:pt x="365" y="8906"/>
                  </a:cubicBezTo>
                  <a:cubicBezTo>
                    <a:pt x="367" y="8951"/>
                    <a:pt x="374" y="8992"/>
                    <a:pt x="380" y="9040"/>
                  </a:cubicBezTo>
                  <a:cubicBezTo>
                    <a:pt x="386" y="9095"/>
                    <a:pt x="435" y="9140"/>
                    <a:pt x="490" y="9140"/>
                  </a:cubicBezTo>
                  <a:lnTo>
                    <a:pt x="507" y="9140"/>
                  </a:lnTo>
                  <a:cubicBezTo>
                    <a:pt x="540" y="9134"/>
                    <a:pt x="571" y="9113"/>
                    <a:pt x="585" y="9085"/>
                  </a:cubicBezTo>
                  <a:cubicBezTo>
                    <a:pt x="601" y="9064"/>
                    <a:pt x="605" y="9042"/>
                    <a:pt x="603" y="9013"/>
                  </a:cubicBezTo>
                  <a:cubicBezTo>
                    <a:pt x="226" y="6013"/>
                    <a:pt x="275" y="2991"/>
                    <a:pt x="747" y="10"/>
                  </a:cubicBezTo>
                  <a:cubicBezTo>
                    <a:pt x="671" y="6"/>
                    <a:pt x="591" y="2"/>
                    <a:pt x="51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98" name="Google Shape;2998;p47"/>
            <p:cNvSpPr/>
            <p:nvPr/>
          </p:nvSpPr>
          <p:spPr>
            <a:xfrm>
              <a:off x="2998825" y="2683575"/>
              <a:ext cx="55350" cy="320725"/>
            </a:xfrm>
            <a:custGeom>
              <a:avLst/>
              <a:gdLst/>
              <a:ahLst/>
              <a:cxnLst/>
              <a:rect l="l" t="t" r="r" b="b"/>
              <a:pathLst>
                <a:path w="2214" h="12829" extrusionOk="0">
                  <a:moveTo>
                    <a:pt x="2007" y="0"/>
                  </a:moveTo>
                  <a:cubicBezTo>
                    <a:pt x="427" y="3605"/>
                    <a:pt x="0" y="7696"/>
                    <a:pt x="796" y="11546"/>
                  </a:cubicBezTo>
                  <a:cubicBezTo>
                    <a:pt x="796" y="11553"/>
                    <a:pt x="798" y="11553"/>
                    <a:pt x="798" y="11555"/>
                  </a:cubicBezTo>
                  <a:cubicBezTo>
                    <a:pt x="866" y="11875"/>
                    <a:pt x="938" y="12193"/>
                    <a:pt x="1026" y="12509"/>
                  </a:cubicBezTo>
                  <a:cubicBezTo>
                    <a:pt x="1042" y="12587"/>
                    <a:pt x="1065" y="12662"/>
                    <a:pt x="1087" y="12743"/>
                  </a:cubicBezTo>
                  <a:cubicBezTo>
                    <a:pt x="1098" y="12784"/>
                    <a:pt x="1124" y="12808"/>
                    <a:pt x="1159" y="12823"/>
                  </a:cubicBezTo>
                  <a:cubicBezTo>
                    <a:pt x="1170" y="12827"/>
                    <a:pt x="1182" y="12829"/>
                    <a:pt x="1194" y="12829"/>
                  </a:cubicBezTo>
                  <a:cubicBezTo>
                    <a:pt x="1204" y="12829"/>
                    <a:pt x="1215" y="12825"/>
                    <a:pt x="1225" y="12823"/>
                  </a:cubicBezTo>
                  <a:cubicBezTo>
                    <a:pt x="1286" y="12806"/>
                    <a:pt x="1321" y="12745"/>
                    <a:pt x="1305" y="12683"/>
                  </a:cubicBezTo>
                  <a:cubicBezTo>
                    <a:pt x="1190" y="12277"/>
                    <a:pt x="1090" y="11860"/>
                    <a:pt x="1003" y="11444"/>
                  </a:cubicBezTo>
                  <a:lnTo>
                    <a:pt x="1003" y="11438"/>
                  </a:lnTo>
                  <a:cubicBezTo>
                    <a:pt x="234" y="7644"/>
                    <a:pt x="663" y="3625"/>
                    <a:pt x="2214" y="84"/>
                  </a:cubicBezTo>
                  <a:cubicBezTo>
                    <a:pt x="2146" y="53"/>
                    <a:pt x="2076" y="27"/>
                    <a:pt x="200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2999" name="Google Shape;2999;p47"/>
          <p:cNvGrpSpPr/>
          <p:nvPr/>
        </p:nvGrpSpPr>
        <p:grpSpPr>
          <a:xfrm rot="-292116" flipH="1">
            <a:off x="626098" y="486698"/>
            <a:ext cx="404393" cy="405918"/>
            <a:chOff x="2393350" y="3373025"/>
            <a:chExt cx="590725" cy="593025"/>
          </a:xfrm>
        </p:grpSpPr>
        <p:sp>
          <p:nvSpPr>
            <p:cNvPr id="3000" name="Google Shape;3000;p47"/>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001" name="Google Shape;3001;p47"/>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pic>
        <p:nvPicPr>
          <p:cNvPr id="47"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300063" y="1990808"/>
            <a:ext cx="1107278"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8" name="Group 47"/>
          <p:cNvGrpSpPr/>
          <p:nvPr/>
        </p:nvGrpSpPr>
        <p:grpSpPr>
          <a:xfrm>
            <a:off x="2761142" y="1301361"/>
            <a:ext cx="4326579" cy="1598392"/>
            <a:chOff x="2744315" y="1595348"/>
            <a:chExt cx="4326579" cy="1598392"/>
          </a:xfrm>
          <a:solidFill>
            <a:schemeClr val="accent1">
              <a:lumMod val="40000"/>
              <a:lumOff val="60000"/>
            </a:schemeClr>
          </a:solidFill>
        </p:grpSpPr>
        <p:sp>
          <p:nvSpPr>
            <p:cNvPr id="49" name="Right Arrow 48"/>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buClrTx/>
              </a:pPr>
              <a:endParaRPr lang="en-US" sz="1700" kern="1200">
                <a:solidFill>
                  <a:prstClr val="white"/>
                </a:solidFill>
              </a:endParaRPr>
            </a:p>
          </p:txBody>
        </p:sp>
        <p:sp>
          <p:nvSpPr>
            <p:cNvPr id="50" name="TextBox 49"/>
            <p:cNvSpPr txBox="1"/>
            <p:nvPr/>
          </p:nvSpPr>
          <p:spPr>
            <a:xfrm>
              <a:off x="3464571" y="2019441"/>
              <a:ext cx="2569934" cy="784830"/>
            </a:xfrm>
            <a:prstGeom prst="rect">
              <a:avLst/>
            </a:prstGeom>
            <a:grpFill/>
          </p:spPr>
          <p:txBody>
            <a:bodyPr wrap="none" rtlCol="0">
              <a:spAutoFit/>
            </a:bodyPr>
            <a:lstStyle/>
            <a:p>
              <a:pPr defTabSz="342884">
                <a:buClrTx/>
              </a:pPr>
              <a:r>
                <a:rPr lang="en-US" sz="4500" b="1" kern="1200" dirty="0">
                  <a:solidFill>
                    <a:srgbClr val="0418AC"/>
                  </a:solidFill>
                  <a:latin typeface="Arial-Rounded" pitchFamily="34" charset="0"/>
                  <a:ea typeface="Arial-Rounded" pitchFamily="34" charset="0"/>
                  <a:cs typeface="Arial-Rounded" pitchFamily="34" charset="0"/>
                </a:rPr>
                <a:t>ĐỌC HIỂU</a:t>
              </a:r>
            </a:p>
          </p:txBody>
        </p:sp>
      </p:grpSp>
      <p:grpSp>
        <p:nvGrpSpPr>
          <p:cNvPr id="51" name="Group 50"/>
          <p:cNvGrpSpPr/>
          <p:nvPr/>
        </p:nvGrpSpPr>
        <p:grpSpPr>
          <a:xfrm>
            <a:off x="1829646" y="1488130"/>
            <a:ext cx="1175788" cy="1225112"/>
            <a:chOff x="2210284" y="3447251"/>
            <a:chExt cx="826089" cy="809063"/>
          </a:xfrm>
          <a:solidFill>
            <a:schemeClr val="accent6"/>
          </a:solidFill>
        </p:grpSpPr>
        <p:sp>
          <p:nvSpPr>
            <p:cNvPr id="52" name="Oval 51"/>
            <p:cNvSpPr/>
            <p:nvPr/>
          </p:nvSpPr>
          <p:spPr>
            <a:xfrm>
              <a:off x="2210284" y="3447251"/>
              <a:ext cx="826089" cy="809063"/>
            </a:xfrm>
            <a:prstGeom prst="ellipse">
              <a:avLst/>
            </a:prstGeom>
            <a:grp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buClrTx/>
              </a:pPr>
              <a:endParaRPr lang="en-US" sz="1600" kern="1200">
                <a:solidFill>
                  <a:prstClr val="white"/>
                </a:solidFill>
              </a:endParaRPr>
            </a:p>
          </p:txBody>
        </p:sp>
        <p:pic>
          <p:nvPicPr>
            <p:cNvPr id="54"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5" y="3614835"/>
              <a:ext cx="360247" cy="49659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5"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254805" y="2404592"/>
            <a:ext cx="1906360" cy="253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859" b="95820" l="4348" r="88820"/>
                    </a14:imgEffect>
                  </a14:imgLayer>
                </a14:imgProps>
              </a:ext>
              <a:ext uri="{28A0092B-C50C-407E-A947-70E740481C1C}">
                <a14:useLocalDpi xmlns:a14="http://schemas.microsoft.com/office/drawing/2010/main" val="0"/>
              </a:ext>
            </a:extLst>
          </a:blip>
          <a:srcRect/>
          <a:stretch>
            <a:fillRect/>
          </a:stretch>
        </p:blipFill>
        <p:spPr bwMode="auto">
          <a:xfrm>
            <a:off x="6871430" y="2840561"/>
            <a:ext cx="2238375" cy="216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grpSp>
        <p:nvGrpSpPr>
          <p:cNvPr id="3111" name="Google Shape;3111;p49"/>
          <p:cNvGrpSpPr/>
          <p:nvPr/>
        </p:nvGrpSpPr>
        <p:grpSpPr>
          <a:xfrm rot="-1506912">
            <a:off x="402226" y="209420"/>
            <a:ext cx="570699" cy="603825"/>
            <a:chOff x="1881525" y="2974850"/>
            <a:chExt cx="635600" cy="672525"/>
          </a:xfrm>
        </p:grpSpPr>
        <p:sp>
          <p:nvSpPr>
            <p:cNvPr id="3112" name="Google Shape;3112;p49"/>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13" name="Google Shape;3113;p49"/>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14" name="Google Shape;3114;p49"/>
          <p:cNvGrpSpPr/>
          <p:nvPr/>
        </p:nvGrpSpPr>
        <p:grpSpPr>
          <a:xfrm rot="3590343">
            <a:off x="29814" y="3888009"/>
            <a:ext cx="1922650" cy="1308110"/>
            <a:chOff x="4796625" y="2656475"/>
            <a:chExt cx="1488900" cy="1013000"/>
          </a:xfrm>
        </p:grpSpPr>
        <p:sp>
          <p:nvSpPr>
            <p:cNvPr id="3115" name="Google Shape;3115;p49"/>
            <p:cNvSpPr/>
            <p:nvPr/>
          </p:nvSpPr>
          <p:spPr>
            <a:xfrm>
              <a:off x="4796625" y="2656475"/>
              <a:ext cx="1488900" cy="1013000"/>
            </a:xfrm>
            <a:custGeom>
              <a:avLst/>
              <a:gdLst/>
              <a:ahLst/>
              <a:cxnLst/>
              <a:rect l="l" t="t" r="r" b="b"/>
              <a:pathLst>
                <a:path w="59556" h="40520" extrusionOk="0">
                  <a:moveTo>
                    <a:pt x="37862" y="4545"/>
                  </a:moveTo>
                  <a:lnTo>
                    <a:pt x="37787" y="4631"/>
                  </a:lnTo>
                  <a:cubicBezTo>
                    <a:pt x="37768" y="4652"/>
                    <a:pt x="36445" y="6104"/>
                    <a:pt x="34808" y="8023"/>
                  </a:cubicBezTo>
                  <a:cubicBezTo>
                    <a:pt x="34646" y="7877"/>
                    <a:pt x="34486" y="7733"/>
                    <a:pt x="34323" y="7592"/>
                  </a:cubicBezTo>
                  <a:cubicBezTo>
                    <a:pt x="34110" y="7404"/>
                    <a:pt x="33844" y="7302"/>
                    <a:pt x="33564" y="7302"/>
                  </a:cubicBezTo>
                  <a:cubicBezTo>
                    <a:pt x="33553" y="7302"/>
                    <a:pt x="33542" y="7302"/>
                    <a:pt x="33532" y="7302"/>
                  </a:cubicBezTo>
                  <a:lnTo>
                    <a:pt x="33745" y="7017"/>
                  </a:lnTo>
                  <a:cubicBezTo>
                    <a:pt x="34137" y="6488"/>
                    <a:pt x="35772" y="5554"/>
                    <a:pt x="37862" y="4545"/>
                  </a:cubicBezTo>
                  <a:close/>
                  <a:moveTo>
                    <a:pt x="32428" y="8798"/>
                  </a:moveTo>
                  <a:cubicBezTo>
                    <a:pt x="32487" y="9007"/>
                    <a:pt x="32608" y="9202"/>
                    <a:pt x="32783" y="9356"/>
                  </a:cubicBezTo>
                  <a:cubicBezTo>
                    <a:pt x="32955" y="9508"/>
                    <a:pt x="33123" y="9660"/>
                    <a:pt x="33296" y="9814"/>
                  </a:cubicBezTo>
                  <a:cubicBezTo>
                    <a:pt x="32528" y="10688"/>
                    <a:pt x="31810" y="11539"/>
                    <a:pt x="31308" y="12206"/>
                  </a:cubicBezTo>
                  <a:cubicBezTo>
                    <a:pt x="30772" y="12263"/>
                    <a:pt x="30274" y="12376"/>
                    <a:pt x="29810" y="12536"/>
                  </a:cubicBezTo>
                  <a:cubicBezTo>
                    <a:pt x="30413" y="11613"/>
                    <a:pt x="31258" y="10394"/>
                    <a:pt x="32428" y="8798"/>
                  </a:cubicBezTo>
                  <a:close/>
                  <a:moveTo>
                    <a:pt x="39005" y="7052"/>
                  </a:moveTo>
                  <a:lnTo>
                    <a:pt x="45416" y="11736"/>
                  </a:lnTo>
                  <a:cubicBezTo>
                    <a:pt x="45353" y="11752"/>
                    <a:pt x="45291" y="11767"/>
                    <a:pt x="45230" y="11783"/>
                  </a:cubicBezTo>
                  <a:cubicBezTo>
                    <a:pt x="44985" y="11807"/>
                    <a:pt x="44737" y="11817"/>
                    <a:pt x="44488" y="11817"/>
                  </a:cubicBezTo>
                  <a:cubicBezTo>
                    <a:pt x="43003" y="11817"/>
                    <a:pt x="41520" y="11440"/>
                    <a:pt x="40845" y="11200"/>
                  </a:cubicBezTo>
                  <a:cubicBezTo>
                    <a:pt x="40776" y="11176"/>
                    <a:pt x="40704" y="11157"/>
                    <a:pt x="40632" y="11145"/>
                  </a:cubicBezTo>
                  <a:lnTo>
                    <a:pt x="40359" y="10952"/>
                  </a:lnTo>
                  <a:lnTo>
                    <a:pt x="40203" y="11110"/>
                  </a:lnTo>
                  <a:lnTo>
                    <a:pt x="40150" y="11094"/>
                  </a:lnTo>
                  <a:lnTo>
                    <a:pt x="40047" y="11200"/>
                  </a:lnTo>
                  <a:cubicBezTo>
                    <a:pt x="39881" y="11262"/>
                    <a:pt x="39721" y="11365"/>
                    <a:pt x="39594" y="11504"/>
                  </a:cubicBezTo>
                  <a:cubicBezTo>
                    <a:pt x="38769" y="12370"/>
                    <a:pt x="37665" y="13529"/>
                    <a:pt x="36574" y="14666"/>
                  </a:cubicBezTo>
                  <a:cubicBezTo>
                    <a:pt x="35893" y="13673"/>
                    <a:pt x="35023" y="12957"/>
                    <a:pt x="34028" y="12555"/>
                  </a:cubicBezTo>
                  <a:cubicBezTo>
                    <a:pt x="35712" y="10536"/>
                    <a:pt x="38332" y="7762"/>
                    <a:pt x="39005" y="7052"/>
                  </a:cubicBezTo>
                  <a:close/>
                  <a:moveTo>
                    <a:pt x="42973" y="2309"/>
                  </a:moveTo>
                  <a:lnTo>
                    <a:pt x="57199" y="5093"/>
                  </a:lnTo>
                  <a:cubicBezTo>
                    <a:pt x="56571" y="9149"/>
                    <a:pt x="51616" y="13824"/>
                    <a:pt x="49003" y="15886"/>
                  </a:cubicBezTo>
                  <a:cubicBezTo>
                    <a:pt x="48710" y="15777"/>
                    <a:pt x="48406" y="15730"/>
                    <a:pt x="48103" y="15730"/>
                  </a:cubicBezTo>
                  <a:cubicBezTo>
                    <a:pt x="47451" y="15730"/>
                    <a:pt x="46802" y="15947"/>
                    <a:pt x="46264" y="16223"/>
                  </a:cubicBezTo>
                  <a:cubicBezTo>
                    <a:pt x="45876" y="15987"/>
                    <a:pt x="45441" y="15804"/>
                    <a:pt x="44983" y="15696"/>
                  </a:cubicBezTo>
                  <a:cubicBezTo>
                    <a:pt x="44813" y="15656"/>
                    <a:pt x="44640" y="15638"/>
                    <a:pt x="44465" y="15638"/>
                  </a:cubicBezTo>
                  <a:cubicBezTo>
                    <a:pt x="43786" y="15638"/>
                    <a:pt x="43091" y="15912"/>
                    <a:pt x="42497" y="16245"/>
                  </a:cubicBezTo>
                  <a:cubicBezTo>
                    <a:pt x="41943" y="15318"/>
                    <a:pt x="41075" y="14709"/>
                    <a:pt x="40146" y="14600"/>
                  </a:cubicBezTo>
                  <a:cubicBezTo>
                    <a:pt x="40066" y="14592"/>
                    <a:pt x="39986" y="14588"/>
                    <a:pt x="39904" y="14588"/>
                  </a:cubicBezTo>
                  <a:cubicBezTo>
                    <a:pt x="40228" y="14259"/>
                    <a:pt x="40509" y="13970"/>
                    <a:pt x="40735" y="13738"/>
                  </a:cubicBezTo>
                  <a:cubicBezTo>
                    <a:pt x="41347" y="13969"/>
                    <a:pt x="42274" y="14211"/>
                    <a:pt x="43471" y="14211"/>
                  </a:cubicBezTo>
                  <a:cubicBezTo>
                    <a:pt x="43761" y="14211"/>
                    <a:pt x="44067" y="14197"/>
                    <a:pt x="44389" y="14165"/>
                  </a:cubicBezTo>
                  <a:cubicBezTo>
                    <a:pt x="44417" y="14165"/>
                    <a:pt x="44445" y="14165"/>
                    <a:pt x="44473" y="14165"/>
                  </a:cubicBezTo>
                  <a:cubicBezTo>
                    <a:pt x="45793" y="14165"/>
                    <a:pt x="47202" y="13928"/>
                    <a:pt x="48403" y="13191"/>
                  </a:cubicBezTo>
                  <a:cubicBezTo>
                    <a:pt x="48570" y="13088"/>
                    <a:pt x="48703" y="12946"/>
                    <a:pt x="48797" y="12788"/>
                  </a:cubicBezTo>
                  <a:lnTo>
                    <a:pt x="49916" y="12265"/>
                  </a:lnTo>
                  <a:lnTo>
                    <a:pt x="38765" y="4118"/>
                  </a:lnTo>
                  <a:cubicBezTo>
                    <a:pt x="40101" y="3499"/>
                    <a:pt x="41564" y="2871"/>
                    <a:pt x="42973" y="2309"/>
                  </a:cubicBezTo>
                  <a:close/>
                  <a:moveTo>
                    <a:pt x="28760" y="15890"/>
                  </a:moveTo>
                  <a:cubicBezTo>
                    <a:pt x="28690" y="16022"/>
                    <a:pt x="28626" y="16155"/>
                    <a:pt x="28567" y="16290"/>
                  </a:cubicBezTo>
                  <a:cubicBezTo>
                    <a:pt x="28556" y="16247"/>
                    <a:pt x="28546" y="16206"/>
                    <a:pt x="28536" y="16165"/>
                  </a:cubicBezTo>
                  <a:cubicBezTo>
                    <a:pt x="28608" y="16071"/>
                    <a:pt x="28682" y="15981"/>
                    <a:pt x="28760" y="15890"/>
                  </a:cubicBezTo>
                  <a:close/>
                  <a:moveTo>
                    <a:pt x="32278" y="16256"/>
                  </a:moveTo>
                  <a:cubicBezTo>
                    <a:pt x="32713" y="16393"/>
                    <a:pt x="33103" y="16637"/>
                    <a:pt x="33400" y="16955"/>
                  </a:cubicBezTo>
                  <a:cubicBezTo>
                    <a:pt x="33248" y="17169"/>
                    <a:pt x="33080" y="17368"/>
                    <a:pt x="32889" y="17536"/>
                  </a:cubicBezTo>
                  <a:cubicBezTo>
                    <a:pt x="32590" y="17794"/>
                    <a:pt x="32257" y="17936"/>
                    <a:pt x="31972" y="17938"/>
                  </a:cubicBezTo>
                  <a:cubicBezTo>
                    <a:pt x="31749" y="17932"/>
                    <a:pt x="31560" y="17815"/>
                    <a:pt x="31511" y="17704"/>
                  </a:cubicBezTo>
                  <a:cubicBezTo>
                    <a:pt x="31472" y="17614"/>
                    <a:pt x="31470" y="17378"/>
                    <a:pt x="31626" y="17099"/>
                  </a:cubicBezTo>
                  <a:cubicBezTo>
                    <a:pt x="31699" y="16963"/>
                    <a:pt x="31880" y="16693"/>
                    <a:pt x="32278" y="16256"/>
                  </a:cubicBezTo>
                  <a:close/>
                  <a:moveTo>
                    <a:pt x="40158" y="18845"/>
                  </a:moveTo>
                  <a:cubicBezTo>
                    <a:pt x="40170" y="18853"/>
                    <a:pt x="40199" y="18865"/>
                    <a:pt x="40244" y="18896"/>
                  </a:cubicBezTo>
                  <a:cubicBezTo>
                    <a:pt x="39984" y="19243"/>
                    <a:pt x="39653" y="19587"/>
                    <a:pt x="39284" y="19897"/>
                  </a:cubicBezTo>
                  <a:cubicBezTo>
                    <a:pt x="39223" y="19766"/>
                    <a:pt x="39223" y="19684"/>
                    <a:pt x="39227" y="19665"/>
                  </a:cubicBezTo>
                  <a:cubicBezTo>
                    <a:pt x="39239" y="19622"/>
                    <a:pt x="39305" y="19520"/>
                    <a:pt x="39543" y="19286"/>
                  </a:cubicBezTo>
                  <a:cubicBezTo>
                    <a:pt x="39697" y="19138"/>
                    <a:pt x="39873" y="18974"/>
                    <a:pt x="40027" y="18892"/>
                  </a:cubicBezTo>
                  <a:cubicBezTo>
                    <a:pt x="40088" y="18861"/>
                    <a:pt x="40136" y="18849"/>
                    <a:pt x="40158" y="18845"/>
                  </a:cubicBezTo>
                  <a:close/>
                  <a:moveTo>
                    <a:pt x="44674" y="19284"/>
                  </a:moveTo>
                  <a:cubicBezTo>
                    <a:pt x="44787" y="19374"/>
                    <a:pt x="44889" y="19477"/>
                    <a:pt x="44981" y="19587"/>
                  </a:cubicBezTo>
                  <a:cubicBezTo>
                    <a:pt x="44844" y="19747"/>
                    <a:pt x="44684" y="19918"/>
                    <a:pt x="44522" y="20082"/>
                  </a:cubicBezTo>
                  <a:cubicBezTo>
                    <a:pt x="44479" y="20104"/>
                    <a:pt x="44436" y="20131"/>
                    <a:pt x="44395" y="20162"/>
                  </a:cubicBezTo>
                  <a:cubicBezTo>
                    <a:pt x="44366" y="20162"/>
                    <a:pt x="44327" y="20158"/>
                    <a:pt x="44276" y="20152"/>
                  </a:cubicBezTo>
                  <a:cubicBezTo>
                    <a:pt x="44107" y="20131"/>
                    <a:pt x="44013" y="20106"/>
                    <a:pt x="43962" y="20090"/>
                  </a:cubicBezTo>
                  <a:cubicBezTo>
                    <a:pt x="43964" y="20041"/>
                    <a:pt x="43974" y="19969"/>
                    <a:pt x="44007" y="19912"/>
                  </a:cubicBezTo>
                  <a:cubicBezTo>
                    <a:pt x="44126" y="19686"/>
                    <a:pt x="44397" y="19475"/>
                    <a:pt x="44674" y="19284"/>
                  </a:cubicBezTo>
                  <a:close/>
                  <a:moveTo>
                    <a:pt x="35848" y="18785"/>
                  </a:moveTo>
                  <a:cubicBezTo>
                    <a:pt x="35977" y="19458"/>
                    <a:pt x="36059" y="20201"/>
                    <a:pt x="36088" y="21007"/>
                  </a:cubicBezTo>
                  <a:cubicBezTo>
                    <a:pt x="35905" y="20993"/>
                    <a:pt x="35716" y="20964"/>
                    <a:pt x="35526" y="20923"/>
                  </a:cubicBezTo>
                  <a:cubicBezTo>
                    <a:pt x="35228" y="20857"/>
                    <a:pt x="34752" y="20677"/>
                    <a:pt x="34176" y="20426"/>
                  </a:cubicBezTo>
                  <a:cubicBezTo>
                    <a:pt x="34293" y="20332"/>
                    <a:pt x="34408" y="20232"/>
                    <a:pt x="34518" y="20127"/>
                  </a:cubicBezTo>
                  <a:cubicBezTo>
                    <a:pt x="34816" y="19838"/>
                    <a:pt x="35288" y="19362"/>
                    <a:pt x="35848" y="18785"/>
                  </a:cubicBezTo>
                  <a:close/>
                  <a:moveTo>
                    <a:pt x="41715" y="20792"/>
                  </a:moveTo>
                  <a:cubicBezTo>
                    <a:pt x="41799" y="21089"/>
                    <a:pt x="41947" y="21374"/>
                    <a:pt x="42169" y="21629"/>
                  </a:cubicBezTo>
                  <a:cubicBezTo>
                    <a:pt x="41973" y="21663"/>
                    <a:pt x="41779" y="21678"/>
                    <a:pt x="41589" y="21678"/>
                  </a:cubicBezTo>
                  <a:cubicBezTo>
                    <a:pt x="41344" y="21678"/>
                    <a:pt x="41106" y="21653"/>
                    <a:pt x="40880" y="21612"/>
                  </a:cubicBezTo>
                  <a:cubicBezTo>
                    <a:pt x="41178" y="21354"/>
                    <a:pt x="41461" y="21079"/>
                    <a:pt x="41715" y="20792"/>
                  </a:cubicBezTo>
                  <a:close/>
                  <a:moveTo>
                    <a:pt x="27241" y="19105"/>
                  </a:moveTo>
                  <a:cubicBezTo>
                    <a:pt x="27262" y="19148"/>
                    <a:pt x="27276" y="19181"/>
                    <a:pt x="27286" y="19200"/>
                  </a:cubicBezTo>
                  <a:lnTo>
                    <a:pt x="27440" y="19518"/>
                  </a:lnTo>
                  <a:lnTo>
                    <a:pt x="27750" y="19686"/>
                  </a:lnTo>
                  <a:cubicBezTo>
                    <a:pt x="27959" y="19803"/>
                    <a:pt x="28780" y="20250"/>
                    <a:pt x="29820" y="20786"/>
                  </a:cubicBezTo>
                  <a:cubicBezTo>
                    <a:pt x="29833" y="20796"/>
                    <a:pt x="29849" y="20804"/>
                    <a:pt x="29861" y="20814"/>
                  </a:cubicBezTo>
                  <a:cubicBezTo>
                    <a:pt x="28991" y="21097"/>
                    <a:pt x="28263" y="21666"/>
                    <a:pt x="27842" y="22404"/>
                  </a:cubicBezTo>
                  <a:cubicBezTo>
                    <a:pt x="27827" y="22404"/>
                    <a:pt x="27811" y="22404"/>
                    <a:pt x="27796" y="22404"/>
                  </a:cubicBezTo>
                  <a:cubicBezTo>
                    <a:pt x="26987" y="22404"/>
                    <a:pt x="26174" y="22719"/>
                    <a:pt x="25514" y="23280"/>
                  </a:cubicBezTo>
                  <a:cubicBezTo>
                    <a:pt x="25493" y="23223"/>
                    <a:pt x="25473" y="23167"/>
                    <a:pt x="25450" y="23110"/>
                  </a:cubicBezTo>
                  <a:cubicBezTo>
                    <a:pt x="25069" y="22183"/>
                    <a:pt x="24332" y="21520"/>
                    <a:pt x="23479" y="21341"/>
                  </a:cubicBezTo>
                  <a:cubicBezTo>
                    <a:pt x="23325" y="21308"/>
                    <a:pt x="23117" y="21293"/>
                    <a:pt x="22865" y="21293"/>
                  </a:cubicBezTo>
                  <a:cubicBezTo>
                    <a:pt x="22684" y="21293"/>
                    <a:pt x="22479" y="21301"/>
                    <a:pt x="22256" y="21315"/>
                  </a:cubicBezTo>
                  <a:cubicBezTo>
                    <a:pt x="21595" y="21056"/>
                    <a:pt x="20857" y="20861"/>
                    <a:pt x="20067" y="20732"/>
                  </a:cubicBezTo>
                  <a:cubicBezTo>
                    <a:pt x="20732" y="20455"/>
                    <a:pt x="21442" y="20357"/>
                    <a:pt x="22127" y="20357"/>
                  </a:cubicBezTo>
                  <a:cubicBezTo>
                    <a:pt x="23667" y="20357"/>
                    <a:pt x="25073" y="20866"/>
                    <a:pt x="25530" y="21054"/>
                  </a:cubicBezTo>
                  <a:lnTo>
                    <a:pt x="26866" y="21592"/>
                  </a:lnTo>
                  <a:lnTo>
                    <a:pt x="27049" y="20164"/>
                  </a:lnTo>
                  <a:cubicBezTo>
                    <a:pt x="27081" y="19907"/>
                    <a:pt x="27141" y="19536"/>
                    <a:pt x="27241" y="19105"/>
                  </a:cubicBezTo>
                  <a:close/>
                  <a:moveTo>
                    <a:pt x="31123" y="22839"/>
                  </a:moveTo>
                  <a:cubicBezTo>
                    <a:pt x="31706" y="22839"/>
                    <a:pt x="32364" y="23059"/>
                    <a:pt x="33125" y="23508"/>
                  </a:cubicBezTo>
                  <a:cubicBezTo>
                    <a:pt x="33205" y="23553"/>
                    <a:pt x="33283" y="23600"/>
                    <a:pt x="33361" y="23650"/>
                  </a:cubicBezTo>
                  <a:cubicBezTo>
                    <a:pt x="33573" y="23775"/>
                    <a:pt x="33794" y="23912"/>
                    <a:pt x="34044" y="24035"/>
                  </a:cubicBezTo>
                  <a:cubicBezTo>
                    <a:pt x="33858" y="24193"/>
                    <a:pt x="33655" y="24339"/>
                    <a:pt x="33437" y="24466"/>
                  </a:cubicBezTo>
                  <a:cubicBezTo>
                    <a:pt x="32890" y="24788"/>
                    <a:pt x="32301" y="24956"/>
                    <a:pt x="31761" y="24956"/>
                  </a:cubicBezTo>
                  <a:cubicBezTo>
                    <a:pt x="31515" y="24956"/>
                    <a:pt x="31280" y="24921"/>
                    <a:pt x="31063" y="24850"/>
                  </a:cubicBezTo>
                  <a:cubicBezTo>
                    <a:pt x="30832" y="24772"/>
                    <a:pt x="30581" y="24636"/>
                    <a:pt x="30364" y="24474"/>
                  </a:cubicBezTo>
                  <a:cubicBezTo>
                    <a:pt x="30259" y="24140"/>
                    <a:pt x="30114" y="23818"/>
                    <a:pt x="29921" y="23533"/>
                  </a:cubicBezTo>
                  <a:cubicBezTo>
                    <a:pt x="29892" y="23492"/>
                    <a:pt x="29863" y="23453"/>
                    <a:pt x="29837" y="23414"/>
                  </a:cubicBezTo>
                  <a:cubicBezTo>
                    <a:pt x="30066" y="23100"/>
                    <a:pt x="30518" y="22870"/>
                    <a:pt x="30996" y="22843"/>
                  </a:cubicBezTo>
                  <a:cubicBezTo>
                    <a:pt x="31037" y="22839"/>
                    <a:pt x="31080" y="22839"/>
                    <a:pt x="31123" y="22839"/>
                  </a:cubicBezTo>
                  <a:close/>
                  <a:moveTo>
                    <a:pt x="20075" y="23920"/>
                  </a:moveTo>
                  <a:cubicBezTo>
                    <a:pt x="20112" y="24117"/>
                    <a:pt x="20174" y="24339"/>
                    <a:pt x="20280" y="24554"/>
                  </a:cubicBezTo>
                  <a:cubicBezTo>
                    <a:pt x="20440" y="24870"/>
                    <a:pt x="20678" y="25139"/>
                    <a:pt x="20974" y="25342"/>
                  </a:cubicBezTo>
                  <a:cubicBezTo>
                    <a:pt x="20122" y="25613"/>
                    <a:pt x="19148" y="25884"/>
                    <a:pt x="18208" y="26093"/>
                  </a:cubicBezTo>
                  <a:cubicBezTo>
                    <a:pt x="18165" y="26021"/>
                    <a:pt x="18124" y="25947"/>
                    <a:pt x="18085" y="25876"/>
                  </a:cubicBezTo>
                  <a:cubicBezTo>
                    <a:pt x="17804" y="25344"/>
                    <a:pt x="17644" y="24825"/>
                    <a:pt x="17609" y="24322"/>
                  </a:cubicBezTo>
                  <a:cubicBezTo>
                    <a:pt x="18446" y="24177"/>
                    <a:pt x="19298" y="24037"/>
                    <a:pt x="20075" y="23920"/>
                  </a:cubicBezTo>
                  <a:close/>
                  <a:moveTo>
                    <a:pt x="27689" y="24634"/>
                  </a:moveTo>
                  <a:cubicBezTo>
                    <a:pt x="27715" y="24696"/>
                    <a:pt x="27744" y="24757"/>
                    <a:pt x="27775" y="24819"/>
                  </a:cubicBezTo>
                  <a:cubicBezTo>
                    <a:pt x="27922" y="25116"/>
                    <a:pt x="28119" y="25389"/>
                    <a:pt x="28349" y="25640"/>
                  </a:cubicBezTo>
                  <a:cubicBezTo>
                    <a:pt x="28376" y="25902"/>
                    <a:pt x="28372" y="26177"/>
                    <a:pt x="28325" y="26413"/>
                  </a:cubicBezTo>
                  <a:cubicBezTo>
                    <a:pt x="28181" y="27129"/>
                    <a:pt x="27623" y="27829"/>
                    <a:pt x="26823" y="28290"/>
                  </a:cubicBezTo>
                  <a:cubicBezTo>
                    <a:pt x="26806" y="28301"/>
                    <a:pt x="26790" y="28309"/>
                    <a:pt x="26774" y="28319"/>
                  </a:cubicBezTo>
                  <a:cubicBezTo>
                    <a:pt x="26671" y="28024"/>
                    <a:pt x="26515" y="27767"/>
                    <a:pt x="26330" y="27552"/>
                  </a:cubicBezTo>
                  <a:cubicBezTo>
                    <a:pt x="26534" y="27148"/>
                    <a:pt x="26636" y="26649"/>
                    <a:pt x="26546" y="26052"/>
                  </a:cubicBezTo>
                  <a:cubicBezTo>
                    <a:pt x="26525" y="25908"/>
                    <a:pt x="26495" y="25775"/>
                    <a:pt x="26458" y="25650"/>
                  </a:cubicBezTo>
                  <a:cubicBezTo>
                    <a:pt x="26505" y="25549"/>
                    <a:pt x="26556" y="25455"/>
                    <a:pt x="26616" y="25365"/>
                  </a:cubicBezTo>
                  <a:cubicBezTo>
                    <a:pt x="26874" y="24958"/>
                    <a:pt x="27305" y="24677"/>
                    <a:pt x="27689" y="24634"/>
                  </a:cubicBezTo>
                  <a:close/>
                  <a:moveTo>
                    <a:pt x="23799" y="29062"/>
                  </a:moveTo>
                  <a:lnTo>
                    <a:pt x="23799" y="29062"/>
                  </a:lnTo>
                  <a:cubicBezTo>
                    <a:pt x="23764" y="29127"/>
                    <a:pt x="23729" y="29162"/>
                    <a:pt x="23709" y="29172"/>
                  </a:cubicBezTo>
                  <a:lnTo>
                    <a:pt x="23858" y="29632"/>
                  </a:lnTo>
                  <a:cubicBezTo>
                    <a:pt x="23828" y="29646"/>
                    <a:pt x="23795" y="29661"/>
                    <a:pt x="23760" y="29675"/>
                  </a:cubicBezTo>
                  <a:cubicBezTo>
                    <a:pt x="23728" y="29672"/>
                    <a:pt x="23696" y="29671"/>
                    <a:pt x="23664" y="29671"/>
                  </a:cubicBezTo>
                  <a:cubicBezTo>
                    <a:pt x="23602" y="29671"/>
                    <a:pt x="23540" y="29676"/>
                    <a:pt x="23477" y="29685"/>
                  </a:cubicBezTo>
                  <a:lnTo>
                    <a:pt x="22586" y="29837"/>
                  </a:lnTo>
                  <a:cubicBezTo>
                    <a:pt x="22361" y="29716"/>
                    <a:pt x="22143" y="29595"/>
                    <a:pt x="21932" y="29470"/>
                  </a:cubicBezTo>
                  <a:lnTo>
                    <a:pt x="23799" y="29062"/>
                  </a:lnTo>
                  <a:close/>
                  <a:moveTo>
                    <a:pt x="15416" y="24735"/>
                  </a:moveTo>
                  <a:cubicBezTo>
                    <a:pt x="15488" y="25348"/>
                    <a:pt x="15666" y="25966"/>
                    <a:pt x="15951" y="26577"/>
                  </a:cubicBezTo>
                  <a:lnTo>
                    <a:pt x="15921" y="26581"/>
                  </a:lnTo>
                  <a:lnTo>
                    <a:pt x="15931" y="27139"/>
                  </a:lnTo>
                  <a:cubicBezTo>
                    <a:pt x="15890" y="27262"/>
                    <a:pt x="15869" y="27390"/>
                    <a:pt x="15871" y="27523"/>
                  </a:cubicBezTo>
                  <a:cubicBezTo>
                    <a:pt x="15874" y="27617"/>
                    <a:pt x="15863" y="29509"/>
                    <a:pt x="14462" y="31177"/>
                  </a:cubicBezTo>
                  <a:lnTo>
                    <a:pt x="14983" y="24829"/>
                  </a:lnTo>
                  <a:cubicBezTo>
                    <a:pt x="15127" y="24798"/>
                    <a:pt x="15272" y="24768"/>
                    <a:pt x="15416" y="24735"/>
                  </a:cubicBezTo>
                  <a:close/>
                  <a:moveTo>
                    <a:pt x="35719" y="25521"/>
                  </a:moveTo>
                  <a:lnTo>
                    <a:pt x="35719" y="25521"/>
                  </a:lnTo>
                  <a:cubicBezTo>
                    <a:pt x="35321" y="27708"/>
                    <a:pt x="34598" y="30145"/>
                    <a:pt x="33464" y="32765"/>
                  </a:cubicBezTo>
                  <a:cubicBezTo>
                    <a:pt x="30466" y="32500"/>
                    <a:pt x="27859" y="31930"/>
                    <a:pt x="25674" y="31171"/>
                  </a:cubicBezTo>
                  <a:cubicBezTo>
                    <a:pt x="25670" y="31165"/>
                    <a:pt x="25670" y="31160"/>
                    <a:pt x="25668" y="31152"/>
                  </a:cubicBezTo>
                  <a:cubicBezTo>
                    <a:pt x="25740" y="31103"/>
                    <a:pt x="25809" y="31050"/>
                    <a:pt x="25879" y="30996"/>
                  </a:cubicBezTo>
                  <a:cubicBezTo>
                    <a:pt x="26560" y="30836"/>
                    <a:pt x="27254" y="30602"/>
                    <a:pt x="27933" y="30209"/>
                  </a:cubicBezTo>
                  <a:cubicBezTo>
                    <a:pt x="29248" y="29449"/>
                    <a:pt x="30165" y="28280"/>
                    <a:pt x="30473" y="26987"/>
                  </a:cubicBezTo>
                  <a:cubicBezTo>
                    <a:pt x="30887" y="27113"/>
                    <a:pt x="31326" y="27174"/>
                    <a:pt x="31769" y="27174"/>
                  </a:cubicBezTo>
                  <a:cubicBezTo>
                    <a:pt x="32701" y="27174"/>
                    <a:pt x="33669" y="26905"/>
                    <a:pt x="34566" y="26380"/>
                  </a:cubicBezTo>
                  <a:cubicBezTo>
                    <a:pt x="34998" y="26124"/>
                    <a:pt x="35378" y="25832"/>
                    <a:pt x="35719" y="25521"/>
                  </a:cubicBezTo>
                  <a:close/>
                  <a:moveTo>
                    <a:pt x="22424" y="32240"/>
                  </a:moveTo>
                  <a:cubicBezTo>
                    <a:pt x="22652" y="32348"/>
                    <a:pt x="22888" y="32453"/>
                    <a:pt x="23124" y="32556"/>
                  </a:cubicBezTo>
                  <a:cubicBezTo>
                    <a:pt x="22884" y="32662"/>
                    <a:pt x="22556" y="32773"/>
                    <a:pt x="22137" y="32884"/>
                  </a:cubicBezTo>
                  <a:cubicBezTo>
                    <a:pt x="21517" y="33050"/>
                    <a:pt x="20773" y="33315"/>
                    <a:pt x="19934" y="33641"/>
                  </a:cubicBezTo>
                  <a:cubicBezTo>
                    <a:pt x="19960" y="33313"/>
                    <a:pt x="19979" y="32984"/>
                    <a:pt x="19989" y="32656"/>
                  </a:cubicBezTo>
                  <a:lnTo>
                    <a:pt x="22424" y="32240"/>
                  </a:lnTo>
                  <a:close/>
                  <a:moveTo>
                    <a:pt x="12849" y="23664"/>
                  </a:moveTo>
                  <a:lnTo>
                    <a:pt x="11900" y="35214"/>
                  </a:lnTo>
                  <a:lnTo>
                    <a:pt x="13516" y="34652"/>
                  </a:lnTo>
                  <a:cubicBezTo>
                    <a:pt x="13754" y="34570"/>
                    <a:pt x="13980" y="34476"/>
                    <a:pt x="14195" y="34375"/>
                  </a:cubicBezTo>
                  <a:cubicBezTo>
                    <a:pt x="14337" y="34342"/>
                    <a:pt x="14470" y="34281"/>
                    <a:pt x="14587" y="34199"/>
                  </a:cubicBezTo>
                  <a:cubicBezTo>
                    <a:pt x="14645" y="34160"/>
                    <a:pt x="14698" y="34123"/>
                    <a:pt x="14753" y="34082"/>
                  </a:cubicBezTo>
                  <a:cubicBezTo>
                    <a:pt x="16296" y="33171"/>
                    <a:pt x="17139" y="31805"/>
                    <a:pt x="17601" y="30549"/>
                  </a:cubicBezTo>
                  <a:lnTo>
                    <a:pt x="17601" y="30549"/>
                  </a:lnTo>
                  <a:cubicBezTo>
                    <a:pt x="17683" y="31595"/>
                    <a:pt x="17675" y="32650"/>
                    <a:pt x="17578" y="33702"/>
                  </a:cubicBezTo>
                  <a:cubicBezTo>
                    <a:pt x="17550" y="33996"/>
                    <a:pt x="17636" y="34275"/>
                    <a:pt x="17798" y="34496"/>
                  </a:cubicBezTo>
                  <a:cubicBezTo>
                    <a:pt x="17777" y="34505"/>
                    <a:pt x="17757" y="34513"/>
                    <a:pt x="17736" y="34523"/>
                  </a:cubicBezTo>
                  <a:cubicBezTo>
                    <a:pt x="16596" y="34991"/>
                    <a:pt x="15414" y="35473"/>
                    <a:pt x="14183" y="35935"/>
                  </a:cubicBezTo>
                  <a:cubicBezTo>
                    <a:pt x="11838" y="36817"/>
                    <a:pt x="6475" y="37685"/>
                    <a:pt x="4214" y="38025"/>
                  </a:cubicBezTo>
                  <a:lnTo>
                    <a:pt x="2481" y="29185"/>
                  </a:lnTo>
                  <a:cubicBezTo>
                    <a:pt x="5060" y="27665"/>
                    <a:pt x="10063" y="24829"/>
                    <a:pt x="12849" y="23664"/>
                  </a:cubicBezTo>
                  <a:close/>
                  <a:moveTo>
                    <a:pt x="42766" y="1"/>
                  </a:moveTo>
                  <a:lnTo>
                    <a:pt x="42464" y="120"/>
                  </a:lnTo>
                  <a:cubicBezTo>
                    <a:pt x="40960" y="713"/>
                    <a:pt x="33388" y="3761"/>
                    <a:pt x="31962" y="5688"/>
                  </a:cubicBezTo>
                  <a:lnTo>
                    <a:pt x="31642" y="6115"/>
                  </a:lnTo>
                  <a:cubicBezTo>
                    <a:pt x="27719" y="11383"/>
                    <a:pt x="26242" y="13804"/>
                    <a:pt x="26189" y="15047"/>
                  </a:cubicBezTo>
                  <a:cubicBezTo>
                    <a:pt x="26181" y="15248"/>
                    <a:pt x="26189" y="15455"/>
                    <a:pt x="26207" y="15665"/>
                  </a:cubicBezTo>
                  <a:cubicBezTo>
                    <a:pt x="25690" y="16555"/>
                    <a:pt x="25323" y="17548"/>
                    <a:pt x="25083" y="18555"/>
                  </a:cubicBezTo>
                  <a:cubicBezTo>
                    <a:pt x="24149" y="18295"/>
                    <a:pt x="23155" y="18139"/>
                    <a:pt x="22165" y="18139"/>
                  </a:cubicBezTo>
                  <a:cubicBezTo>
                    <a:pt x="20124" y="18139"/>
                    <a:pt x="18105" y="18804"/>
                    <a:pt x="16688" y="20587"/>
                  </a:cubicBezTo>
                  <a:cubicBezTo>
                    <a:pt x="15695" y="20648"/>
                    <a:pt x="14677" y="20794"/>
                    <a:pt x="13672" y="21030"/>
                  </a:cubicBezTo>
                  <a:cubicBezTo>
                    <a:pt x="10658" y="21737"/>
                    <a:pt x="1683" y="27072"/>
                    <a:pt x="669" y="27677"/>
                  </a:cubicBezTo>
                  <a:lnTo>
                    <a:pt x="0" y="28077"/>
                  </a:lnTo>
                  <a:lnTo>
                    <a:pt x="2440" y="40520"/>
                  </a:lnTo>
                  <a:lnTo>
                    <a:pt x="3478" y="40374"/>
                  </a:lnTo>
                  <a:cubicBezTo>
                    <a:pt x="3816" y="40329"/>
                    <a:pt x="11733" y="39227"/>
                    <a:pt x="14965" y="38013"/>
                  </a:cubicBezTo>
                  <a:cubicBezTo>
                    <a:pt x="16226" y="37539"/>
                    <a:pt x="17474" y="37026"/>
                    <a:pt x="18578" y="36577"/>
                  </a:cubicBezTo>
                  <a:cubicBezTo>
                    <a:pt x="20270" y="35883"/>
                    <a:pt x="21729" y="35288"/>
                    <a:pt x="22716" y="35022"/>
                  </a:cubicBezTo>
                  <a:cubicBezTo>
                    <a:pt x="23526" y="34804"/>
                    <a:pt x="24835" y="34453"/>
                    <a:pt x="25459" y="33436"/>
                  </a:cubicBezTo>
                  <a:cubicBezTo>
                    <a:pt x="28027" y="34271"/>
                    <a:pt x="30953" y="34831"/>
                    <a:pt x="34088" y="35042"/>
                  </a:cubicBezTo>
                  <a:lnTo>
                    <a:pt x="34959" y="35089"/>
                  </a:lnTo>
                  <a:lnTo>
                    <a:pt x="35206" y="34318"/>
                  </a:lnTo>
                  <a:cubicBezTo>
                    <a:pt x="36995" y="30358"/>
                    <a:pt x="38027" y="26446"/>
                    <a:pt x="38265" y="23020"/>
                  </a:cubicBezTo>
                  <a:cubicBezTo>
                    <a:pt x="38281" y="23018"/>
                    <a:pt x="38295" y="23011"/>
                    <a:pt x="38308" y="23009"/>
                  </a:cubicBezTo>
                  <a:cubicBezTo>
                    <a:pt x="38954" y="23362"/>
                    <a:pt x="40189" y="23906"/>
                    <a:pt x="41625" y="23906"/>
                  </a:cubicBezTo>
                  <a:cubicBezTo>
                    <a:pt x="42472" y="23906"/>
                    <a:pt x="43391" y="23715"/>
                    <a:pt x="44309" y="23184"/>
                  </a:cubicBezTo>
                  <a:cubicBezTo>
                    <a:pt x="44319" y="23190"/>
                    <a:pt x="44333" y="23194"/>
                    <a:pt x="44345" y="23200"/>
                  </a:cubicBezTo>
                  <a:cubicBezTo>
                    <a:pt x="44719" y="23387"/>
                    <a:pt x="45209" y="23549"/>
                    <a:pt x="45796" y="23553"/>
                  </a:cubicBezTo>
                  <a:lnTo>
                    <a:pt x="45823" y="23553"/>
                  </a:lnTo>
                  <a:cubicBezTo>
                    <a:pt x="46009" y="23553"/>
                    <a:pt x="46194" y="23539"/>
                    <a:pt x="46379" y="23508"/>
                  </a:cubicBezTo>
                  <a:cubicBezTo>
                    <a:pt x="47238" y="23405"/>
                    <a:pt x="48346" y="22975"/>
                    <a:pt x="49366" y="21666"/>
                  </a:cubicBezTo>
                  <a:cubicBezTo>
                    <a:pt x="49561" y="21417"/>
                    <a:pt x="49821" y="21085"/>
                    <a:pt x="50067" y="20695"/>
                  </a:cubicBezTo>
                  <a:cubicBezTo>
                    <a:pt x="50504" y="20072"/>
                    <a:pt x="50730" y="19522"/>
                    <a:pt x="50787" y="18978"/>
                  </a:cubicBezTo>
                  <a:cubicBezTo>
                    <a:pt x="50798" y="18884"/>
                    <a:pt x="50800" y="18789"/>
                    <a:pt x="50800" y="18699"/>
                  </a:cubicBezTo>
                  <a:cubicBezTo>
                    <a:pt x="50828" y="18295"/>
                    <a:pt x="50769" y="17876"/>
                    <a:pt x="50586" y="17460"/>
                  </a:cubicBezTo>
                  <a:cubicBezTo>
                    <a:pt x="53040" y="15480"/>
                    <a:pt x="59556" y="9703"/>
                    <a:pt x="59488" y="4174"/>
                  </a:cubicBezTo>
                  <a:lnTo>
                    <a:pt x="59478" y="3271"/>
                  </a:lnTo>
                  <a:lnTo>
                    <a:pt x="42766" y="1"/>
                  </a:lnTo>
                  <a:close/>
                </a:path>
              </a:pathLst>
            </a:custGeom>
            <a:solidFill>
              <a:srgbClr val="FFFFFF"/>
            </a:solidFill>
            <a:ln>
              <a:noFill/>
            </a:ln>
            <a:effectLst>
              <a:outerShdw blurRad="142875" dist="47625" dir="4380000" algn="bl" rotWithShape="0">
                <a:schemeClr val="lt1">
                  <a:alpha val="30000"/>
                </a:schemeClr>
              </a:outerShdw>
            </a:effectLst>
          </p:spPr>
          <p:txBody>
            <a:bodyPr spcFirstLastPara="1" wrap="square" lIns="91425" tIns="91425" rIns="91425" bIns="91425" anchor="ctr" anchorCtr="0">
              <a:noAutofit/>
            </a:bodyPr>
            <a:lstStyle/>
            <a:p>
              <a:endParaRPr/>
            </a:p>
          </p:txBody>
        </p:sp>
        <p:sp>
          <p:nvSpPr>
            <p:cNvPr id="3116" name="Google Shape;3116;p49"/>
            <p:cNvSpPr/>
            <p:nvPr/>
          </p:nvSpPr>
          <p:spPr>
            <a:xfrm>
              <a:off x="4827600" y="3198175"/>
              <a:ext cx="613975" cy="440225"/>
            </a:xfrm>
            <a:custGeom>
              <a:avLst/>
              <a:gdLst/>
              <a:ahLst/>
              <a:cxnLst/>
              <a:rect l="l" t="t" r="r" b="b"/>
              <a:pathLst>
                <a:path w="24559" h="17609" extrusionOk="0">
                  <a:moveTo>
                    <a:pt x="16492" y="1"/>
                  </a:moveTo>
                  <a:cubicBezTo>
                    <a:pt x="15226" y="1"/>
                    <a:pt x="13915" y="153"/>
                    <a:pt x="12683" y="443"/>
                  </a:cubicBezTo>
                  <a:cubicBezTo>
                    <a:pt x="9754" y="1130"/>
                    <a:pt x="1" y="6961"/>
                    <a:pt x="1" y="6961"/>
                  </a:cubicBezTo>
                  <a:lnTo>
                    <a:pt x="2083" y="17609"/>
                  </a:lnTo>
                  <a:cubicBezTo>
                    <a:pt x="2083" y="17609"/>
                    <a:pt x="10178" y="16490"/>
                    <a:pt x="13330" y="15305"/>
                  </a:cubicBezTo>
                  <a:cubicBezTo>
                    <a:pt x="16483" y="14121"/>
                    <a:pt x="19441" y="12754"/>
                    <a:pt x="21183" y="12285"/>
                  </a:cubicBezTo>
                  <a:cubicBezTo>
                    <a:pt x="22925" y="11815"/>
                    <a:pt x="23530" y="11345"/>
                    <a:pt x="23452" y="10262"/>
                  </a:cubicBezTo>
                  <a:cubicBezTo>
                    <a:pt x="23378" y="9176"/>
                    <a:pt x="22576" y="9168"/>
                    <a:pt x="22576" y="9168"/>
                  </a:cubicBezTo>
                  <a:cubicBezTo>
                    <a:pt x="22576" y="9168"/>
                    <a:pt x="24548" y="8541"/>
                    <a:pt x="24552" y="7443"/>
                  </a:cubicBezTo>
                  <a:cubicBezTo>
                    <a:pt x="24558" y="6347"/>
                    <a:pt x="23329" y="6025"/>
                    <a:pt x="23329" y="6025"/>
                  </a:cubicBezTo>
                  <a:cubicBezTo>
                    <a:pt x="23329" y="6025"/>
                    <a:pt x="24384" y="5740"/>
                    <a:pt x="24207" y="4544"/>
                  </a:cubicBezTo>
                  <a:cubicBezTo>
                    <a:pt x="24054" y="3522"/>
                    <a:pt x="23334" y="3448"/>
                    <a:pt x="23129" y="3448"/>
                  </a:cubicBezTo>
                  <a:cubicBezTo>
                    <a:pt x="23095" y="3448"/>
                    <a:pt x="23075" y="3450"/>
                    <a:pt x="23075" y="3450"/>
                  </a:cubicBezTo>
                  <a:cubicBezTo>
                    <a:pt x="23362" y="2267"/>
                    <a:pt x="23278" y="1986"/>
                    <a:pt x="21140" y="913"/>
                  </a:cubicBezTo>
                  <a:cubicBezTo>
                    <a:pt x="19899" y="292"/>
                    <a:pt x="18239" y="1"/>
                    <a:pt x="1649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17" name="Google Shape;3117;p49"/>
            <p:cNvSpPr/>
            <p:nvPr/>
          </p:nvSpPr>
          <p:spPr>
            <a:xfrm>
              <a:off x="5252325" y="3340550"/>
              <a:ext cx="19475" cy="162750"/>
            </a:xfrm>
            <a:custGeom>
              <a:avLst/>
              <a:gdLst/>
              <a:ahLst/>
              <a:cxnLst/>
              <a:rect l="l" t="t" r="r" b="b"/>
              <a:pathLst>
                <a:path w="779" h="6510" extrusionOk="0">
                  <a:moveTo>
                    <a:pt x="69" y="0"/>
                  </a:moveTo>
                  <a:cubicBezTo>
                    <a:pt x="64" y="0"/>
                    <a:pt x="59" y="1"/>
                    <a:pt x="54" y="2"/>
                  </a:cubicBezTo>
                  <a:cubicBezTo>
                    <a:pt x="21" y="8"/>
                    <a:pt x="1" y="43"/>
                    <a:pt x="9" y="76"/>
                  </a:cubicBezTo>
                  <a:cubicBezTo>
                    <a:pt x="501" y="2166"/>
                    <a:pt x="653" y="4306"/>
                    <a:pt x="454" y="6444"/>
                  </a:cubicBezTo>
                  <a:cubicBezTo>
                    <a:pt x="452" y="6477"/>
                    <a:pt x="479" y="6508"/>
                    <a:pt x="512" y="6510"/>
                  </a:cubicBezTo>
                  <a:lnTo>
                    <a:pt x="516" y="6510"/>
                  </a:lnTo>
                  <a:cubicBezTo>
                    <a:pt x="546" y="6510"/>
                    <a:pt x="573" y="6485"/>
                    <a:pt x="581" y="6454"/>
                  </a:cubicBezTo>
                  <a:cubicBezTo>
                    <a:pt x="778" y="4302"/>
                    <a:pt x="626" y="2148"/>
                    <a:pt x="130" y="47"/>
                  </a:cubicBezTo>
                  <a:cubicBezTo>
                    <a:pt x="123" y="19"/>
                    <a:pt x="98" y="0"/>
                    <a:pt x="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8" name="Google Shape;3118;p49"/>
            <p:cNvSpPr/>
            <p:nvPr/>
          </p:nvSpPr>
          <p:spPr>
            <a:xfrm>
              <a:off x="5267000" y="3425900"/>
              <a:ext cx="123075" cy="23500"/>
            </a:xfrm>
            <a:custGeom>
              <a:avLst/>
              <a:gdLst/>
              <a:ahLst/>
              <a:cxnLst/>
              <a:rect l="l" t="t" r="r" b="b"/>
              <a:pathLst>
                <a:path w="4923" h="940" extrusionOk="0">
                  <a:moveTo>
                    <a:pt x="4857" y="1"/>
                  </a:moveTo>
                  <a:cubicBezTo>
                    <a:pt x="4854" y="1"/>
                    <a:pt x="4850" y="1"/>
                    <a:pt x="4846" y="2"/>
                  </a:cubicBezTo>
                  <a:lnTo>
                    <a:pt x="58" y="816"/>
                  </a:lnTo>
                  <a:cubicBezTo>
                    <a:pt x="25" y="825"/>
                    <a:pt x="0" y="855"/>
                    <a:pt x="7" y="888"/>
                  </a:cubicBezTo>
                  <a:cubicBezTo>
                    <a:pt x="11" y="919"/>
                    <a:pt x="37" y="939"/>
                    <a:pt x="68" y="939"/>
                  </a:cubicBezTo>
                  <a:lnTo>
                    <a:pt x="78" y="939"/>
                  </a:lnTo>
                  <a:lnTo>
                    <a:pt x="4867" y="125"/>
                  </a:lnTo>
                  <a:cubicBezTo>
                    <a:pt x="4900" y="117"/>
                    <a:pt x="4922" y="86"/>
                    <a:pt x="4918" y="53"/>
                  </a:cubicBezTo>
                  <a:cubicBezTo>
                    <a:pt x="4911" y="22"/>
                    <a:pt x="4886" y="1"/>
                    <a:pt x="48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9" name="Google Shape;3119;p49"/>
            <p:cNvSpPr/>
            <p:nvPr/>
          </p:nvSpPr>
          <p:spPr>
            <a:xfrm>
              <a:off x="5259775" y="3347150"/>
              <a:ext cx="152900" cy="35875"/>
            </a:xfrm>
            <a:custGeom>
              <a:avLst/>
              <a:gdLst/>
              <a:ahLst/>
              <a:cxnLst/>
              <a:rect l="l" t="t" r="r" b="b"/>
              <a:pathLst>
                <a:path w="6116" h="1435" extrusionOk="0">
                  <a:moveTo>
                    <a:pt x="6048" y="1"/>
                  </a:moveTo>
                  <a:cubicBezTo>
                    <a:pt x="6044" y="1"/>
                    <a:pt x="6039" y="1"/>
                    <a:pt x="6034" y="3"/>
                  </a:cubicBezTo>
                  <a:lnTo>
                    <a:pt x="54" y="1312"/>
                  </a:lnTo>
                  <a:cubicBezTo>
                    <a:pt x="23" y="1320"/>
                    <a:pt x="0" y="1353"/>
                    <a:pt x="8" y="1387"/>
                  </a:cubicBezTo>
                  <a:cubicBezTo>
                    <a:pt x="13" y="1414"/>
                    <a:pt x="39" y="1435"/>
                    <a:pt x="68" y="1435"/>
                  </a:cubicBezTo>
                  <a:cubicBezTo>
                    <a:pt x="72" y="1435"/>
                    <a:pt x="78" y="1435"/>
                    <a:pt x="82" y="1433"/>
                  </a:cubicBezTo>
                  <a:lnTo>
                    <a:pt x="6063" y="122"/>
                  </a:lnTo>
                  <a:cubicBezTo>
                    <a:pt x="6093" y="115"/>
                    <a:pt x="6116" y="81"/>
                    <a:pt x="6110" y="48"/>
                  </a:cubicBezTo>
                  <a:cubicBezTo>
                    <a:pt x="6103" y="21"/>
                    <a:pt x="6078" y="1"/>
                    <a:pt x="60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0" name="Google Shape;3120;p49"/>
            <p:cNvSpPr/>
            <p:nvPr/>
          </p:nvSpPr>
          <p:spPr>
            <a:xfrm>
              <a:off x="5477350" y="2685300"/>
              <a:ext cx="780500" cy="540850"/>
            </a:xfrm>
            <a:custGeom>
              <a:avLst/>
              <a:gdLst/>
              <a:ahLst/>
              <a:cxnLst/>
              <a:rect l="l" t="t" r="r" b="b"/>
              <a:pathLst>
                <a:path w="31220" h="21634" extrusionOk="0">
                  <a:moveTo>
                    <a:pt x="15637" y="1"/>
                  </a:moveTo>
                  <a:cubicBezTo>
                    <a:pt x="15637" y="1"/>
                    <a:pt x="6930" y="3429"/>
                    <a:pt x="5619" y="5195"/>
                  </a:cubicBezTo>
                  <a:cubicBezTo>
                    <a:pt x="4308" y="6962"/>
                    <a:pt x="127" y="12472"/>
                    <a:pt x="66" y="13943"/>
                  </a:cubicBezTo>
                  <a:cubicBezTo>
                    <a:pt x="0" y="15412"/>
                    <a:pt x="1053" y="17562"/>
                    <a:pt x="1053" y="17562"/>
                  </a:cubicBezTo>
                  <a:cubicBezTo>
                    <a:pt x="1053" y="17562"/>
                    <a:pt x="6374" y="20480"/>
                    <a:pt x="8059" y="20847"/>
                  </a:cubicBezTo>
                  <a:cubicBezTo>
                    <a:pt x="8476" y="20938"/>
                    <a:pt x="8881" y="20972"/>
                    <a:pt x="9254" y="20972"/>
                  </a:cubicBezTo>
                  <a:cubicBezTo>
                    <a:pt x="10389" y="20972"/>
                    <a:pt x="11232" y="20656"/>
                    <a:pt x="11232" y="20656"/>
                  </a:cubicBezTo>
                  <a:cubicBezTo>
                    <a:pt x="11232" y="20656"/>
                    <a:pt x="12639" y="21634"/>
                    <a:pt x="14383" y="21634"/>
                  </a:cubicBezTo>
                  <a:cubicBezTo>
                    <a:pt x="15242" y="21634"/>
                    <a:pt x="16184" y="21396"/>
                    <a:pt x="17080" y="20687"/>
                  </a:cubicBezTo>
                  <a:cubicBezTo>
                    <a:pt x="17080" y="20687"/>
                    <a:pt x="17654" y="21289"/>
                    <a:pt x="18587" y="21289"/>
                  </a:cubicBezTo>
                  <a:cubicBezTo>
                    <a:pt x="19210" y="21289"/>
                    <a:pt x="19994" y="21020"/>
                    <a:pt x="20873" y="20123"/>
                  </a:cubicBezTo>
                  <a:cubicBezTo>
                    <a:pt x="23070" y="17887"/>
                    <a:pt x="22578" y="17228"/>
                    <a:pt x="21794" y="16110"/>
                  </a:cubicBezTo>
                  <a:cubicBezTo>
                    <a:pt x="21794" y="16110"/>
                    <a:pt x="31219" y="9204"/>
                    <a:pt x="31147" y="3037"/>
                  </a:cubicBezTo>
                  <a:lnTo>
                    <a:pt x="1563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21" name="Google Shape;3121;p49"/>
            <p:cNvSpPr/>
            <p:nvPr/>
          </p:nvSpPr>
          <p:spPr>
            <a:xfrm>
              <a:off x="5154675" y="2988475"/>
              <a:ext cx="625750" cy="516375"/>
            </a:xfrm>
            <a:custGeom>
              <a:avLst/>
              <a:gdLst/>
              <a:ahLst/>
              <a:cxnLst/>
              <a:rect l="l" t="t" r="r" b="b"/>
              <a:pathLst>
                <a:path w="25030" h="20655" extrusionOk="0">
                  <a:moveTo>
                    <a:pt x="17705" y="1"/>
                  </a:moveTo>
                  <a:cubicBezTo>
                    <a:pt x="17658" y="1"/>
                    <a:pt x="17610" y="1"/>
                    <a:pt x="17562" y="3"/>
                  </a:cubicBezTo>
                  <a:cubicBezTo>
                    <a:pt x="12770" y="144"/>
                    <a:pt x="11795" y="5396"/>
                    <a:pt x="11623" y="6742"/>
                  </a:cubicBezTo>
                  <a:cubicBezTo>
                    <a:pt x="11143" y="6548"/>
                    <a:pt x="9558" y="5969"/>
                    <a:pt x="7780" y="5969"/>
                  </a:cubicBezTo>
                  <a:cubicBezTo>
                    <a:pt x="5983" y="5969"/>
                    <a:pt x="3989" y="6560"/>
                    <a:pt x="2735" y="8739"/>
                  </a:cubicBezTo>
                  <a:cubicBezTo>
                    <a:pt x="1" y="13492"/>
                    <a:pt x="7284" y="19799"/>
                    <a:pt x="19839" y="20654"/>
                  </a:cubicBezTo>
                  <a:lnTo>
                    <a:pt x="19846" y="20642"/>
                  </a:lnTo>
                  <a:cubicBezTo>
                    <a:pt x="25029" y="9231"/>
                    <a:pt x="23095" y="1"/>
                    <a:pt x="1770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22" name="Google Shape;3122;p49"/>
            <p:cNvSpPr/>
            <p:nvPr/>
          </p:nvSpPr>
          <p:spPr>
            <a:xfrm>
              <a:off x="5402350" y="3244375"/>
              <a:ext cx="135125" cy="165825"/>
            </a:xfrm>
            <a:custGeom>
              <a:avLst/>
              <a:gdLst/>
              <a:ahLst/>
              <a:cxnLst/>
              <a:rect l="l" t="t" r="r" b="b"/>
              <a:pathLst>
                <a:path w="5405" h="6633" extrusionOk="0">
                  <a:moveTo>
                    <a:pt x="3555" y="0"/>
                  </a:moveTo>
                  <a:cubicBezTo>
                    <a:pt x="2720" y="0"/>
                    <a:pt x="1909" y="531"/>
                    <a:pt x="1449" y="1246"/>
                  </a:cubicBezTo>
                  <a:cubicBezTo>
                    <a:pt x="922" y="2064"/>
                    <a:pt x="786" y="3073"/>
                    <a:pt x="799" y="4048"/>
                  </a:cubicBezTo>
                  <a:cubicBezTo>
                    <a:pt x="807" y="4526"/>
                    <a:pt x="848" y="5008"/>
                    <a:pt x="756" y="5474"/>
                  </a:cubicBezTo>
                  <a:cubicBezTo>
                    <a:pt x="665" y="5942"/>
                    <a:pt x="421" y="6407"/>
                    <a:pt x="1" y="6633"/>
                  </a:cubicBezTo>
                  <a:cubicBezTo>
                    <a:pt x="1131" y="6485"/>
                    <a:pt x="2155" y="6303"/>
                    <a:pt x="3142" y="5732"/>
                  </a:cubicBezTo>
                  <a:cubicBezTo>
                    <a:pt x="4130" y="5162"/>
                    <a:pt x="4955" y="4231"/>
                    <a:pt x="5179" y="3110"/>
                  </a:cubicBezTo>
                  <a:cubicBezTo>
                    <a:pt x="5405" y="1992"/>
                    <a:pt x="5039" y="250"/>
                    <a:pt x="3919" y="35"/>
                  </a:cubicBezTo>
                  <a:cubicBezTo>
                    <a:pt x="3798" y="12"/>
                    <a:pt x="3676" y="0"/>
                    <a:pt x="355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3" name="Google Shape;3123;p49"/>
            <p:cNvSpPr/>
            <p:nvPr/>
          </p:nvSpPr>
          <p:spPr>
            <a:xfrm>
              <a:off x="5503950" y="3199650"/>
              <a:ext cx="200925" cy="108450"/>
            </a:xfrm>
            <a:custGeom>
              <a:avLst/>
              <a:gdLst/>
              <a:ahLst/>
              <a:cxnLst/>
              <a:rect l="l" t="t" r="r" b="b"/>
              <a:pathLst>
                <a:path w="8037" h="4338" extrusionOk="0">
                  <a:moveTo>
                    <a:pt x="2831" y="1"/>
                  </a:moveTo>
                  <a:cubicBezTo>
                    <a:pt x="2766" y="1"/>
                    <a:pt x="2701" y="2"/>
                    <a:pt x="2635" y="6"/>
                  </a:cubicBezTo>
                  <a:cubicBezTo>
                    <a:pt x="1663" y="62"/>
                    <a:pt x="676" y="640"/>
                    <a:pt x="366" y="1559"/>
                  </a:cubicBezTo>
                  <a:cubicBezTo>
                    <a:pt x="1" y="2643"/>
                    <a:pt x="1341" y="3814"/>
                    <a:pt x="2420" y="4173"/>
                  </a:cubicBezTo>
                  <a:cubicBezTo>
                    <a:pt x="2760" y="4286"/>
                    <a:pt x="3114" y="4338"/>
                    <a:pt x="3469" y="4338"/>
                  </a:cubicBezTo>
                  <a:cubicBezTo>
                    <a:pt x="4245" y="4338"/>
                    <a:pt x="5029" y="4091"/>
                    <a:pt x="5704" y="3693"/>
                  </a:cubicBezTo>
                  <a:cubicBezTo>
                    <a:pt x="6687" y="3115"/>
                    <a:pt x="7350" y="2314"/>
                    <a:pt x="8037" y="1403"/>
                  </a:cubicBezTo>
                  <a:lnTo>
                    <a:pt x="8037" y="1403"/>
                  </a:lnTo>
                  <a:cubicBezTo>
                    <a:pt x="7818" y="1542"/>
                    <a:pt x="7565" y="1600"/>
                    <a:pt x="7306" y="1600"/>
                  </a:cubicBezTo>
                  <a:cubicBezTo>
                    <a:pt x="7087" y="1600"/>
                    <a:pt x="6864" y="1558"/>
                    <a:pt x="6656" y="1488"/>
                  </a:cubicBezTo>
                  <a:cubicBezTo>
                    <a:pt x="6205" y="1334"/>
                    <a:pt x="5805" y="1063"/>
                    <a:pt x="5394" y="821"/>
                  </a:cubicBezTo>
                  <a:cubicBezTo>
                    <a:pt x="4612" y="362"/>
                    <a:pt x="3735" y="1"/>
                    <a:pt x="283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4" name="Google Shape;3124;p49"/>
            <p:cNvSpPr/>
            <p:nvPr/>
          </p:nvSpPr>
          <p:spPr>
            <a:xfrm>
              <a:off x="5960325" y="3095575"/>
              <a:ext cx="74200" cy="70500"/>
            </a:xfrm>
            <a:custGeom>
              <a:avLst/>
              <a:gdLst/>
              <a:ahLst/>
              <a:cxnLst/>
              <a:rect l="l" t="t" r="r" b="b"/>
              <a:pathLst>
                <a:path w="2968" h="2820" extrusionOk="0">
                  <a:moveTo>
                    <a:pt x="1599" y="120"/>
                  </a:moveTo>
                  <a:cubicBezTo>
                    <a:pt x="1675" y="120"/>
                    <a:pt x="1757" y="140"/>
                    <a:pt x="1868" y="179"/>
                  </a:cubicBezTo>
                  <a:cubicBezTo>
                    <a:pt x="2102" y="261"/>
                    <a:pt x="2299" y="376"/>
                    <a:pt x="2450" y="520"/>
                  </a:cubicBezTo>
                  <a:cubicBezTo>
                    <a:pt x="2717" y="774"/>
                    <a:pt x="2840" y="1139"/>
                    <a:pt x="2764" y="1451"/>
                  </a:cubicBezTo>
                  <a:cubicBezTo>
                    <a:pt x="2717" y="1656"/>
                    <a:pt x="2584" y="1835"/>
                    <a:pt x="2487" y="1954"/>
                  </a:cubicBezTo>
                  <a:cubicBezTo>
                    <a:pt x="2237" y="2261"/>
                    <a:pt x="1960" y="2477"/>
                    <a:pt x="1663" y="2594"/>
                  </a:cubicBezTo>
                  <a:cubicBezTo>
                    <a:pt x="1496" y="2660"/>
                    <a:pt x="1321" y="2693"/>
                    <a:pt x="1151" y="2693"/>
                  </a:cubicBezTo>
                  <a:cubicBezTo>
                    <a:pt x="974" y="2693"/>
                    <a:pt x="803" y="2657"/>
                    <a:pt x="655" y="2583"/>
                  </a:cubicBezTo>
                  <a:cubicBezTo>
                    <a:pt x="337" y="2428"/>
                    <a:pt x="124" y="2095"/>
                    <a:pt x="138" y="1771"/>
                  </a:cubicBezTo>
                  <a:cubicBezTo>
                    <a:pt x="147" y="1603"/>
                    <a:pt x="208" y="1424"/>
                    <a:pt x="337" y="1209"/>
                  </a:cubicBezTo>
                  <a:cubicBezTo>
                    <a:pt x="573" y="815"/>
                    <a:pt x="906" y="474"/>
                    <a:pt x="1297" y="228"/>
                  </a:cubicBezTo>
                  <a:cubicBezTo>
                    <a:pt x="1419" y="152"/>
                    <a:pt x="1503" y="120"/>
                    <a:pt x="1599" y="120"/>
                  </a:cubicBezTo>
                  <a:close/>
                  <a:moveTo>
                    <a:pt x="1597" y="0"/>
                  </a:moveTo>
                  <a:cubicBezTo>
                    <a:pt x="1483" y="0"/>
                    <a:pt x="1376" y="38"/>
                    <a:pt x="1234" y="128"/>
                  </a:cubicBezTo>
                  <a:cubicBezTo>
                    <a:pt x="824" y="384"/>
                    <a:pt x="481" y="737"/>
                    <a:pt x="235" y="1149"/>
                  </a:cubicBezTo>
                  <a:cubicBezTo>
                    <a:pt x="95" y="1383"/>
                    <a:pt x="30" y="1578"/>
                    <a:pt x="19" y="1769"/>
                  </a:cubicBezTo>
                  <a:cubicBezTo>
                    <a:pt x="1" y="2138"/>
                    <a:pt x="241" y="2520"/>
                    <a:pt x="600" y="2696"/>
                  </a:cubicBezTo>
                  <a:cubicBezTo>
                    <a:pt x="768" y="2778"/>
                    <a:pt x="957" y="2819"/>
                    <a:pt x="1152" y="2819"/>
                  </a:cubicBezTo>
                  <a:cubicBezTo>
                    <a:pt x="1334" y="2819"/>
                    <a:pt x="1523" y="2780"/>
                    <a:pt x="1706" y="2713"/>
                  </a:cubicBezTo>
                  <a:cubicBezTo>
                    <a:pt x="2024" y="2590"/>
                    <a:pt x="2319" y="2360"/>
                    <a:pt x="2582" y="2036"/>
                  </a:cubicBezTo>
                  <a:cubicBezTo>
                    <a:pt x="2688" y="1906"/>
                    <a:pt x="2830" y="1712"/>
                    <a:pt x="2885" y="1484"/>
                  </a:cubicBezTo>
                  <a:cubicBezTo>
                    <a:pt x="2967" y="1131"/>
                    <a:pt x="2832" y="721"/>
                    <a:pt x="2535" y="435"/>
                  </a:cubicBezTo>
                  <a:cubicBezTo>
                    <a:pt x="2368" y="275"/>
                    <a:pt x="2159" y="152"/>
                    <a:pt x="1907" y="66"/>
                  </a:cubicBezTo>
                  <a:cubicBezTo>
                    <a:pt x="1785" y="25"/>
                    <a:pt x="1689" y="0"/>
                    <a:pt x="15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5" name="Google Shape;3125;p49"/>
            <p:cNvSpPr/>
            <p:nvPr/>
          </p:nvSpPr>
          <p:spPr>
            <a:xfrm>
              <a:off x="5710800" y="3048825"/>
              <a:ext cx="135800" cy="154425"/>
            </a:xfrm>
            <a:custGeom>
              <a:avLst/>
              <a:gdLst/>
              <a:ahLst/>
              <a:cxnLst/>
              <a:rect l="l" t="t" r="r" b="b"/>
              <a:pathLst>
                <a:path w="5432" h="6177" extrusionOk="0">
                  <a:moveTo>
                    <a:pt x="3314" y="0"/>
                  </a:moveTo>
                  <a:cubicBezTo>
                    <a:pt x="2108" y="0"/>
                    <a:pt x="119" y="1656"/>
                    <a:pt x="32" y="1731"/>
                  </a:cubicBezTo>
                  <a:cubicBezTo>
                    <a:pt x="5" y="1754"/>
                    <a:pt x="1" y="1793"/>
                    <a:pt x="23" y="1817"/>
                  </a:cubicBezTo>
                  <a:cubicBezTo>
                    <a:pt x="36" y="1832"/>
                    <a:pt x="54" y="1840"/>
                    <a:pt x="72" y="1840"/>
                  </a:cubicBezTo>
                  <a:cubicBezTo>
                    <a:pt x="86" y="1840"/>
                    <a:pt x="100" y="1835"/>
                    <a:pt x="112" y="1825"/>
                  </a:cubicBezTo>
                  <a:cubicBezTo>
                    <a:pt x="131" y="1808"/>
                    <a:pt x="2151" y="124"/>
                    <a:pt x="3312" y="124"/>
                  </a:cubicBezTo>
                  <a:cubicBezTo>
                    <a:pt x="3354" y="124"/>
                    <a:pt x="3395" y="126"/>
                    <a:pt x="3435" y="131"/>
                  </a:cubicBezTo>
                  <a:cubicBezTo>
                    <a:pt x="3993" y="194"/>
                    <a:pt x="4576" y="642"/>
                    <a:pt x="4919" y="1267"/>
                  </a:cubicBezTo>
                  <a:cubicBezTo>
                    <a:pt x="5261" y="1887"/>
                    <a:pt x="5306" y="2550"/>
                    <a:pt x="5048" y="3085"/>
                  </a:cubicBezTo>
                  <a:cubicBezTo>
                    <a:pt x="4496" y="4222"/>
                    <a:pt x="3189" y="5444"/>
                    <a:pt x="1870" y="6060"/>
                  </a:cubicBezTo>
                  <a:cubicBezTo>
                    <a:pt x="1837" y="6074"/>
                    <a:pt x="1825" y="6111"/>
                    <a:pt x="1839" y="6142"/>
                  </a:cubicBezTo>
                  <a:cubicBezTo>
                    <a:pt x="1849" y="6165"/>
                    <a:pt x="1872" y="6177"/>
                    <a:pt x="1897" y="6177"/>
                  </a:cubicBezTo>
                  <a:cubicBezTo>
                    <a:pt x="1903" y="6177"/>
                    <a:pt x="1913" y="6175"/>
                    <a:pt x="1921" y="6173"/>
                  </a:cubicBezTo>
                  <a:cubicBezTo>
                    <a:pt x="3263" y="5545"/>
                    <a:pt x="4594" y="4298"/>
                    <a:pt x="5154" y="3138"/>
                  </a:cubicBezTo>
                  <a:cubicBezTo>
                    <a:pt x="5431" y="2566"/>
                    <a:pt x="5384" y="1864"/>
                    <a:pt x="5025" y="1208"/>
                  </a:cubicBezTo>
                  <a:cubicBezTo>
                    <a:pt x="4658" y="535"/>
                    <a:pt x="4053" y="77"/>
                    <a:pt x="3448" y="8"/>
                  </a:cubicBezTo>
                  <a:cubicBezTo>
                    <a:pt x="3404" y="3"/>
                    <a:pt x="3359" y="0"/>
                    <a:pt x="33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6" name="Google Shape;3126;p49"/>
            <p:cNvSpPr/>
            <p:nvPr/>
          </p:nvSpPr>
          <p:spPr>
            <a:xfrm>
              <a:off x="5841025" y="3075025"/>
              <a:ext cx="125425" cy="129000"/>
            </a:xfrm>
            <a:custGeom>
              <a:avLst/>
              <a:gdLst/>
              <a:ahLst/>
              <a:cxnLst/>
              <a:rect l="l" t="t" r="r" b="b"/>
              <a:pathLst>
                <a:path w="5017" h="5160" extrusionOk="0">
                  <a:moveTo>
                    <a:pt x="2673" y="0"/>
                  </a:moveTo>
                  <a:cubicBezTo>
                    <a:pt x="1565" y="0"/>
                    <a:pt x="96" y="1283"/>
                    <a:pt x="28" y="1342"/>
                  </a:cubicBezTo>
                  <a:cubicBezTo>
                    <a:pt x="3" y="1364"/>
                    <a:pt x="1" y="1403"/>
                    <a:pt x="23" y="1430"/>
                  </a:cubicBezTo>
                  <a:cubicBezTo>
                    <a:pt x="35" y="1443"/>
                    <a:pt x="52" y="1450"/>
                    <a:pt x="69" y="1450"/>
                  </a:cubicBezTo>
                  <a:cubicBezTo>
                    <a:pt x="83" y="1450"/>
                    <a:pt x="98" y="1444"/>
                    <a:pt x="110" y="1434"/>
                  </a:cubicBezTo>
                  <a:cubicBezTo>
                    <a:pt x="127" y="1423"/>
                    <a:pt x="1611" y="124"/>
                    <a:pt x="2675" y="124"/>
                  </a:cubicBezTo>
                  <a:cubicBezTo>
                    <a:pt x="2762" y="124"/>
                    <a:pt x="2846" y="133"/>
                    <a:pt x="2926" y="152"/>
                  </a:cubicBezTo>
                  <a:cubicBezTo>
                    <a:pt x="3673" y="326"/>
                    <a:pt x="4350" y="779"/>
                    <a:pt x="4652" y="1313"/>
                  </a:cubicBezTo>
                  <a:cubicBezTo>
                    <a:pt x="4853" y="1662"/>
                    <a:pt x="4894" y="2031"/>
                    <a:pt x="4775" y="2406"/>
                  </a:cubicBezTo>
                  <a:cubicBezTo>
                    <a:pt x="4422" y="3524"/>
                    <a:pt x="2516" y="5034"/>
                    <a:pt x="2496" y="5051"/>
                  </a:cubicBezTo>
                  <a:cubicBezTo>
                    <a:pt x="2467" y="5073"/>
                    <a:pt x="2465" y="5108"/>
                    <a:pt x="2485" y="5137"/>
                  </a:cubicBezTo>
                  <a:cubicBezTo>
                    <a:pt x="2498" y="5153"/>
                    <a:pt x="2516" y="5160"/>
                    <a:pt x="2535" y="5160"/>
                  </a:cubicBezTo>
                  <a:cubicBezTo>
                    <a:pt x="2547" y="5160"/>
                    <a:pt x="2559" y="5155"/>
                    <a:pt x="2567" y="5145"/>
                  </a:cubicBezTo>
                  <a:cubicBezTo>
                    <a:pt x="2647" y="5084"/>
                    <a:pt x="4525" y="3596"/>
                    <a:pt x="4888" y="2441"/>
                  </a:cubicBezTo>
                  <a:cubicBezTo>
                    <a:pt x="5017" y="2039"/>
                    <a:pt x="4968" y="1627"/>
                    <a:pt x="4754" y="1251"/>
                  </a:cubicBezTo>
                  <a:cubicBezTo>
                    <a:pt x="4436" y="691"/>
                    <a:pt x="3729" y="211"/>
                    <a:pt x="2951" y="31"/>
                  </a:cubicBezTo>
                  <a:cubicBezTo>
                    <a:pt x="2862" y="10"/>
                    <a:pt x="2769" y="0"/>
                    <a:pt x="26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7" name="Google Shape;3127;p49"/>
            <p:cNvSpPr/>
            <p:nvPr/>
          </p:nvSpPr>
          <p:spPr>
            <a:xfrm>
              <a:off x="5903250" y="3077475"/>
              <a:ext cx="148350" cy="139525"/>
            </a:xfrm>
            <a:custGeom>
              <a:avLst/>
              <a:gdLst/>
              <a:ahLst/>
              <a:cxnLst/>
              <a:rect l="l" t="t" r="r" b="b"/>
              <a:pathLst>
                <a:path w="5934" h="5581" extrusionOk="0">
                  <a:moveTo>
                    <a:pt x="3823" y="0"/>
                  </a:moveTo>
                  <a:cubicBezTo>
                    <a:pt x="2919" y="0"/>
                    <a:pt x="1991" y="687"/>
                    <a:pt x="1937" y="729"/>
                  </a:cubicBezTo>
                  <a:cubicBezTo>
                    <a:pt x="1908" y="749"/>
                    <a:pt x="1904" y="788"/>
                    <a:pt x="1925" y="815"/>
                  </a:cubicBezTo>
                  <a:cubicBezTo>
                    <a:pt x="1936" y="832"/>
                    <a:pt x="1954" y="841"/>
                    <a:pt x="1973" y="841"/>
                  </a:cubicBezTo>
                  <a:cubicBezTo>
                    <a:pt x="1985" y="841"/>
                    <a:pt x="1998" y="837"/>
                    <a:pt x="2009" y="829"/>
                  </a:cubicBezTo>
                  <a:cubicBezTo>
                    <a:pt x="2022" y="819"/>
                    <a:pt x="2953" y="129"/>
                    <a:pt x="3830" y="129"/>
                  </a:cubicBezTo>
                  <a:cubicBezTo>
                    <a:pt x="4148" y="129"/>
                    <a:pt x="4458" y="220"/>
                    <a:pt x="4715" y="466"/>
                  </a:cubicBezTo>
                  <a:cubicBezTo>
                    <a:pt x="5648" y="1358"/>
                    <a:pt x="5488" y="2337"/>
                    <a:pt x="4132" y="4067"/>
                  </a:cubicBezTo>
                  <a:cubicBezTo>
                    <a:pt x="3271" y="5167"/>
                    <a:pt x="2385" y="5474"/>
                    <a:pt x="1664" y="5474"/>
                  </a:cubicBezTo>
                  <a:cubicBezTo>
                    <a:pt x="786" y="5474"/>
                    <a:pt x="153" y="5019"/>
                    <a:pt x="107" y="4984"/>
                  </a:cubicBezTo>
                  <a:cubicBezTo>
                    <a:pt x="96" y="4975"/>
                    <a:pt x="83" y="4971"/>
                    <a:pt x="70" y="4971"/>
                  </a:cubicBezTo>
                  <a:cubicBezTo>
                    <a:pt x="51" y="4971"/>
                    <a:pt x="33" y="4979"/>
                    <a:pt x="21" y="4996"/>
                  </a:cubicBezTo>
                  <a:cubicBezTo>
                    <a:pt x="0" y="5021"/>
                    <a:pt x="7" y="5060"/>
                    <a:pt x="35" y="5080"/>
                  </a:cubicBezTo>
                  <a:cubicBezTo>
                    <a:pt x="48" y="5088"/>
                    <a:pt x="729" y="5581"/>
                    <a:pt x="1672" y="5581"/>
                  </a:cubicBezTo>
                  <a:cubicBezTo>
                    <a:pt x="2427" y="5581"/>
                    <a:pt x="3349" y="5267"/>
                    <a:pt x="4231" y="4138"/>
                  </a:cubicBezTo>
                  <a:cubicBezTo>
                    <a:pt x="5423" y="2620"/>
                    <a:pt x="5934" y="1461"/>
                    <a:pt x="4801" y="378"/>
                  </a:cubicBezTo>
                  <a:cubicBezTo>
                    <a:pt x="4512" y="101"/>
                    <a:pt x="4169" y="0"/>
                    <a:pt x="38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8" name="Google Shape;3128;p49"/>
            <p:cNvSpPr/>
            <p:nvPr/>
          </p:nvSpPr>
          <p:spPr>
            <a:xfrm>
              <a:off x="5744975" y="3096750"/>
              <a:ext cx="95375" cy="98000"/>
            </a:xfrm>
            <a:custGeom>
              <a:avLst/>
              <a:gdLst/>
              <a:ahLst/>
              <a:cxnLst/>
              <a:rect l="l" t="t" r="r" b="b"/>
              <a:pathLst>
                <a:path w="3815" h="3920" extrusionOk="0">
                  <a:moveTo>
                    <a:pt x="2233" y="1"/>
                  </a:moveTo>
                  <a:cubicBezTo>
                    <a:pt x="2000" y="1"/>
                    <a:pt x="1754" y="65"/>
                    <a:pt x="1516" y="191"/>
                  </a:cubicBezTo>
                  <a:cubicBezTo>
                    <a:pt x="1221" y="347"/>
                    <a:pt x="971" y="575"/>
                    <a:pt x="745" y="799"/>
                  </a:cubicBezTo>
                  <a:cubicBezTo>
                    <a:pt x="493" y="1045"/>
                    <a:pt x="216" y="1340"/>
                    <a:pt x="109" y="1716"/>
                  </a:cubicBezTo>
                  <a:cubicBezTo>
                    <a:pt x="0" y="2091"/>
                    <a:pt x="70" y="2524"/>
                    <a:pt x="300" y="2941"/>
                  </a:cubicBezTo>
                  <a:cubicBezTo>
                    <a:pt x="505" y="3306"/>
                    <a:pt x="796" y="3609"/>
                    <a:pt x="1077" y="3901"/>
                  </a:cubicBezTo>
                  <a:cubicBezTo>
                    <a:pt x="1088" y="3911"/>
                    <a:pt x="1106" y="3919"/>
                    <a:pt x="1120" y="3919"/>
                  </a:cubicBezTo>
                  <a:cubicBezTo>
                    <a:pt x="1137" y="3919"/>
                    <a:pt x="1151" y="3913"/>
                    <a:pt x="1166" y="3897"/>
                  </a:cubicBezTo>
                  <a:cubicBezTo>
                    <a:pt x="1190" y="3872"/>
                    <a:pt x="1190" y="3835"/>
                    <a:pt x="1168" y="3808"/>
                  </a:cubicBezTo>
                  <a:cubicBezTo>
                    <a:pt x="893" y="3521"/>
                    <a:pt x="605" y="3226"/>
                    <a:pt x="411" y="2875"/>
                  </a:cubicBezTo>
                  <a:cubicBezTo>
                    <a:pt x="195" y="2487"/>
                    <a:pt x="132" y="2089"/>
                    <a:pt x="228" y="1747"/>
                  </a:cubicBezTo>
                  <a:cubicBezTo>
                    <a:pt x="326" y="1400"/>
                    <a:pt x="591" y="1119"/>
                    <a:pt x="831" y="883"/>
                  </a:cubicBezTo>
                  <a:cubicBezTo>
                    <a:pt x="1053" y="667"/>
                    <a:pt x="1295" y="448"/>
                    <a:pt x="1576" y="298"/>
                  </a:cubicBezTo>
                  <a:cubicBezTo>
                    <a:pt x="1793" y="181"/>
                    <a:pt x="2019" y="120"/>
                    <a:pt x="2231" y="120"/>
                  </a:cubicBezTo>
                  <a:cubicBezTo>
                    <a:pt x="2311" y="120"/>
                    <a:pt x="2389" y="129"/>
                    <a:pt x="2464" y="146"/>
                  </a:cubicBezTo>
                  <a:cubicBezTo>
                    <a:pt x="2616" y="183"/>
                    <a:pt x="2770" y="253"/>
                    <a:pt x="2950" y="372"/>
                  </a:cubicBezTo>
                  <a:cubicBezTo>
                    <a:pt x="3240" y="565"/>
                    <a:pt x="3496" y="819"/>
                    <a:pt x="3693" y="1104"/>
                  </a:cubicBezTo>
                  <a:cubicBezTo>
                    <a:pt x="3704" y="1121"/>
                    <a:pt x="3724" y="1130"/>
                    <a:pt x="3743" y="1130"/>
                  </a:cubicBezTo>
                  <a:cubicBezTo>
                    <a:pt x="3755" y="1130"/>
                    <a:pt x="3767" y="1127"/>
                    <a:pt x="3777" y="1119"/>
                  </a:cubicBezTo>
                  <a:cubicBezTo>
                    <a:pt x="3806" y="1100"/>
                    <a:pt x="3814" y="1063"/>
                    <a:pt x="3794" y="1035"/>
                  </a:cubicBezTo>
                  <a:cubicBezTo>
                    <a:pt x="3588" y="737"/>
                    <a:pt x="3320" y="473"/>
                    <a:pt x="3018" y="274"/>
                  </a:cubicBezTo>
                  <a:cubicBezTo>
                    <a:pt x="2827" y="144"/>
                    <a:pt x="2659" y="68"/>
                    <a:pt x="2493" y="29"/>
                  </a:cubicBezTo>
                  <a:cubicBezTo>
                    <a:pt x="2409" y="10"/>
                    <a:pt x="2322" y="1"/>
                    <a:pt x="223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9" name="Google Shape;3129;p49"/>
            <p:cNvSpPr/>
            <p:nvPr/>
          </p:nvSpPr>
          <p:spPr>
            <a:xfrm>
              <a:off x="5862325" y="3104875"/>
              <a:ext cx="95825" cy="86425"/>
            </a:xfrm>
            <a:custGeom>
              <a:avLst/>
              <a:gdLst/>
              <a:ahLst/>
              <a:cxnLst/>
              <a:rect l="l" t="t" r="r" b="b"/>
              <a:pathLst>
                <a:path w="3833" h="3457" extrusionOk="0">
                  <a:moveTo>
                    <a:pt x="2065" y="1"/>
                  </a:moveTo>
                  <a:cubicBezTo>
                    <a:pt x="1868" y="1"/>
                    <a:pt x="1688" y="105"/>
                    <a:pt x="1521" y="215"/>
                  </a:cubicBezTo>
                  <a:cubicBezTo>
                    <a:pt x="1040" y="527"/>
                    <a:pt x="558" y="886"/>
                    <a:pt x="287" y="1399"/>
                  </a:cubicBezTo>
                  <a:cubicBezTo>
                    <a:pt x="25" y="1893"/>
                    <a:pt x="0" y="2618"/>
                    <a:pt x="454" y="3042"/>
                  </a:cubicBezTo>
                  <a:cubicBezTo>
                    <a:pt x="749" y="3319"/>
                    <a:pt x="1172" y="3399"/>
                    <a:pt x="1508" y="3438"/>
                  </a:cubicBezTo>
                  <a:cubicBezTo>
                    <a:pt x="1596" y="3447"/>
                    <a:pt x="1695" y="3457"/>
                    <a:pt x="1797" y="3457"/>
                  </a:cubicBezTo>
                  <a:cubicBezTo>
                    <a:pt x="2044" y="3457"/>
                    <a:pt x="2312" y="3408"/>
                    <a:pt x="2495" y="3221"/>
                  </a:cubicBezTo>
                  <a:cubicBezTo>
                    <a:pt x="2520" y="3194"/>
                    <a:pt x="2520" y="3155"/>
                    <a:pt x="2495" y="3133"/>
                  </a:cubicBezTo>
                  <a:cubicBezTo>
                    <a:pt x="2482" y="3120"/>
                    <a:pt x="2466" y="3114"/>
                    <a:pt x="2450" y="3114"/>
                  </a:cubicBezTo>
                  <a:cubicBezTo>
                    <a:pt x="2434" y="3114"/>
                    <a:pt x="2419" y="3120"/>
                    <a:pt x="2407" y="3133"/>
                  </a:cubicBezTo>
                  <a:cubicBezTo>
                    <a:pt x="2250" y="3295"/>
                    <a:pt x="2015" y="3339"/>
                    <a:pt x="1794" y="3339"/>
                  </a:cubicBezTo>
                  <a:cubicBezTo>
                    <a:pt x="1697" y="3339"/>
                    <a:pt x="1602" y="3330"/>
                    <a:pt x="1518" y="3319"/>
                  </a:cubicBezTo>
                  <a:cubicBezTo>
                    <a:pt x="1200" y="3284"/>
                    <a:pt x="802" y="3211"/>
                    <a:pt x="534" y="2958"/>
                  </a:cubicBezTo>
                  <a:cubicBezTo>
                    <a:pt x="123" y="2575"/>
                    <a:pt x="150" y="1912"/>
                    <a:pt x="392" y="1459"/>
                  </a:cubicBezTo>
                  <a:cubicBezTo>
                    <a:pt x="651" y="970"/>
                    <a:pt x="1118" y="621"/>
                    <a:pt x="1584" y="320"/>
                  </a:cubicBezTo>
                  <a:cubicBezTo>
                    <a:pt x="1736" y="220"/>
                    <a:pt x="1898" y="124"/>
                    <a:pt x="2063" y="124"/>
                  </a:cubicBezTo>
                  <a:cubicBezTo>
                    <a:pt x="2078" y="124"/>
                    <a:pt x="2094" y="125"/>
                    <a:pt x="2109" y="127"/>
                  </a:cubicBezTo>
                  <a:cubicBezTo>
                    <a:pt x="2220" y="139"/>
                    <a:pt x="2329" y="199"/>
                    <a:pt x="2425" y="260"/>
                  </a:cubicBezTo>
                  <a:cubicBezTo>
                    <a:pt x="2979" y="611"/>
                    <a:pt x="3433" y="1134"/>
                    <a:pt x="3705" y="1733"/>
                  </a:cubicBezTo>
                  <a:cubicBezTo>
                    <a:pt x="3716" y="1756"/>
                    <a:pt x="3739" y="1770"/>
                    <a:pt x="3762" y="1770"/>
                  </a:cubicBezTo>
                  <a:cubicBezTo>
                    <a:pt x="3771" y="1770"/>
                    <a:pt x="3779" y="1768"/>
                    <a:pt x="3788" y="1764"/>
                  </a:cubicBezTo>
                  <a:cubicBezTo>
                    <a:pt x="3818" y="1748"/>
                    <a:pt x="3833" y="1713"/>
                    <a:pt x="3818" y="1682"/>
                  </a:cubicBezTo>
                  <a:cubicBezTo>
                    <a:pt x="3539" y="1061"/>
                    <a:pt x="3069" y="519"/>
                    <a:pt x="2495" y="156"/>
                  </a:cubicBezTo>
                  <a:cubicBezTo>
                    <a:pt x="2384" y="86"/>
                    <a:pt x="2261" y="20"/>
                    <a:pt x="2126" y="4"/>
                  </a:cubicBezTo>
                  <a:cubicBezTo>
                    <a:pt x="2105" y="2"/>
                    <a:pt x="2085" y="1"/>
                    <a:pt x="20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0" name="Google Shape;3130;p49"/>
            <p:cNvSpPr/>
            <p:nvPr/>
          </p:nvSpPr>
          <p:spPr>
            <a:xfrm>
              <a:off x="5526775" y="2791025"/>
              <a:ext cx="463425" cy="369275"/>
            </a:xfrm>
            <a:custGeom>
              <a:avLst/>
              <a:gdLst/>
              <a:ahLst/>
              <a:cxnLst/>
              <a:rect l="l" t="t" r="r" b="b"/>
              <a:pathLst>
                <a:path w="18537" h="14771" extrusionOk="0">
                  <a:moveTo>
                    <a:pt x="9401" y="0"/>
                  </a:moveTo>
                  <a:cubicBezTo>
                    <a:pt x="9401" y="0"/>
                    <a:pt x="1" y="10301"/>
                    <a:pt x="120" y="12615"/>
                  </a:cubicBezTo>
                  <a:cubicBezTo>
                    <a:pt x="185" y="13852"/>
                    <a:pt x="1545" y="14770"/>
                    <a:pt x="2765" y="14770"/>
                  </a:cubicBezTo>
                  <a:cubicBezTo>
                    <a:pt x="3244" y="14770"/>
                    <a:pt x="3702" y="14628"/>
                    <a:pt x="4051" y="14308"/>
                  </a:cubicBezTo>
                  <a:cubicBezTo>
                    <a:pt x="5288" y="13169"/>
                    <a:pt x="11285" y="7025"/>
                    <a:pt x="11285" y="7025"/>
                  </a:cubicBezTo>
                  <a:cubicBezTo>
                    <a:pt x="11285" y="7025"/>
                    <a:pt x="12337" y="7727"/>
                    <a:pt x="14246" y="7727"/>
                  </a:cubicBezTo>
                  <a:cubicBezTo>
                    <a:pt x="15385" y="7727"/>
                    <a:pt x="16829" y="7477"/>
                    <a:pt x="18537" y="6678"/>
                  </a:cubicBezTo>
                  <a:lnTo>
                    <a:pt x="9401"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1" name="Google Shape;3131;p49"/>
            <p:cNvSpPr/>
            <p:nvPr/>
          </p:nvSpPr>
          <p:spPr>
            <a:xfrm>
              <a:off x="5515950" y="2806600"/>
              <a:ext cx="477275" cy="355275"/>
            </a:xfrm>
            <a:custGeom>
              <a:avLst/>
              <a:gdLst/>
              <a:ahLst/>
              <a:cxnLst/>
              <a:rect l="l" t="t" r="r" b="b"/>
              <a:pathLst>
                <a:path w="19091" h="14211" extrusionOk="0">
                  <a:moveTo>
                    <a:pt x="9544" y="1"/>
                  </a:moveTo>
                  <a:cubicBezTo>
                    <a:pt x="9528" y="1"/>
                    <a:pt x="9512" y="7"/>
                    <a:pt x="9500" y="21"/>
                  </a:cubicBezTo>
                  <a:cubicBezTo>
                    <a:pt x="9451" y="73"/>
                    <a:pt x="4689" y="5060"/>
                    <a:pt x="3193" y="7173"/>
                  </a:cubicBezTo>
                  <a:cubicBezTo>
                    <a:pt x="2945" y="7524"/>
                    <a:pt x="2688" y="7871"/>
                    <a:pt x="2438" y="8203"/>
                  </a:cubicBezTo>
                  <a:cubicBezTo>
                    <a:pt x="1129" y="9953"/>
                    <a:pt x="1" y="11463"/>
                    <a:pt x="819" y="12928"/>
                  </a:cubicBezTo>
                  <a:cubicBezTo>
                    <a:pt x="1220" y="13644"/>
                    <a:pt x="1817" y="14077"/>
                    <a:pt x="2547" y="14184"/>
                  </a:cubicBezTo>
                  <a:cubicBezTo>
                    <a:pt x="2660" y="14202"/>
                    <a:pt x="2777" y="14210"/>
                    <a:pt x="2892" y="14210"/>
                  </a:cubicBezTo>
                  <a:cubicBezTo>
                    <a:pt x="3622" y="14210"/>
                    <a:pt x="4393" y="13890"/>
                    <a:pt x="4976" y="13326"/>
                  </a:cubicBezTo>
                  <a:cubicBezTo>
                    <a:pt x="6310" y="12027"/>
                    <a:pt x="11281" y="6802"/>
                    <a:pt x="11695" y="6365"/>
                  </a:cubicBezTo>
                  <a:cubicBezTo>
                    <a:pt x="11975" y="6462"/>
                    <a:pt x="13765" y="7046"/>
                    <a:pt x="15724" y="7046"/>
                  </a:cubicBezTo>
                  <a:cubicBezTo>
                    <a:pt x="16865" y="7046"/>
                    <a:pt x="18063" y="6848"/>
                    <a:pt x="19052" y="6240"/>
                  </a:cubicBezTo>
                  <a:cubicBezTo>
                    <a:pt x="19083" y="6221"/>
                    <a:pt x="19091" y="6182"/>
                    <a:pt x="19072" y="6156"/>
                  </a:cubicBezTo>
                  <a:cubicBezTo>
                    <a:pt x="19062" y="6136"/>
                    <a:pt x="19042" y="6125"/>
                    <a:pt x="19021" y="6125"/>
                  </a:cubicBezTo>
                  <a:cubicBezTo>
                    <a:pt x="19010" y="6125"/>
                    <a:pt x="18999" y="6129"/>
                    <a:pt x="18988" y="6135"/>
                  </a:cubicBezTo>
                  <a:cubicBezTo>
                    <a:pt x="18021" y="6730"/>
                    <a:pt x="16847" y="6924"/>
                    <a:pt x="15726" y="6924"/>
                  </a:cubicBezTo>
                  <a:cubicBezTo>
                    <a:pt x="13634" y="6924"/>
                    <a:pt x="11728" y="6248"/>
                    <a:pt x="11697" y="6238"/>
                  </a:cubicBezTo>
                  <a:cubicBezTo>
                    <a:pt x="11690" y="6235"/>
                    <a:pt x="11682" y="6234"/>
                    <a:pt x="11675" y="6234"/>
                  </a:cubicBezTo>
                  <a:cubicBezTo>
                    <a:pt x="11659" y="6234"/>
                    <a:pt x="11644" y="6240"/>
                    <a:pt x="11631" y="6252"/>
                  </a:cubicBezTo>
                  <a:cubicBezTo>
                    <a:pt x="11580" y="6309"/>
                    <a:pt x="6271" y="11892"/>
                    <a:pt x="4890" y="13236"/>
                  </a:cubicBezTo>
                  <a:cubicBezTo>
                    <a:pt x="4333" y="13777"/>
                    <a:pt x="3590" y="14088"/>
                    <a:pt x="2890" y="14088"/>
                  </a:cubicBezTo>
                  <a:cubicBezTo>
                    <a:pt x="2781" y="14088"/>
                    <a:pt x="2672" y="14080"/>
                    <a:pt x="2565" y="14065"/>
                  </a:cubicBezTo>
                  <a:cubicBezTo>
                    <a:pt x="1874" y="13962"/>
                    <a:pt x="1306" y="13548"/>
                    <a:pt x="926" y="12868"/>
                  </a:cubicBezTo>
                  <a:cubicBezTo>
                    <a:pt x="147" y="11473"/>
                    <a:pt x="1254" y="9992"/>
                    <a:pt x="2537" y="8275"/>
                  </a:cubicBezTo>
                  <a:cubicBezTo>
                    <a:pt x="2789" y="7940"/>
                    <a:pt x="3048" y="7594"/>
                    <a:pt x="3296" y="7243"/>
                  </a:cubicBezTo>
                  <a:cubicBezTo>
                    <a:pt x="4783" y="5136"/>
                    <a:pt x="9541" y="157"/>
                    <a:pt x="9590" y="105"/>
                  </a:cubicBezTo>
                  <a:cubicBezTo>
                    <a:pt x="9613" y="79"/>
                    <a:pt x="9613" y="42"/>
                    <a:pt x="9588" y="17"/>
                  </a:cubicBezTo>
                  <a:cubicBezTo>
                    <a:pt x="9575" y="6"/>
                    <a:pt x="9560" y="1"/>
                    <a:pt x="95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2" name="Google Shape;3132;p49"/>
            <p:cNvSpPr/>
            <p:nvPr/>
          </p:nvSpPr>
          <p:spPr>
            <a:xfrm>
              <a:off x="5633725" y="2866775"/>
              <a:ext cx="37825" cy="34275"/>
            </a:xfrm>
            <a:custGeom>
              <a:avLst/>
              <a:gdLst/>
              <a:ahLst/>
              <a:cxnLst/>
              <a:rect l="l" t="t" r="r" b="b"/>
              <a:pathLst>
                <a:path w="1513" h="1371" extrusionOk="0">
                  <a:moveTo>
                    <a:pt x="72" y="1"/>
                  </a:moveTo>
                  <a:cubicBezTo>
                    <a:pt x="54" y="1"/>
                    <a:pt x="37" y="7"/>
                    <a:pt x="25" y="21"/>
                  </a:cubicBezTo>
                  <a:cubicBezTo>
                    <a:pt x="0" y="48"/>
                    <a:pt x="4" y="87"/>
                    <a:pt x="29" y="109"/>
                  </a:cubicBezTo>
                  <a:cubicBezTo>
                    <a:pt x="493" y="513"/>
                    <a:pt x="954" y="932"/>
                    <a:pt x="1400" y="1352"/>
                  </a:cubicBezTo>
                  <a:cubicBezTo>
                    <a:pt x="1412" y="1365"/>
                    <a:pt x="1426" y="1371"/>
                    <a:pt x="1443" y="1371"/>
                  </a:cubicBezTo>
                  <a:cubicBezTo>
                    <a:pt x="1457" y="1371"/>
                    <a:pt x="1473" y="1363"/>
                    <a:pt x="1488" y="1350"/>
                  </a:cubicBezTo>
                  <a:cubicBezTo>
                    <a:pt x="1512" y="1324"/>
                    <a:pt x="1512" y="1287"/>
                    <a:pt x="1486" y="1262"/>
                  </a:cubicBezTo>
                  <a:cubicBezTo>
                    <a:pt x="1041" y="839"/>
                    <a:pt x="575" y="419"/>
                    <a:pt x="111" y="15"/>
                  </a:cubicBezTo>
                  <a:cubicBezTo>
                    <a:pt x="100" y="5"/>
                    <a:pt x="86" y="1"/>
                    <a:pt x="7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3" name="Google Shape;3133;p49"/>
            <p:cNvSpPr/>
            <p:nvPr/>
          </p:nvSpPr>
          <p:spPr>
            <a:xfrm>
              <a:off x="5550775" y="3029300"/>
              <a:ext cx="117650" cy="106450"/>
            </a:xfrm>
            <a:custGeom>
              <a:avLst/>
              <a:gdLst/>
              <a:ahLst/>
              <a:cxnLst/>
              <a:rect l="l" t="t" r="r" b="b"/>
              <a:pathLst>
                <a:path w="4706" h="4258" extrusionOk="0">
                  <a:moveTo>
                    <a:pt x="1735" y="130"/>
                  </a:moveTo>
                  <a:cubicBezTo>
                    <a:pt x="2963" y="280"/>
                    <a:pt x="4020" y="984"/>
                    <a:pt x="4570" y="2018"/>
                  </a:cubicBezTo>
                  <a:cubicBezTo>
                    <a:pt x="4289" y="2496"/>
                    <a:pt x="3938" y="3039"/>
                    <a:pt x="3456" y="3460"/>
                  </a:cubicBezTo>
                  <a:cubicBezTo>
                    <a:pt x="2955" y="3900"/>
                    <a:pt x="2378" y="4137"/>
                    <a:pt x="1818" y="4137"/>
                  </a:cubicBezTo>
                  <a:cubicBezTo>
                    <a:pt x="1809" y="4137"/>
                    <a:pt x="1799" y="4137"/>
                    <a:pt x="1790" y="4137"/>
                  </a:cubicBezTo>
                  <a:cubicBezTo>
                    <a:pt x="1144" y="4127"/>
                    <a:pt x="557" y="3766"/>
                    <a:pt x="327" y="3238"/>
                  </a:cubicBezTo>
                  <a:cubicBezTo>
                    <a:pt x="128" y="2781"/>
                    <a:pt x="190" y="2188"/>
                    <a:pt x="491" y="1648"/>
                  </a:cubicBezTo>
                  <a:cubicBezTo>
                    <a:pt x="709" y="1254"/>
                    <a:pt x="1109" y="762"/>
                    <a:pt x="1683" y="183"/>
                  </a:cubicBezTo>
                  <a:lnTo>
                    <a:pt x="1735" y="130"/>
                  </a:lnTo>
                  <a:close/>
                  <a:moveTo>
                    <a:pt x="1716" y="1"/>
                  </a:moveTo>
                  <a:cubicBezTo>
                    <a:pt x="1700" y="1"/>
                    <a:pt x="1682" y="8"/>
                    <a:pt x="1671" y="19"/>
                  </a:cubicBezTo>
                  <a:lnTo>
                    <a:pt x="1595" y="93"/>
                  </a:lnTo>
                  <a:cubicBezTo>
                    <a:pt x="1014" y="684"/>
                    <a:pt x="606" y="1183"/>
                    <a:pt x="383" y="1583"/>
                  </a:cubicBezTo>
                  <a:cubicBezTo>
                    <a:pt x="62" y="2157"/>
                    <a:pt x="1" y="2791"/>
                    <a:pt x="214" y="3283"/>
                  </a:cubicBezTo>
                  <a:cubicBezTo>
                    <a:pt x="463" y="3856"/>
                    <a:pt x="1092" y="4248"/>
                    <a:pt x="1786" y="4258"/>
                  </a:cubicBezTo>
                  <a:lnTo>
                    <a:pt x="1819" y="4258"/>
                  </a:lnTo>
                  <a:cubicBezTo>
                    <a:pt x="2403" y="4258"/>
                    <a:pt x="3011" y="4008"/>
                    <a:pt x="3536" y="3546"/>
                  </a:cubicBezTo>
                  <a:cubicBezTo>
                    <a:pt x="4043" y="3105"/>
                    <a:pt x="4404" y="2537"/>
                    <a:pt x="4693" y="2042"/>
                  </a:cubicBezTo>
                  <a:cubicBezTo>
                    <a:pt x="4705" y="2024"/>
                    <a:pt x="4705" y="2001"/>
                    <a:pt x="4697" y="1983"/>
                  </a:cubicBezTo>
                  <a:cubicBezTo>
                    <a:pt x="4127" y="893"/>
                    <a:pt x="3013" y="153"/>
                    <a:pt x="1722" y="1"/>
                  </a:cubicBezTo>
                  <a:cubicBezTo>
                    <a:pt x="1720" y="1"/>
                    <a:pt x="1718" y="1"/>
                    <a:pt x="17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4" name="Google Shape;3134;p49"/>
            <p:cNvSpPr/>
            <p:nvPr/>
          </p:nvSpPr>
          <p:spPr>
            <a:xfrm>
              <a:off x="5125275" y="3219300"/>
              <a:ext cx="293300" cy="277275"/>
            </a:xfrm>
            <a:custGeom>
              <a:avLst/>
              <a:gdLst/>
              <a:ahLst/>
              <a:cxnLst/>
              <a:rect l="l" t="t" r="r" b="b"/>
              <a:pathLst>
                <a:path w="11732" h="11091" extrusionOk="0">
                  <a:moveTo>
                    <a:pt x="9517" y="0"/>
                  </a:moveTo>
                  <a:cubicBezTo>
                    <a:pt x="7019" y="0"/>
                    <a:pt x="795" y="1407"/>
                    <a:pt x="795" y="1407"/>
                  </a:cubicBezTo>
                  <a:lnTo>
                    <a:pt x="1" y="11091"/>
                  </a:lnTo>
                  <a:cubicBezTo>
                    <a:pt x="4006" y="9696"/>
                    <a:pt x="3899" y="4994"/>
                    <a:pt x="3899" y="4994"/>
                  </a:cubicBezTo>
                  <a:cubicBezTo>
                    <a:pt x="3899" y="4994"/>
                    <a:pt x="10101" y="3906"/>
                    <a:pt x="11172" y="2605"/>
                  </a:cubicBezTo>
                  <a:cubicBezTo>
                    <a:pt x="11732" y="1920"/>
                    <a:pt x="11276" y="597"/>
                    <a:pt x="10403" y="127"/>
                  </a:cubicBezTo>
                  <a:cubicBezTo>
                    <a:pt x="10238" y="38"/>
                    <a:pt x="9928" y="0"/>
                    <a:pt x="951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5" name="Google Shape;3135;p49"/>
            <p:cNvSpPr/>
            <p:nvPr/>
          </p:nvSpPr>
          <p:spPr>
            <a:xfrm>
              <a:off x="5142825" y="3216300"/>
              <a:ext cx="270425" cy="272650"/>
            </a:xfrm>
            <a:custGeom>
              <a:avLst/>
              <a:gdLst/>
              <a:ahLst/>
              <a:cxnLst/>
              <a:rect l="l" t="t" r="r" b="b"/>
              <a:pathLst>
                <a:path w="10817" h="10906" extrusionOk="0">
                  <a:moveTo>
                    <a:pt x="8984" y="0"/>
                  </a:moveTo>
                  <a:cubicBezTo>
                    <a:pt x="7107" y="0"/>
                    <a:pt x="1451" y="1097"/>
                    <a:pt x="1188" y="1148"/>
                  </a:cubicBezTo>
                  <a:cubicBezTo>
                    <a:pt x="1156" y="1154"/>
                    <a:pt x="1131" y="1187"/>
                    <a:pt x="1139" y="1220"/>
                  </a:cubicBezTo>
                  <a:cubicBezTo>
                    <a:pt x="1145" y="1248"/>
                    <a:pt x="1170" y="1270"/>
                    <a:pt x="1198" y="1270"/>
                  </a:cubicBezTo>
                  <a:cubicBezTo>
                    <a:pt x="1202" y="1270"/>
                    <a:pt x="1207" y="1270"/>
                    <a:pt x="1211" y="1269"/>
                  </a:cubicBezTo>
                  <a:cubicBezTo>
                    <a:pt x="1275" y="1258"/>
                    <a:pt x="7118" y="123"/>
                    <a:pt x="8982" y="123"/>
                  </a:cubicBezTo>
                  <a:cubicBezTo>
                    <a:pt x="9150" y="123"/>
                    <a:pt x="9286" y="133"/>
                    <a:pt x="9383" y="153"/>
                  </a:cubicBezTo>
                  <a:cubicBezTo>
                    <a:pt x="9828" y="247"/>
                    <a:pt x="10246" y="643"/>
                    <a:pt x="10466" y="1185"/>
                  </a:cubicBezTo>
                  <a:cubicBezTo>
                    <a:pt x="10689" y="1730"/>
                    <a:pt x="10671" y="2286"/>
                    <a:pt x="10414" y="2672"/>
                  </a:cubicBezTo>
                  <a:cubicBezTo>
                    <a:pt x="9971" y="3341"/>
                    <a:pt x="5727" y="4662"/>
                    <a:pt x="3187" y="5054"/>
                  </a:cubicBezTo>
                  <a:cubicBezTo>
                    <a:pt x="3158" y="5058"/>
                    <a:pt x="3135" y="5085"/>
                    <a:pt x="3135" y="5116"/>
                  </a:cubicBezTo>
                  <a:cubicBezTo>
                    <a:pt x="3135" y="5150"/>
                    <a:pt x="3181" y="8620"/>
                    <a:pt x="38" y="10796"/>
                  </a:cubicBezTo>
                  <a:cubicBezTo>
                    <a:pt x="9" y="10813"/>
                    <a:pt x="1" y="10852"/>
                    <a:pt x="21" y="10881"/>
                  </a:cubicBezTo>
                  <a:cubicBezTo>
                    <a:pt x="33" y="10895"/>
                    <a:pt x="52" y="10905"/>
                    <a:pt x="72" y="10905"/>
                  </a:cubicBezTo>
                  <a:cubicBezTo>
                    <a:pt x="85" y="10905"/>
                    <a:pt x="99" y="10901"/>
                    <a:pt x="103" y="10891"/>
                  </a:cubicBezTo>
                  <a:cubicBezTo>
                    <a:pt x="3088" y="8829"/>
                    <a:pt x="3246" y="5616"/>
                    <a:pt x="3254" y="5161"/>
                  </a:cubicBezTo>
                  <a:cubicBezTo>
                    <a:pt x="5878" y="4748"/>
                    <a:pt x="10051" y="3433"/>
                    <a:pt x="10515" y="2736"/>
                  </a:cubicBezTo>
                  <a:cubicBezTo>
                    <a:pt x="10794" y="2317"/>
                    <a:pt x="10817" y="1718"/>
                    <a:pt x="10579" y="1136"/>
                  </a:cubicBezTo>
                  <a:cubicBezTo>
                    <a:pt x="10343" y="559"/>
                    <a:pt x="9893" y="134"/>
                    <a:pt x="9407" y="32"/>
                  </a:cubicBezTo>
                  <a:cubicBezTo>
                    <a:pt x="9305" y="10"/>
                    <a:pt x="9161" y="0"/>
                    <a:pt x="898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6" name="Google Shape;3136;p49"/>
            <p:cNvSpPr/>
            <p:nvPr/>
          </p:nvSpPr>
          <p:spPr>
            <a:xfrm>
              <a:off x="5324650" y="3220150"/>
              <a:ext cx="66550" cy="52600"/>
            </a:xfrm>
            <a:custGeom>
              <a:avLst/>
              <a:gdLst/>
              <a:ahLst/>
              <a:cxnLst/>
              <a:rect l="l" t="t" r="r" b="b"/>
              <a:pathLst>
                <a:path w="2662" h="2104" extrusionOk="0">
                  <a:moveTo>
                    <a:pt x="70" y="1"/>
                  </a:moveTo>
                  <a:cubicBezTo>
                    <a:pt x="29" y="1"/>
                    <a:pt x="9" y="28"/>
                    <a:pt x="5" y="60"/>
                  </a:cubicBezTo>
                  <a:cubicBezTo>
                    <a:pt x="0" y="288"/>
                    <a:pt x="0" y="524"/>
                    <a:pt x="9" y="756"/>
                  </a:cubicBezTo>
                  <a:cubicBezTo>
                    <a:pt x="17" y="1010"/>
                    <a:pt x="31" y="1277"/>
                    <a:pt x="150" y="1507"/>
                  </a:cubicBezTo>
                  <a:cubicBezTo>
                    <a:pt x="296" y="1798"/>
                    <a:pt x="612" y="2020"/>
                    <a:pt x="967" y="2083"/>
                  </a:cubicBezTo>
                  <a:cubicBezTo>
                    <a:pt x="1047" y="2098"/>
                    <a:pt x="1129" y="2104"/>
                    <a:pt x="1213" y="2104"/>
                  </a:cubicBezTo>
                  <a:cubicBezTo>
                    <a:pt x="1453" y="2104"/>
                    <a:pt x="1705" y="2046"/>
                    <a:pt x="1962" y="1931"/>
                  </a:cubicBezTo>
                  <a:cubicBezTo>
                    <a:pt x="2187" y="1829"/>
                    <a:pt x="2350" y="1710"/>
                    <a:pt x="2460" y="1560"/>
                  </a:cubicBezTo>
                  <a:cubicBezTo>
                    <a:pt x="2631" y="1326"/>
                    <a:pt x="2661" y="1045"/>
                    <a:pt x="2657" y="848"/>
                  </a:cubicBezTo>
                  <a:cubicBezTo>
                    <a:pt x="2651" y="645"/>
                    <a:pt x="2610" y="399"/>
                    <a:pt x="2534" y="93"/>
                  </a:cubicBezTo>
                  <a:cubicBezTo>
                    <a:pt x="2527" y="68"/>
                    <a:pt x="2503" y="48"/>
                    <a:pt x="2477" y="48"/>
                  </a:cubicBezTo>
                  <a:cubicBezTo>
                    <a:pt x="2471" y="48"/>
                    <a:pt x="2466" y="48"/>
                    <a:pt x="2460" y="50"/>
                  </a:cubicBezTo>
                  <a:cubicBezTo>
                    <a:pt x="2430" y="58"/>
                    <a:pt x="2409" y="91"/>
                    <a:pt x="2415" y="124"/>
                  </a:cubicBezTo>
                  <a:cubicBezTo>
                    <a:pt x="2491" y="421"/>
                    <a:pt x="2530" y="659"/>
                    <a:pt x="2534" y="852"/>
                  </a:cubicBezTo>
                  <a:cubicBezTo>
                    <a:pt x="2540" y="1029"/>
                    <a:pt x="2512" y="1283"/>
                    <a:pt x="2360" y="1488"/>
                  </a:cubicBezTo>
                  <a:cubicBezTo>
                    <a:pt x="2265" y="1620"/>
                    <a:pt x="2116" y="1730"/>
                    <a:pt x="1911" y="1823"/>
                  </a:cubicBezTo>
                  <a:cubicBezTo>
                    <a:pt x="1736" y="1899"/>
                    <a:pt x="1490" y="1982"/>
                    <a:pt x="1217" y="1982"/>
                  </a:cubicBezTo>
                  <a:cubicBezTo>
                    <a:pt x="1144" y="1982"/>
                    <a:pt x="1068" y="1976"/>
                    <a:pt x="991" y="1962"/>
                  </a:cubicBezTo>
                  <a:cubicBezTo>
                    <a:pt x="669" y="1905"/>
                    <a:pt x="390" y="1710"/>
                    <a:pt x="259" y="1449"/>
                  </a:cubicBezTo>
                  <a:cubicBezTo>
                    <a:pt x="154" y="1242"/>
                    <a:pt x="140" y="992"/>
                    <a:pt x="132" y="752"/>
                  </a:cubicBezTo>
                  <a:cubicBezTo>
                    <a:pt x="124" y="522"/>
                    <a:pt x="124" y="290"/>
                    <a:pt x="130" y="62"/>
                  </a:cubicBezTo>
                  <a:cubicBezTo>
                    <a:pt x="132" y="30"/>
                    <a:pt x="103" y="3"/>
                    <a:pt x="70"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137" name="Google Shape;3137;p49"/>
          <p:cNvGrpSpPr/>
          <p:nvPr/>
        </p:nvGrpSpPr>
        <p:grpSpPr>
          <a:xfrm rot="-4009803" flipH="1">
            <a:off x="8180578" y="4246552"/>
            <a:ext cx="796454" cy="750361"/>
            <a:chOff x="5238825" y="535000"/>
            <a:chExt cx="705000" cy="664200"/>
          </a:xfrm>
        </p:grpSpPr>
        <p:sp>
          <p:nvSpPr>
            <p:cNvPr id="3138" name="Google Shape;3138;p4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39" name="Google Shape;3139;p4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40" name="Google Shape;3140;p4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1" name="Google Shape;3141;p4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2" name="Google Shape;3142;p4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3" name="Google Shape;3143;p4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4" name="Google Shape;3144;p4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5" name="Google Shape;3145;p4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6" name="Google Shape;3146;p4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7" name="Google Shape;3147;p4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8" name="Google Shape;3148;p4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49" name="Google Shape;3149;p4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50" name="Google Shape;3150;p4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51" name="Google Shape;3151;p4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50" name="Rounded Rectangle 49"/>
          <p:cNvSpPr/>
          <p:nvPr/>
        </p:nvSpPr>
        <p:spPr>
          <a:xfrm>
            <a:off x="749753" y="2472678"/>
            <a:ext cx="7713301" cy="1775473"/>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783">
              <a:buClrTx/>
            </a:pPr>
            <a:endParaRPr lang="en-US" kern="1200">
              <a:solidFill>
                <a:prstClr val="white"/>
              </a:solidFill>
            </a:endParaRPr>
          </a:p>
        </p:txBody>
      </p:sp>
      <p:pic>
        <p:nvPicPr>
          <p:cNvPr id="51"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76" y="2344477"/>
            <a:ext cx="1043208" cy="1066965"/>
          </a:xfrm>
          <a:prstGeom prst="rect">
            <a:avLst/>
          </a:prstGeom>
          <a:noFill/>
        </p:spPr>
      </p:pic>
      <p:sp>
        <p:nvSpPr>
          <p:cNvPr id="52" name="TextBox 51">
            <a:extLst>
              <a:ext uri="{FF2B5EF4-FFF2-40B4-BE49-F238E27FC236}">
                <a16:creationId xmlns:a16="http://schemas.microsoft.com/office/drawing/2014/main" id="{EDA1CF5D-1B6B-4A00-A003-2E8101B823A1}"/>
              </a:ext>
            </a:extLst>
          </p:cNvPr>
          <p:cNvSpPr txBox="1"/>
          <p:nvPr/>
        </p:nvSpPr>
        <p:spPr>
          <a:xfrm>
            <a:off x="1742109" y="2538255"/>
            <a:ext cx="6582641" cy="746273"/>
          </a:xfrm>
          <a:prstGeom prst="rect">
            <a:avLst/>
          </a:prstGeom>
          <a:noFill/>
        </p:spPr>
        <p:txBody>
          <a:bodyPr wrap="square" lIns="68492" tIns="34247" rIns="68492" bIns="34247" rtlCol="0">
            <a:spAutoFit/>
          </a:bodyPr>
          <a:lstStyle/>
          <a:p>
            <a:pPr defTabSz="684857" fontAlgn="base">
              <a:spcBef>
                <a:spcPct val="0"/>
              </a:spcBef>
              <a:spcAft>
                <a:spcPct val="0"/>
              </a:spcAft>
              <a:buClrTx/>
              <a:defRPr/>
            </a:pPr>
            <a:r>
              <a:rPr lang="en-US" altLang="zh-CN" sz="2200" b="1" kern="1200"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2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2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 gì xảy ra với ngôi trường của cậu con trai khi động đất?</a:t>
            </a:r>
          </a:p>
        </p:txBody>
      </p:sp>
      <p:pic>
        <p:nvPicPr>
          <p:cNvPr id="53"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3904" y="3122301"/>
            <a:ext cx="1196696" cy="1066781"/>
          </a:xfrm>
          <a:prstGeom prst="rect">
            <a:avLst/>
          </a:prstGeom>
        </p:spPr>
      </p:pic>
      <p:sp>
        <p:nvSpPr>
          <p:cNvPr id="54" name="TextBox 53"/>
          <p:cNvSpPr txBox="1"/>
          <p:nvPr/>
        </p:nvSpPr>
        <p:spPr>
          <a:xfrm>
            <a:off x="1106802" y="3356385"/>
            <a:ext cx="6288533" cy="814364"/>
          </a:xfrm>
          <a:prstGeom prst="rect">
            <a:avLst/>
          </a:prstGeom>
          <a:noFill/>
        </p:spPr>
        <p:txBody>
          <a:bodyPr wrap="square" lIns="65822" tIns="32912" rIns="65822" bIns="32912" rtlCol="0">
            <a:spAutoFit/>
          </a:bodyPr>
          <a:lstStyle/>
          <a:p>
            <a:pPr marL="357179" indent="-357179" defTabSz="685783">
              <a:lnSpc>
                <a:spcPct val="120000"/>
              </a:lnSpc>
              <a:buClrTx/>
              <a:buFont typeface="Arial" pitchFamily="34" charset="0"/>
              <a:buChar char="•"/>
            </a:pPr>
            <a:r>
              <a:rPr lang="vi-VN" sz="2000"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động đất xảy ra, ngôi trường của cậu con trai cũng bị sụp đổ, chỉ còn là một đống gạch vụn.</a:t>
            </a:r>
          </a:p>
        </p:txBody>
      </p:sp>
      <p:sp>
        <p:nvSpPr>
          <p:cNvPr id="55" name="Rectangle 54"/>
          <p:cNvSpPr/>
          <p:nvPr/>
        </p:nvSpPr>
        <p:spPr>
          <a:xfrm>
            <a:off x="655092" y="879624"/>
            <a:ext cx="8089710" cy="1311126"/>
          </a:xfrm>
          <a:prstGeom prst="rect">
            <a:avLst/>
          </a:prstGeom>
        </p:spPr>
        <p:txBody>
          <a:bodyPr wrap="square" lIns="91436" tIns="45718" rIns="91436" bIns="45718">
            <a:spAutoFit/>
          </a:bodyPr>
          <a:lstStyle/>
          <a:p>
            <a:pPr defTabSz="685783">
              <a:lnSpc>
                <a:spcPct val="110000"/>
              </a:lnSpc>
              <a:buClrTx/>
            </a:pPr>
            <a:r>
              <a:rPr lang="en-US" sz="1800" kern="1200" dirty="0">
                <a:solidFill>
                  <a:prstClr val="black"/>
                </a:solidFill>
                <a:latin typeface="Arial-Rounded" pitchFamily="34" charset="0"/>
                <a:ea typeface="Arial-Rounded" pitchFamily="34" charset="0"/>
                <a:cs typeface="Arial-Rounded" pitchFamily="34" charset="0"/>
              </a:rPr>
              <a:t>	</a:t>
            </a:r>
            <a:r>
              <a:rPr lang="vi-VN" sz="1800" kern="1200" dirty="0">
                <a:solidFill>
                  <a:prstClr val="black"/>
                </a:solidFill>
                <a:latin typeface="Arial-Rounded" pitchFamily="34" charset="0"/>
                <a:ea typeface="Arial-Rounded" pitchFamily="34" charset="0"/>
                <a:cs typeface="Arial-Rounded" pitchFamily="34" charset="0"/>
              </a:rPr>
              <a:t>Một trận động đất lớn xảy ra. Chỉ trong vòng 4 phút, nó đã san bằng thành phố. Giữa cơn hỗn loạn đó, một người cha chạy vội đến trường học của con. Ông bàng hoàng, lặng đi vì ngôi trường chỉ còn là một đống gạch vụn. Rồi ông nhớ lại lời hứa với con: “Dù có chuyện gì xảy ra, cha cũng sẽ luôn ở bên con.”.</a:t>
            </a:r>
          </a:p>
        </p:txBody>
      </p:sp>
      <p:sp>
        <p:nvSpPr>
          <p:cNvPr id="56" name="TextBox 55"/>
          <p:cNvSpPr txBox="1"/>
          <p:nvPr/>
        </p:nvSpPr>
        <p:spPr>
          <a:xfrm>
            <a:off x="2902820" y="265532"/>
            <a:ext cx="3407165" cy="490908"/>
          </a:xfrm>
          <a:prstGeom prst="rect">
            <a:avLst/>
          </a:prstGeom>
          <a:noFill/>
        </p:spPr>
        <p:txBody>
          <a:bodyPr wrap="square" lIns="59440" tIns="29720" rIns="59440" bIns="29720" rtlCol="0">
            <a:spAutoFit/>
          </a:bodyPr>
          <a:lstStyle/>
          <a:p>
            <a:pPr algn="ctr" defTabSz="685783">
              <a:buClrTx/>
            </a:pPr>
            <a:r>
              <a:rPr lang="en-US" sz="2800" b="1" kern="1200" dirty="0">
                <a:solidFill>
                  <a:srgbClr val="FF0000"/>
                </a:solidFill>
                <a:latin typeface="Arial-Rounded" pitchFamily="34" charset="0"/>
                <a:ea typeface="Arial-Rounded" pitchFamily="34" charset="0"/>
                <a:cs typeface="Arial-Rounded" pitchFamily="34" charset="0"/>
              </a:rPr>
              <a:t>Cha </a:t>
            </a:r>
            <a:r>
              <a:rPr lang="en-US" sz="2800" b="1" kern="1200" dirty="0" err="1">
                <a:solidFill>
                  <a:srgbClr val="FF0000"/>
                </a:solidFill>
                <a:latin typeface="Arial-Rounded" pitchFamily="34" charset="0"/>
                <a:ea typeface="Arial-Rounded" pitchFamily="34" charset="0"/>
                <a:cs typeface="Arial-Rounded" pitchFamily="34" charset="0"/>
              </a:rPr>
              <a:t>sẽ</a:t>
            </a:r>
            <a:r>
              <a:rPr lang="en-US" sz="2800" b="1" kern="1200" dirty="0">
                <a:solidFill>
                  <a:srgbClr val="FF0000"/>
                </a:solidFill>
                <a:latin typeface="Arial-Rounded" pitchFamily="34" charset="0"/>
                <a:ea typeface="Arial-Rounded" pitchFamily="34" charset="0"/>
                <a:cs typeface="Arial-Rounded" pitchFamily="34" charset="0"/>
              </a:rPr>
              <a:t> </a:t>
            </a:r>
            <a:r>
              <a:rPr lang="en-US" sz="2800" b="1" kern="1200" dirty="0" err="1">
                <a:solidFill>
                  <a:srgbClr val="FF0000"/>
                </a:solidFill>
                <a:latin typeface="Arial-Rounded" pitchFamily="34" charset="0"/>
                <a:ea typeface="Arial-Rounded" pitchFamily="34" charset="0"/>
                <a:cs typeface="Arial-Rounded" pitchFamily="34" charset="0"/>
              </a:rPr>
              <a:t>luôn</a:t>
            </a:r>
            <a:r>
              <a:rPr lang="en-US" sz="2800" b="1" kern="1200" dirty="0">
                <a:solidFill>
                  <a:srgbClr val="FF0000"/>
                </a:solidFill>
                <a:latin typeface="Arial-Rounded" pitchFamily="34" charset="0"/>
                <a:ea typeface="Arial-Rounded" pitchFamily="34" charset="0"/>
                <a:cs typeface="Arial-Rounded" pitchFamily="34" charset="0"/>
              </a:rPr>
              <a:t> </a:t>
            </a:r>
            <a:r>
              <a:rPr lang="en-US" sz="2800" b="1" kern="1200" dirty="0" err="1">
                <a:solidFill>
                  <a:srgbClr val="FF0000"/>
                </a:solidFill>
                <a:latin typeface="Arial-Rounded" pitchFamily="34" charset="0"/>
                <a:ea typeface="Arial-Rounded" pitchFamily="34" charset="0"/>
                <a:cs typeface="Arial-Rounded" pitchFamily="34" charset="0"/>
              </a:rPr>
              <a:t>bên</a:t>
            </a:r>
            <a:r>
              <a:rPr lang="en-US" sz="2800" b="1" kern="1200" dirty="0">
                <a:solidFill>
                  <a:srgbClr val="FF0000"/>
                </a:solidFill>
                <a:latin typeface="Arial-Rounded" pitchFamily="34" charset="0"/>
                <a:ea typeface="Arial-Rounded" pitchFamily="34" charset="0"/>
                <a:cs typeface="Arial-Rounded" pitchFamily="34" charset="0"/>
              </a:rPr>
              <a:t> con</a:t>
            </a:r>
          </a:p>
        </p:txBody>
      </p:sp>
      <p:sp>
        <p:nvSpPr>
          <p:cNvPr id="57" name="Notched Right Arrow 56"/>
          <p:cNvSpPr/>
          <p:nvPr/>
        </p:nvSpPr>
        <p:spPr>
          <a:xfrm>
            <a:off x="197488" y="28157"/>
            <a:ext cx="1845069" cy="634355"/>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83">
              <a:buClrTx/>
            </a:pPr>
            <a:r>
              <a:rPr lang="en-US" sz="1800" kern="1200" dirty="0" err="1">
                <a:solidFill>
                  <a:prstClr val="black"/>
                </a:solidFill>
                <a:latin typeface="Arial-Rounded" pitchFamily="34" charset="0"/>
                <a:ea typeface="Arial-Rounded" pitchFamily="34" charset="0"/>
                <a:cs typeface="Arial-Rounded" pitchFamily="34" charset="0"/>
              </a:rPr>
              <a:t>Đọc</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đoạn</a:t>
            </a:r>
            <a:r>
              <a:rPr lang="en-US" sz="1800" kern="1200" dirty="0">
                <a:solidFill>
                  <a:prstClr val="black"/>
                </a:solidFill>
                <a:latin typeface="Arial-Rounded" pitchFamily="34" charset="0"/>
                <a:ea typeface="Arial-Rounded" pitchFamily="34" charset="0"/>
                <a:cs typeface="Arial-Rounded" pitchFamily="34" charset="0"/>
              </a:rPr>
              <a:t> 1</a:t>
            </a:r>
          </a:p>
        </p:txBody>
      </p:sp>
      <p:cxnSp>
        <p:nvCxnSpPr>
          <p:cNvPr id="58" name="Straight Connector 57"/>
          <p:cNvCxnSpPr/>
          <p:nvPr/>
        </p:nvCxnSpPr>
        <p:spPr>
          <a:xfrm flipV="1">
            <a:off x="1434382" y="1184426"/>
            <a:ext cx="2680418" cy="1"/>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973896" y="1794025"/>
            <a:ext cx="3960305" cy="2"/>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1000"/>
                                        <p:tgtEl>
                                          <p:spTgt spid="52"/>
                                        </p:tgtEl>
                                      </p:cBhvr>
                                    </p:animEffect>
                                    <p:anim calcmode="lin" valueType="num">
                                      <p:cBhvr>
                                        <p:cTn id="29" dur="1000" fill="hold"/>
                                        <p:tgtEl>
                                          <p:spTgt spid="52"/>
                                        </p:tgtEl>
                                        <p:attrNameLst>
                                          <p:attrName>ppt_x</p:attrName>
                                        </p:attrNameLst>
                                      </p:cBhvr>
                                      <p:tavLst>
                                        <p:tav tm="0">
                                          <p:val>
                                            <p:strVal val="#ppt_x"/>
                                          </p:val>
                                        </p:tav>
                                        <p:tav tm="100000">
                                          <p:val>
                                            <p:strVal val="#ppt_x"/>
                                          </p:val>
                                        </p:tav>
                                      </p:tavLst>
                                    </p:anim>
                                    <p:anim calcmode="lin" valueType="num">
                                      <p:cBhvr>
                                        <p:cTn id="3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par>
                                <p:cTn id="36" presetID="10" presetClass="entr" presetSubtype="0"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randombar(horizontal)">
                                      <p:cBhvr>
                                        <p:cTn id="43" dur="500"/>
                                        <p:tgtEl>
                                          <p:spTgt spid="53"/>
                                        </p:tgtEl>
                                      </p:cBhvr>
                                    </p:animEffect>
                                  </p:childTnLst>
                                </p:cTn>
                              </p:par>
                            </p:childTnLst>
                          </p:cTn>
                        </p:par>
                        <p:par>
                          <p:cTn id="44" fill="hold">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right)">
                                      <p:cBhvr>
                                        <p:cTn id="4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p:bldP spid="54" grpId="0"/>
      <p:bldP spid="55" grpId="0"/>
      <p:bldP spid="56" grpId="0"/>
      <p:bldP spid="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grpSp>
        <p:nvGrpSpPr>
          <p:cNvPr id="3111" name="Google Shape;3111;p49"/>
          <p:cNvGrpSpPr/>
          <p:nvPr/>
        </p:nvGrpSpPr>
        <p:grpSpPr>
          <a:xfrm rot="-1506912">
            <a:off x="402226" y="209420"/>
            <a:ext cx="570699" cy="603825"/>
            <a:chOff x="1881525" y="2974850"/>
            <a:chExt cx="635600" cy="672525"/>
          </a:xfrm>
        </p:grpSpPr>
        <p:sp>
          <p:nvSpPr>
            <p:cNvPr id="3112" name="Google Shape;3112;p49"/>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13" name="Google Shape;3113;p49"/>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14" name="Google Shape;3114;p49"/>
          <p:cNvGrpSpPr/>
          <p:nvPr/>
        </p:nvGrpSpPr>
        <p:grpSpPr>
          <a:xfrm rot="3590343">
            <a:off x="29814" y="3888009"/>
            <a:ext cx="1922650" cy="1308110"/>
            <a:chOff x="4796625" y="2656475"/>
            <a:chExt cx="1488900" cy="1013000"/>
          </a:xfrm>
        </p:grpSpPr>
        <p:sp>
          <p:nvSpPr>
            <p:cNvPr id="3115" name="Google Shape;3115;p49"/>
            <p:cNvSpPr/>
            <p:nvPr/>
          </p:nvSpPr>
          <p:spPr>
            <a:xfrm>
              <a:off x="4796625" y="2656475"/>
              <a:ext cx="1488900" cy="1013000"/>
            </a:xfrm>
            <a:custGeom>
              <a:avLst/>
              <a:gdLst/>
              <a:ahLst/>
              <a:cxnLst/>
              <a:rect l="l" t="t" r="r" b="b"/>
              <a:pathLst>
                <a:path w="59556" h="40520" extrusionOk="0">
                  <a:moveTo>
                    <a:pt x="37862" y="4545"/>
                  </a:moveTo>
                  <a:lnTo>
                    <a:pt x="37787" y="4631"/>
                  </a:lnTo>
                  <a:cubicBezTo>
                    <a:pt x="37768" y="4652"/>
                    <a:pt x="36445" y="6104"/>
                    <a:pt x="34808" y="8023"/>
                  </a:cubicBezTo>
                  <a:cubicBezTo>
                    <a:pt x="34646" y="7877"/>
                    <a:pt x="34486" y="7733"/>
                    <a:pt x="34323" y="7592"/>
                  </a:cubicBezTo>
                  <a:cubicBezTo>
                    <a:pt x="34110" y="7404"/>
                    <a:pt x="33844" y="7302"/>
                    <a:pt x="33564" y="7302"/>
                  </a:cubicBezTo>
                  <a:cubicBezTo>
                    <a:pt x="33553" y="7302"/>
                    <a:pt x="33542" y="7302"/>
                    <a:pt x="33532" y="7302"/>
                  </a:cubicBezTo>
                  <a:lnTo>
                    <a:pt x="33745" y="7017"/>
                  </a:lnTo>
                  <a:cubicBezTo>
                    <a:pt x="34137" y="6488"/>
                    <a:pt x="35772" y="5554"/>
                    <a:pt x="37862" y="4545"/>
                  </a:cubicBezTo>
                  <a:close/>
                  <a:moveTo>
                    <a:pt x="32428" y="8798"/>
                  </a:moveTo>
                  <a:cubicBezTo>
                    <a:pt x="32487" y="9007"/>
                    <a:pt x="32608" y="9202"/>
                    <a:pt x="32783" y="9356"/>
                  </a:cubicBezTo>
                  <a:cubicBezTo>
                    <a:pt x="32955" y="9508"/>
                    <a:pt x="33123" y="9660"/>
                    <a:pt x="33296" y="9814"/>
                  </a:cubicBezTo>
                  <a:cubicBezTo>
                    <a:pt x="32528" y="10688"/>
                    <a:pt x="31810" y="11539"/>
                    <a:pt x="31308" y="12206"/>
                  </a:cubicBezTo>
                  <a:cubicBezTo>
                    <a:pt x="30772" y="12263"/>
                    <a:pt x="30274" y="12376"/>
                    <a:pt x="29810" y="12536"/>
                  </a:cubicBezTo>
                  <a:cubicBezTo>
                    <a:pt x="30413" y="11613"/>
                    <a:pt x="31258" y="10394"/>
                    <a:pt x="32428" y="8798"/>
                  </a:cubicBezTo>
                  <a:close/>
                  <a:moveTo>
                    <a:pt x="39005" y="7052"/>
                  </a:moveTo>
                  <a:lnTo>
                    <a:pt x="45416" y="11736"/>
                  </a:lnTo>
                  <a:cubicBezTo>
                    <a:pt x="45353" y="11752"/>
                    <a:pt x="45291" y="11767"/>
                    <a:pt x="45230" y="11783"/>
                  </a:cubicBezTo>
                  <a:cubicBezTo>
                    <a:pt x="44985" y="11807"/>
                    <a:pt x="44737" y="11817"/>
                    <a:pt x="44488" y="11817"/>
                  </a:cubicBezTo>
                  <a:cubicBezTo>
                    <a:pt x="43003" y="11817"/>
                    <a:pt x="41520" y="11440"/>
                    <a:pt x="40845" y="11200"/>
                  </a:cubicBezTo>
                  <a:cubicBezTo>
                    <a:pt x="40776" y="11176"/>
                    <a:pt x="40704" y="11157"/>
                    <a:pt x="40632" y="11145"/>
                  </a:cubicBezTo>
                  <a:lnTo>
                    <a:pt x="40359" y="10952"/>
                  </a:lnTo>
                  <a:lnTo>
                    <a:pt x="40203" y="11110"/>
                  </a:lnTo>
                  <a:lnTo>
                    <a:pt x="40150" y="11094"/>
                  </a:lnTo>
                  <a:lnTo>
                    <a:pt x="40047" y="11200"/>
                  </a:lnTo>
                  <a:cubicBezTo>
                    <a:pt x="39881" y="11262"/>
                    <a:pt x="39721" y="11365"/>
                    <a:pt x="39594" y="11504"/>
                  </a:cubicBezTo>
                  <a:cubicBezTo>
                    <a:pt x="38769" y="12370"/>
                    <a:pt x="37665" y="13529"/>
                    <a:pt x="36574" y="14666"/>
                  </a:cubicBezTo>
                  <a:cubicBezTo>
                    <a:pt x="35893" y="13673"/>
                    <a:pt x="35023" y="12957"/>
                    <a:pt x="34028" y="12555"/>
                  </a:cubicBezTo>
                  <a:cubicBezTo>
                    <a:pt x="35712" y="10536"/>
                    <a:pt x="38332" y="7762"/>
                    <a:pt x="39005" y="7052"/>
                  </a:cubicBezTo>
                  <a:close/>
                  <a:moveTo>
                    <a:pt x="42973" y="2309"/>
                  </a:moveTo>
                  <a:lnTo>
                    <a:pt x="57199" y="5093"/>
                  </a:lnTo>
                  <a:cubicBezTo>
                    <a:pt x="56571" y="9149"/>
                    <a:pt x="51616" y="13824"/>
                    <a:pt x="49003" y="15886"/>
                  </a:cubicBezTo>
                  <a:cubicBezTo>
                    <a:pt x="48710" y="15777"/>
                    <a:pt x="48406" y="15730"/>
                    <a:pt x="48103" y="15730"/>
                  </a:cubicBezTo>
                  <a:cubicBezTo>
                    <a:pt x="47451" y="15730"/>
                    <a:pt x="46802" y="15947"/>
                    <a:pt x="46264" y="16223"/>
                  </a:cubicBezTo>
                  <a:cubicBezTo>
                    <a:pt x="45876" y="15987"/>
                    <a:pt x="45441" y="15804"/>
                    <a:pt x="44983" y="15696"/>
                  </a:cubicBezTo>
                  <a:cubicBezTo>
                    <a:pt x="44813" y="15656"/>
                    <a:pt x="44640" y="15638"/>
                    <a:pt x="44465" y="15638"/>
                  </a:cubicBezTo>
                  <a:cubicBezTo>
                    <a:pt x="43786" y="15638"/>
                    <a:pt x="43091" y="15912"/>
                    <a:pt x="42497" y="16245"/>
                  </a:cubicBezTo>
                  <a:cubicBezTo>
                    <a:pt x="41943" y="15318"/>
                    <a:pt x="41075" y="14709"/>
                    <a:pt x="40146" y="14600"/>
                  </a:cubicBezTo>
                  <a:cubicBezTo>
                    <a:pt x="40066" y="14592"/>
                    <a:pt x="39986" y="14588"/>
                    <a:pt x="39904" y="14588"/>
                  </a:cubicBezTo>
                  <a:cubicBezTo>
                    <a:pt x="40228" y="14259"/>
                    <a:pt x="40509" y="13970"/>
                    <a:pt x="40735" y="13738"/>
                  </a:cubicBezTo>
                  <a:cubicBezTo>
                    <a:pt x="41347" y="13969"/>
                    <a:pt x="42274" y="14211"/>
                    <a:pt x="43471" y="14211"/>
                  </a:cubicBezTo>
                  <a:cubicBezTo>
                    <a:pt x="43761" y="14211"/>
                    <a:pt x="44067" y="14197"/>
                    <a:pt x="44389" y="14165"/>
                  </a:cubicBezTo>
                  <a:cubicBezTo>
                    <a:pt x="44417" y="14165"/>
                    <a:pt x="44445" y="14165"/>
                    <a:pt x="44473" y="14165"/>
                  </a:cubicBezTo>
                  <a:cubicBezTo>
                    <a:pt x="45793" y="14165"/>
                    <a:pt x="47202" y="13928"/>
                    <a:pt x="48403" y="13191"/>
                  </a:cubicBezTo>
                  <a:cubicBezTo>
                    <a:pt x="48570" y="13088"/>
                    <a:pt x="48703" y="12946"/>
                    <a:pt x="48797" y="12788"/>
                  </a:cubicBezTo>
                  <a:lnTo>
                    <a:pt x="49916" y="12265"/>
                  </a:lnTo>
                  <a:lnTo>
                    <a:pt x="38765" y="4118"/>
                  </a:lnTo>
                  <a:cubicBezTo>
                    <a:pt x="40101" y="3499"/>
                    <a:pt x="41564" y="2871"/>
                    <a:pt x="42973" y="2309"/>
                  </a:cubicBezTo>
                  <a:close/>
                  <a:moveTo>
                    <a:pt x="28760" y="15890"/>
                  </a:moveTo>
                  <a:cubicBezTo>
                    <a:pt x="28690" y="16022"/>
                    <a:pt x="28626" y="16155"/>
                    <a:pt x="28567" y="16290"/>
                  </a:cubicBezTo>
                  <a:cubicBezTo>
                    <a:pt x="28556" y="16247"/>
                    <a:pt x="28546" y="16206"/>
                    <a:pt x="28536" y="16165"/>
                  </a:cubicBezTo>
                  <a:cubicBezTo>
                    <a:pt x="28608" y="16071"/>
                    <a:pt x="28682" y="15981"/>
                    <a:pt x="28760" y="15890"/>
                  </a:cubicBezTo>
                  <a:close/>
                  <a:moveTo>
                    <a:pt x="32278" y="16256"/>
                  </a:moveTo>
                  <a:cubicBezTo>
                    <a:pt x="32713" y="16393"/>
                    <a:pt x="33103" y="16637"/>
                    <a:pt x="33400" y="16955"/>
                  </a:cubicBezTo>
                  <a:cubicBezTo>
                    <a:pt x="33248" y="17169"/>
                    <a:pt x="33080" y="17368"/>
                    <a:pt x="32889" y="17536"/>
                  </a:cubicBezTo>
                  <a:cubicBezTo>
                    <a:pt x="32590" y="17794"/>
                    <a:pt x="32257" y="17936"/>
                    <a:pt x="31972" y="17938"/>
                  </a:cubicBezTo>
                  <a:cubicBezTo>
                    <a:pt x="31749" y="17932"/>
                    <a:pt x="31560" y="17815"/>
                    <a:pt x="31511" y="17704"/>
                  </a:cubicBezTo>
                  <a:cubicBezTo>
                    <a:pt x="31472" y="17614"/>
                    <a:pt x="31470" y="17378"/>
                    <a:pt x="31626" y="17099"/>
                  </a:cubicBezTo>
                  <a:cubicBezTo>
                    <a:pt x="31699" y="16963"/>
                    <a:pt x="31880" y="16693"/>
                    <a:pt x="32278" y="16256"/>
                  </a:cubicBezTo>
                  <a:close/>
                  <a:moveTo>
                    <a:pt x="40158" y="18845"/>
                  </a:moveTo>
                  <a:cubicBezTo>
                    <a:pt x="40170" y="18853"/>
                    <a:pt x="40199" y="18865"/>
                    <a:pt x="40244" y="18896"/>
                  </a:cubicBezTo>
                  <a:cubicBezTo>
                    <a:pt x="39984" y="19243"/>
                    <a:pt x="39653" y="19587"/>
                    <a:pt x="39284" y="19897"/>
                  </a:cubicBezTo>
                  <a:cubicBezTo>
                    <a:pt x="39223" y="19766"/>
                    <a:pt x="39223" y="19684"/>
                    <a:pt x="39227" y="19665"/>
                  </a:cubicBezTo>
                  <a:cubicBezTo>
                    <a:pt x="39239" y="19622"/>
                    <a:pt x="39305" y="19520"/>
                    <a:pt x="39543" y="19286"/>
                  </a:cubicBezTo>
                  <a:cubicBezTo>
                    <a:pt x="39697" y="19138"/>
                    <a:pt x="39873" y="18974"/>
                    <a:pt x="40027" y="18892"/>
                  </a:cubicBezTo>
                  <a:cubicBezTo>
                    <a:pt x="40088" y="18861"/>
                    <a:pt x="40136" y="18849"/>
                    <a:pt x="40158" y="18845"/>
                  </a:cubicBezTo>
                  <a:close/>
                  <a:moveTo>
                    <a:pt x="44674" y="19284"/>
                  </a:moveTo>
                  <a:cubicBezTo>
                    <a:pt x="44787" y="19374"/>
                    <a:pt x="44889" y="19477"/>
                    <a:pt x="44981" y="19587"/>
                  </a:cubicBezTo>
                  <a:cubicBezTo>
                    <a:pt x="44844" y="19747"/>
                    <a:pt x="44684" y="19918"/>
                    <a:pt x="44522" y="20082"/>
                  </a:cubicBezTo>
                  <a:cubicBezTo>
                    <a:pt x="44479" y="20104"/>
                    <a:pt x="44436" y="20131"/>
                    <a:pt x="44395" y="20162"/>
                  </a:cubicBezTo>
                  <a:cubicBezTo>
                    <a:pt x="44366" y="20162"/>
                    <a:pt x="44327" y="20158"/>
                    <a:pt x="44276" y="20152"/>
                  </a:cubicBezTo>
                  <a:cubicBezTo>
                    <a:pt x="44107" y="20131"/>
                    <a:pt x="44013" y="20106"/>
                    <a:pt x="43962" y="20090"/>
                  </a:cubicBezTo>
                  <a:cubicBezTo>
                    <a:pt x="43964" y="20041"/>
                    <a:pt x="43974" y="19969"/>
                    <a:pt x="44007" y="19912"/>
                  </a:cubicBezTo>
                  <a:cubicBezTo>
                    <a:pt x="44126" y="19686"/>
                    <a:pt x="44397" y="19475"/>
                    <a:pt x="44674" y="19284"/>
                  </a:cubicBezTo>
                  <a:close/>
                  <a:moveTo>
                    <a:pt x="35848" y="18785"/>
                  </a:moveTo>
                  <a:cubicBezTo>
                    <a:pt x="35977" y="19458"/>
                    <a:pt x="36059" y="20201"/>
                    <a:pt x="36088" y="21007"/>
                  </a:cubicBezTo>
                  <a:cubicBezTo>
                    <a:pt x="35905" y="20993"/>
                    <a:pt x="35716" y="20964"/>
                    <a:pt x="35526" y="20923"/>
                  </a:cubicBezTo>
                  <a:cubicBezTo>
                    <a:pt x="35228" y="20857"/>
                    <a:pt x="34752" y="20677"/>
                    <a:pt x="34176" y="20426"/>
                  </a:cubicBezTo>
                  <a:cubicBezTo>
                    <a:pt x="34293" y="20332"/>
                    <a:pt x="34408" y="20232"/>
                    <a:pt x="34518" y="20127"/>
                  </a:cubicBezTo>
                  <a:cubicBezTo>
                    <a:pt x="34816" y="19838"/>
                    <a:pt x="35288" y="19362"/>
                    <a:pt x="35848" y="18785"/>
                  </a:cubicBezTo>
                  <a:close/>
                  <a:moveTo>
                    <a:pt x="41715" y="20792"/>
                  </a:moveTo>
                  <a:cubicBezTo>
                    <a:pt x="41799" y="21089"/>
                    <a:pt x="41947" y="21374"/>
                    <a:pt x="42169" y="21629"/>
                  </a:cubicBezTo>
                  <a:cubicBezTo>
                    <a:pt x="41973" y="21663"/>
                    <a:pt x="41779" y="21678"/>
                    <a:pt x="41589" y="21678"/>
                  </a:cubicBezTo>
                  <a:cubicBezTo>
                    <a:pt x="41344" y="21678"/>
                    <a:pt x="41106" y="21653"/>
                    <a:pt x="40880" y="21612"/>
                  </a:cubicBezTo>
                  <a:cubicBezTo>
                    <a:pt x="41178" y="21354"/>
                    <a:pt x="41461" y="21079"/>
                    <a:pt x="41715" y="20792"/>
                  </a:cubicBezTo>
                  <a:close/>
                  <a:moveTo>
                    <a:pt x="27241" y="19105"/>
                  </a:moveTo>
                  <a:cubicBezTo>
                    <a:pt x="27262" y="19148"/>
                    <a:pt x="27276" y="19181"/>
                    <a:pt x="27286" y="19200"/>
                  </a:cubicBezTo>
                  <a:lnTo>
                    <a:pt x="27440" y="19518"/>
                  </a:lnTo>
                  <a:lnTo>
                    <a:pt x="27750" y="19686"/>
                  </a:lnTo>
                  <a:cubicBezTo>
                    <a:pt x="27959" y="19803"/>
                    <a:pt x="28780" y="20250"/>
                    <a:pt x="29820" y="20786"/>
                  </a:cubicBezTo>
                  <a:cubicBezTo>
                    <a:pt x="29833" y="20796"/>
                    <a:pt x="29849" y="20804"/>
                    <a:pt x="29861" y="20814"/>
                  </a:cubicBezTo>
                  <a:cubicBezTo>
                    <a:pt x="28991" y="21097"/>
                    <a:pt x="28263" y="21666"/>
                    <a:pt x="27842" y="22404"/>
                  </a:cubicBezTo>
                  <a:cubicBezTo>
                    <a:pt x="27827" y="22404"/>
                    <a:pt x="27811" y="22404"/>
                    <a:pt x="27796" y="22404"/>
                  </a:cubicBezTo>
                  <a:cubicBezTo>
                    <a:pt x="26987" y="22404"/>
                    <a:pt x="26174" y="22719"/>
                    <a:pt x="25514" y="23280"/>
                  </a:cubicBezTo>
                  <a:cubicBezTo>
                    <a:pt x="25493" y="23223"/>
                    <a:pt x="25473" y="23167"/>
                    <a:pt x="25450" y="23110"/>
                  </a:cubicBezTo>
                  <a:cubicBezTo>
                    <a:pt x="25069" y="22183"/>
                    <a:pt x="24332" y="21520"/>
                    <a:pt x="23479" y="21341"/>
                  </a:cubicBezTo>
                  <a:cubicBezTo>
                    <a:pt x="23325" y="21308"/>
                    <a:pt x="23117" y="21293"/>
                    <a:pt x="22865" y="21293"/>
                  </a:cubicBezTo>
                  <a:cubicBezTo>
                    <a:pt x="22684" y="21293"/>
                    <a:pt x="22479" y="21301"/>
                    <a:pt x="22256" y="21315"/>
                  </a:cubicBezTo>
                  <a:cubicBezTo>
                    <a:pt x="21595" y="21056"/>
                    <a:pt x="20857" y="20861"/>
                    <a:pt x="20067" y="20732"/>
                  </a:cubicBezTo>
                  <a:cubicBezTo>
                    <a:pt x="20732" y="20455"/>
                    <a:pt x="21442" y="20357"/>
                    <a:pt x="22127" y="20357"/>
                  </a:cubicBezTo>
                  <a:cubicBezTo>
                    <a:pt x="23667" y="20357"/>
                    <a:pt x="25073" y="20866"/>
                    <a:pt x="25530" y="21054"/>
                  </a:cubicBezTo>
                  <a:lnTo>
                    <a:pt x="26866" y="21592"/>
                  </a:lnTo>
                  <a:lnTo>
                    <a:pt x="27049" y="20164"/>
                  </a:lnTo>
                  <a:cubicBezTo>
                    <a:pt x="27081" y="19907"/>
                    <a:pt x="27141" y="19536"/>
                    <a:pt x="27241" y="19105"/>
                  </a:cubicBezTo>
                  <a:close/>
                  <a:moveTo>
                    <a:pt x="31123" y="22839"/>
                  </a:moveTo>
                  <a:cubicBezTo>
                    <a:pt x="31706" y="22839"/>
                    <a:pt x="32364" y="23059"/>
                    <a:pt x="33125" y="23508"/>
                  </a:cubicBezTo>
                  <a:cubicBezTo>
                    <a:pt x="33205" y="23553"/>
                    <a:pt x="33283" y="23600"/>
                    <a:pt x="33361" y="23650"/>
                  </a:cubicBezTo>
                  <a:cubicBezTo>
                    <a:pt x="33573" y="23775"/>
                    <a:pt x="33794" y="23912"/>
                    <a:pt x="34044" y="24035"/>
                  </a:cubicBezTo>
                  <a:cubicBezTo>
                    <a:pt x="33858" y="24193"/>
                    <a:pt x="33655" y="24339"/>
                    <a:pt x="33437" y="24466"/>
                  </a:cubicBezTo>
                  <a:cubicBezTo>
                    <a:pt x="32890" y="24788"/>
                    <a:pt x="32301" y="24956"/>
                    <a:pt x="31761" y="24956"/>
                  </a:cubicBezTo>
                  <a:cubicBezTo>
                    <a:pt x="31515" y="24956"/>
                    <a:pt x="31280" y="24921"/>
                    <a:pt x="31063" y="24850"/>
                  </a:cubicBezTo>
                  <a:cubicBezTo>
                    <a:pt x="30832" y="24772"/>
                    <a:pt x="30581" y="24636"/>
                    <a:pt x="30364" y="24474"/>
                  </a:cubicBezTo>
                  <a:cubicBezTo>
                    <a:pt x="30259" y="24140"/>
                    <a:pt x="30114" y="23818"/>
                    <a:pt x="29921" y="23533"/>
                  </a:cubicBezTo>
                  <a:cubicBezTo>
                    <a:pt x="29892" y="23492"/>
                    <a:pt x="29863" y="23453"/>
                    <a:pt x="29837" y="23414"/>
                  </a:cubicBezTo>
                  <a:cubicBezTo>
                    <a:pt x="30066" y="23100"/>
                    <a:pt x="30518" y="22870"/>
                    <a:pt x="30996" y="22843"/>
                  </a:cubicBezTo>
                  <a:cubicBezTo>
                    <a:pt x="31037" y="22839"/>
                    <a:pt x="31080" y="22839"/>
                    <a:pt x="31123" y="22839"/>
                  </a:cubicBezTo>
                  <a:close/>
                  <a:moveTo>
                    <a:pt x="20075" y="23920"/>
                  </a:moveTo>
                  <a:cubicBezTo>
                    <a:pt x="20112" y="24117"/>
                    <a:pt x="20174" y="24339"/>
                    <a:pt x="20280" y="24554"/>
                  </a:cubicBezTo>
                  <a:cubicBezTo>
                    <a:pt x="20440" y="24870"/>
                    <a:pt x="20678" y="25139"/>
                    <a:pt x="20974" y="25342"/>
                  </a:cubicBezTo>
                  <a:cubicBezTo>
                    <a:pt x="20122" y="25613"/>
                    <a:pt x="19148" y="25884"/>
                    <a:pt x="18208" y="26093"/>
                  </a:cubicBezTo>
                  <a:cubicBezTo>
                    <a:pt x="18165" y="26021"/>
                    <a:pt x="18124" y="25947"/>
                    <a:pt x="18085" y="25876"/>
                  </a:cubicBezTo>
                  <a:cubicBezTo>
                    <a:pt x="17804" y="25344"/>
                    <a:pt x="17644" y="24825"/>
                    <a:pt x="17609" y="24322"/>
                  </a:cubicBezTo>
                  <a:cubicBezTo>
                    <a:pt x="18446" y="24177"/>
                    <a:pt x="19298" y="24037"/>
                    <a:pt x="20075" y="23920"/>
                  </a:cubicBezTo>
                  <a:close/>
                  <a:moveTo>
                    <a:pt x="27689" y="24634"/>
                  </a:moveTo>
                  <a:cubicBezTo>
                    <a:pt x="27715" y="24696"/>
                    <a:pt x="27744" y="24757"/>
                    <a:pt x="27775" y="24819"/>
                  </a:cubicBezTo>
                  <a:cubicBezTo>
                    <a:pt x="27922" y="25116"/>
                    <a:pt x="28119" y="25389"/>
                    <a:pt x="28349" y="25640"/>
                  </a:cubicBezTo>
                  <a:cubicBezTo>
                    <a:pt x="28376" y="25902"/>
                    <a:pt x="28372" y="26177"/>
                    <a:pt x="28325" y="26413"/>
                  </a:cubicBezTo>
                  <a:cubicBezTo>
                    <a:pt x="28181" y="27129"/>
                    <a:pt x="27623" y="27829"/>
                    <a:pt x="26823" y="28290"/>
                  </a:cubicBezTo>
                  <a:cubicBezTo>
                    <a:pt x="26806" y="28301"/>
                    <a:pt x="26790" y="28309"/>
                    <a:pt x="26774" y="28319"/>
                  </a:cubicBezTo>
                  <a:cubicBezTo>
                    <a:pt x="26671" y="28024"/>
                    <a:pt x="26515" y="27767"/>
                    <a:pt x="26330" y="27552"/>
                  </a:cubicBezTo>
                  <a:cubicBezTo>
                    <a:pt x="26534" y="27148"/>
                    <a:pt x="26636" y="26649"/>
                    <a:pt x="26546" y="26052"/>
                  </a:cubicBezTo>
                  <a:cubicBezTo>
                    <a:pt x="26525" y="25908"/>
                    <a:pt x="26495" y="25775"/>
                    <a:pt x="26458" y="25650"/>
                  </a:cubicBezTo>
                  <a:cubicBezTo>
                    <a:pt x="26505" y="25549"/>
                    <a:pt x="26556" y="25455"/>
                    <a:pt x="26616" y="25365"/>
                  </a:cubicBezTo>
                  <a:cubicBezTo>
                    <a:pt x="26874" y="24958"/>
                    <a:pt x="27305" y="24677"/>
                    <a:pt x="27689" y="24634"/>
                  </a:cubicBezTo>
                  <a:close/>
                  <a:moveTo>
                    <a:pt x="23799" y="29062"/>
                  </a:moveTo>
                  <a:lnTo>
                    <a:pt x="23799" y="29062"/>
                  </a:lnTo>
                  <a:cubicBezTo>
                    <a:pt x="23764" y="29127"/>
                    <a:pt x="23729" y="29162"/>
                    <a:pt x="23709" y="29172"/>
                  </a:cubicBezTo>
                  <a:lnTo>
                    <a:pt x="23858" y="29632"/>
                  </a:lnTo>
                  <a:cubicBezTo>
                    <a:pt x="23828" y="29646"/>
                    <a:pt x="23795" y="29661"/>
                    <a:pt x="23760" y="29675"/>
                  </a:cubicBezTo>
                  <a:cubicBezTo>
                    <a:pt x="23728" y="29672"/>
                    <a:pt x="23696" y="29671"/>
                    <a:pt x="23664" y="29671"/>
                  </a:cubicBezTo>
                  <a:cubicBezTo>
                    <a:pt x="23602" y="29671"/>
                    <a:pt x="23540" y="29676"/>
                    <a:pt x="23477" y="29685"/>
                  </a:cubicBezTo>
                  <a:lnTo>
                    <a:pt x="22586" y="29837"/>
                  </a:lnTo>
                  <a:cubicBezTo>
                    <a:pt x="22361" y="29716"/>
                    <a:pt x="22143" y="29595"/>
                    <a:pt x="21932" y="29470"/>
                  </a:cubicBezTo>
                  <a:lnTo>
                    <a:pt x="23799" y="29062"/>
                  </a:lnTo>
                  <a:close/>
                  <a:moveTo>
                    <a:pt x="15416" y="24735"/>
                  </a:moveTo>
                  <a:cubicBezTo>
                    <a:pt x="15488" y="25348"/>
                    <a:pt x="15666" y="25966"/>
                    <a:pt x="15951" y="26577"/>
                  </a:cubicBezTo>
                  <a:lnTo>
                    <a:pt x="15921" y="26581"/>
                  </a:lnTo>
                  <a:lnTo>
                    <a:pt x="15931" y="27139"/>
                  </a:lnTo>
                  <a:cubicBezTo>
                    <a:pt x="15890" y="27262"/>
                    <a:pt x="15869" y="27390"/>
                    <a:pt x="15871" y="27523"/>
                  </a:cubicBezTo>
                  <a:cubicBezTo>
                    <a:pt x="15874" y="27617"/>
                    <a:pt x="15863" y="29509"/>
                    <a:pt x="14462" y="31177"/>
                  </a:cubicBezTo>
                  <a:lnTo>
                    <a:pt x="14983" y="24829"/>
                  </a:lnTo>
                  <a:cubicBezTo>
                    <a:pt x="15127" y="24798"/>
                    <a:pt x="15272" y="24768"/>
                    <a:pt x="15416" y="24735"/>
                  </a:cubicBezTo>
                  <a:close/>
                  <a:moveTo>
                    <a:pt x="35719" y="25521"/>
                  </a:moveTo>
                  <a:lnTo>
                    <a:pt x="35719" y="25521"/>
                  </a:lnTo>
                  <a:cubicBezTo>
                    <a:pt x="35321" y="27708"/>
                    <a:pt x="34598" y="30145"/>
                    <a:pt x="33464" y="32765"/>
                  </a:cubicBezTo>
                  <a:cubicBezTo>
                    <a:pt x="30466" y="32500"/>
                    <a:pt x="27859" y="31930"/>
                    <a:pt x="25674" y="31171"/>
                  </a:cubicBezTo>
                  <a:cubicBezTo>
                    <a:pt x="25670" y="31165"/>
                    <a:pt x="25670" y="31160"/>
                    <a:pt x="25668" y="31152"/>
                  </a:cubicBezTo>
                  <a:cubicBezTo>
                    <a:pt x="25740" y="31103"/>
                    <a:pt x="25809" y="31050"/>
                    <a:pt x="25879" y="30996"/>
                  </a:cubicBezTo>
                  <a:cubicBezTo>
                    <a:pt x="26560" y="30836"/>
                    <a:pt x="27254" y="30602"/>
                    <a:pt x="27933" y="30209"/>
                  </a:cubicBezTo>
                  <a:cubicBezTo>
                    <a:pt x="29248" y="29449"/>
                    <a:pt x="30165" y="28280"/>
                    <a:pt x="30473" y="26987"/>
                  </a:cubicBezTo>
                  <a:cubicBezTo>
                    <a:pt x="30887" y="27113"/>
                    <a:pt x="31326" y="27174"/>
                    <a:pt x="31769" y="27174"/>
                  </a:cubicBezTo>
                  <a:cubicBezTo>
                    <a:pt x="32701" y="27174"/>
                    <a:pt x="33669" y="26905"/>
                    <a:pt x="34566" y="26380"/>
                  </a:cubicBezTo>
                  <a:cubicBezTo>
                    <a:pt x="34998" y="26124"/>
                    <a:pt x="35378" y="25832"/>
                    <a:pt x="35719" y="25521"/>
                  </a:cubicBezTo>
                  <a:close/>
                  <a:moveTo>
                    <a:pt x="22424" y="32240"/>
                  </a:moveTo>
                  <a:cubicBezTo>
                    <a:pt x="22652" y="32348"/>
                    <a:pt x="22888" y="32453"/>
                    <a:pt x="23124" y="32556"/>
                  </a:cubicBezTo>
                  <a:cubicBezTo>
                    <a:pt x="22884" y="32662"/>
                    <a:pt x="22556" y="32773"/>
                    <a:pt x="22137" y="32884"/>
                  </a:cubicBezTo>
                  <a:cubicBezTo>
                    <a:pt x="21517" y="33050"/>
                    <a:pt x="20773" y="33315"/>
                    <a:pt x="19934" y="33641"/>
                  </a:cubicBezTo>
                  <a:cubicBezTo>
                    <a:pt x="19960" y="33313"/>
                    <a:pt x="19979" y="32984"/>
                    <a:pt x="19989" y="32656"/>
                  </a:cubicBezTo>
                  <a:lnTo>
                    <a:pt x="22424" y="32240"/>
                  </a:lnTo>
                  <a:close/>
                  <a:moveTo>
                    <a:pt x="12849" y="23664"/>
                  </a:moveTo>
                  <a:lnTo>
                    <a:pt x="11900" y="35214"/>
                  </a:lnTo>
                  <a:lnTo>
                    <a:pt x="13516" y="34652"/>
                  </a:lnTo>
                  <a:cubicBezTo>
                    <a:pt x="13754" y="34570"/>
                    <a:pt x="13980" y="34476"/>
                    <a:pt x="14195" y="34375"/>
                  </a:cubicBezTo>
                  <a:cubicBezTo>
                    <a:pt x="14337" y="34342"/>
                    <a:pt x="14470" y="34281"/>
                    <a:pt x="14587" y="34199"/>
                  </a:cubicBezTo>
                  <a:cubicBezTo>
                    <a:pt x="14645" y="34160"/>
                    <a:pt x="14698" y="34123"/>
                    <a:pt x="14753" y="34082"/>
                  </a:cubicBezTo>
                  <a:cubicBezTo>
                    <a:pt x="16296" y="33171"/>
                    <a:pt x="17139" y="31805"/>
                    <a:pt x="17601" y="30549"/>
                  </a:cubicBezTo>
                  <a:lnTo>
                    <a:pt x="17601" y="30549"/>
                  </a:lnTo>
                  <a:cubicBezTo>
                    <a:pt x="17683" y="31595"/>
                    <a:pt x="17675" y="32650"/>
                    <a:pt x="17578" y="33702"/>
                  </a:cubicBezTo>
                  <a:cubicBezTo>
                    <a:pt x="17550" y="33996"/>
                    <a:pt x="17636" y="34275"/>
                    <a:pt x="17798" y="34496"/>
                  </a:cubicBezTo>
                  <a:cubicBezTo>
                    <a:pt x="17777" y="34505"/>
                    <a:pt x="17757" y="34513"/>
                    <a:pt x="17736" y="34523"/>
                  </a:cubicBezTo>
                  <a:cubicBezTo>
                    <a:pt x="16596" y="34991"/>
                    <a:pt x="15414" y="35473"/>
                    <a:pt x="14183" y="35935"/>
                  </a:cubicBezTo>
                  <a:cubicBezTo>
                    <a:pt x="11838" y="36817"/>
                    <a:pt x="6475" y="37685"/>
                    <a:pt x="4214" y="38025"/>
                  </a:cubicBezTo>
                  <a:lnTo>
                    <a:pt x="2481" y="29185"/>
                  </a:lnTo>
                  <a:cubicBezTo>
                    <a:pt x="5060" y="27665"/>
                    <a:pt x="10063" y="24829"/>
                    <a:pt x="12849" y="23664"/>
                  </a:cubicBezTo>
                  <a:close/>
                  <a:moveTo>
                    <a:pt x="42766" y="1"/>
                  </a:moveTo>
                  <a:lnTo>
                    <a:pt x="42464" y="120"/>
                  </a:lnTo>
                  <a:cubicBezTo>
                    <a:pt x="40960" y="713"/>
                    <a:pt x="33388" y="3761"/>
                    <a:pt x="31962" y="5688"/>
                  </a:cubicBezTo>
                  <a:lnTo>
                    <a:pt x="31642" y="6115"/>
                  </a:lnTo>
                  <a:cubicBezTo>
                    <a:pt x="27719" y="11383"/>
                    <a:pt x="26242" y="13804"/>
                    <a:pt x="26189" y="15047"/>
                  </a:cubicBezTo>
                  <a:cubicBezTo>
                    <a:pt x="26181" y="15248"/>
                    <a:pt x="26189" y="15455"/>
                    <a:pt x="26207" y="15665"/>
                  </a:cubicBezTo>
                  <a:cubicBezTo>
                    <a:pt x="25690" y="16555"/>
                    <a:pt x="25323" y="17548"/>
                    <a:pt x="25083" y="18555"/>
                  </a:cubicBezTo>
                  <a:cubicBezTo>
                    <a:pt x="24149" y="18295"/>
                    <a:pt x="23155" y="18139"/>
                    <a:pt x="22165" y="18139"/>
                  </a:cubicBezTo>
                  <a:cubicBezTo>
                    <a:pt x="20124" y="18139"/>
                    <a:pt x="18105" y="18804"/>
                    <a:pt x="16688" y="20587"/>
                  </a:cubicBezTo>
                  <a:cubicBezTo>
                    <a:pt x="15695" y="20648"/>
                    <a:pt x="14677" y="20794"/>
                    <a:pt x="13672" y="21030"/>
                  </a:cubicBezTo>
                  <a:cubicBezTo>
                    <a:pt x="10658" y="21737"/>
                    <a:pt x="1683" y="27072"/>
                    <a:pt x="669" y="27677"/>
                  </a:cubicBezTo>
                  <a:lnTo>
                    <a:pt x="0" y="28077"/>
                  </a:lnTo>
                  <a:lnTo>
                    <a:pt x="2440" y="40520"/>
                  </a:lnTo>
                  <a:lnTo>
                    <a:pt x="3478" y="40374"/>
                  </a:lnTo>
                  <a:cubicBezTo>
                    <a:pt x="3816" y="40329"/>
                    <a:pt x="11733" y="39227"/>
                    <a:pt x="14965" y="38013"/>
                  </a:cubicBezTo>
                  <a:cubicBezTo>
                    <a:pt x="16226" y="37539"/>
                    <a:pt x="17474" y="37026"/>
                    <a:pt x="18578" y="36577"/>
                  </a:cubicBezTo>
                  <a:cubicBezTo>
                    <a:pt x="20270" y="35883"/>
                    <a:pt x="21729" y="35288"/>
                    <a:pt x="22716" y="35022"/>
                  </a:cubicBezTo>
                  <a:cubicBezTo>
                    <a:pt x="23526" y="34804"/>
                    <a:pt x="24835" y="34453"/>
                    <a:pt x="25459" y="33436"/>
                  </a:cubicBezTo>
                  <a:cubicBezTo>
                    <a:pt x="28027" y="34271"/>
                    <a:pt x="30953" y="34831"/>
                    <a:pt x="34088" y="35042"/>
                  </a:cubicBezTo>
                  <a:lnTo>
                    <a:pt x="34959" y="35089"/>
                  </a:lnTo>
                  <a:lnTo>
                    <a:pt x="35206" y="34318"/>
                  </a:lnTo>
                  <a:cubicBezTo>
                    <a:pt x="36995" y="30358"/>
                    <a:pt x="38027" y="26446"/>
                    <a:pt x="38265" y="23020"/>
                  </a:cubicBezTo>
                  <a:cubicBezTo>
                    <a:pt x="38281" y="23018"/>
                    <a:pt x="38295" y="23011"/>
                    <a:pt x="38308" y="23009"/>
                  </a:cubicBezTo>
                  <a:cubicBezTo>
                    <a:pt x="38954" y="23362"/>
                    <a:pt x="40189" y="23906"/>
                    <a:pt x="41625" y="23906"/>
                  </a:cubicBezTo>
                  <a:cubicBezTo>
                    <a:pt x="42472" y="23906"/>
                    <a:pt x="43391" y="23715"/>
                    <a:pt x="44309" y="23184"/>
                  </a:cubicBezTo>
                  <a:cubicBezTo>
                    <a:pt x="44319" y="23190"/>
                    <a:pt x="44333" y="23194"/>
                    <a:pt x="44345" y="23200"/>
                  </a:cubicBezTo>
                  <a:cubicBezTo>
                    <a:pt x="44719" y="23387"/>
                    <a:pt x="45209" y="23549"/>
                    <a:pt x="45796" y="23553"/>
                  </a:cubicBezTo>
                  <a:lnTo>
                    <a:pt x="45823" y="23553"/>
                  </a:lnTo>
                  <a:cubicBezTo>
                    <a:pt x="46009" y="23553"/>
                    <a:pt x="46194" y="23539"/>
                    <a:pt x="46379" y="23508"/>
                  </a:cubicBezTo>
                  <a:cubicBezTo>
                    <a:pt x="47238" y="23405"/>
                    <a:pt x="48346" y="22975"/>
                    <a:pt x="49366" y="21666"/>
                  </a:cubicBezTo>
                  <a:cubicBezTo>
                    <a:pt x="49561" y="21417"/>
                    <a:pt x="49821" y="21085"/>
                    <a:pt x="50067" y="20695"/>
                  </a:cubicBezTo>
                  <a:cubicBezTo>
                    <a:pt x="50504" y="20072"/>
                    <a:pt x="50730" y="19522"/>
                    <a:pt x="50787" y="18978"/>
                  </a:cubicBezTo>
                  <a:cubicBezTo>
                    <a:pt x="50798" y="18884"/>
                    <a:pt x="50800" y="18789"/>
                    <a:pt x="50800" y="18699"/>
                  </a:cubicBezTo>
                  <a:cubicBezTo>
                    <a:pt x="50828" y="18295"/>
                    <a:pt x="50769" y="17876"/>
                    <a:pt x="50586" y="17460"/>
                  </a:cubicBezTo>
                  <a:cubicBezTo>
                    <a:pt x="53040" y="15480"/>
                    <a:pt x="59556" y="9703"/>
                    <a:pt x="59488" y="4174"/>
                  </a:cubicBezTo>
                  <a:lnTo>
                    <a:pt x="59478" y="3271"/>
                  </a:lnTo>
                  <a:lnTo>
                    <a:pt x="42766" y="1"/>
                  </a:lnTo>
                  <a:close/>
                </a:path>
              </a:pathLst>
            </a:custGeom>
            <a:solidFill>
              <a:srgbClr val="FFFFFF"/>
            </a:solidFill>
            <a:ln>
              <a:noFill/>
            </a:ln>
            <a:effectLst>
              <a:outerShdw blurRad="142875" dist="47625" dir="4380000" algn="bl" rotWithShape="0">
                <a:schemeClr val="lt1">
                  <a:alpha val="30000"/>
                </a:schemeClr>
              </a:outerShdw>
            </a:effectLst>
          </p:spPr>
          <p:txBody>
            <a:bodyPr spcFirstLastPara="1" wrap="square" lIns="91425" tIns="91425" rIns="91425" bIns="91425" anchor="ctr" anchorCtr="0">
              <a:noAutofit/>
            </a:bodyPr>
            <a:lstStyle/>
            <a:p>
              <a:endParaRPr/>
            </a:p>
          </p:txBody>
        </p:sp>
        <p:sp>
          <p:nvSpPr>
            <p:cNvPr id="3116" name="Google Shape;3116;p49"/>
            <p:cNvSpPr/>
            <p:nvPr/>
          </p:nvSpPr>
          <p:spPr>
            <a:xfrm>
              <a:off x="4827600" y="3198175"/>
              <a:ext cx="613975" cy="440225"/>
            </a:xfrm>
            <a:custGeom>
              <a:avLst/>
              <a:gdLst/>
              <a:ahLst/>
              <a:cxnLst/>
              <a:rect l="l" t="t" r="r" b="b"/>
              <a:pathLst>
                <a:path w="24559" h="17609" extrusionOk="0">
                  <a:moveTo>
                    <a:pt x="16492" y="1"/>
                  </a:moveTo>
                  <a:cubicBezTo>
                    <a:pt x="15226" y="1"/>
                    <a:pt x="13915" y="153"/>
                    <a:pt x="12683" y="443"/>
                  </a:cubicBezTo>
                  <a:cubicBezTo>
                    <a:pt x="9754" y="1130"/>
                    <a:pt x="1" y="6961"/>
                    <a:pt x="1" y="6961"/>
                  </a:cubicBezTo>
                  <a:lnTo>
                    <a:pt x="2083" y="17609"/>
                  </a:lnTo>
                  <a:cubicBezTo>
                    <a:pt x="2083" y="17609"/>
                    <a:pt x="10178" y="16490"/>
                    <a:pt x="13330" y="15305"/>
                  </a:cubicBezTo>
                  <a:cubicBezTo>
                    <a:pt x="16483" y="14121"/>
                    <a:pt x="19441" y="12754"/>
                    <a:pt x="21183" y="12285"/>
                  </a:cubicBezTo>
                  <a:cubicBezTo>
                    <a:pt x="22925" y="11815"/>
                    <a:pt x="23530" y="11345"/>
                    <a:pt x="23452" y="10262"/>
                  </a:cubicBezTo>
                  <a:cubicBezTo>
                    <a:pt x="23378" y="9176"/>
                    <a:pt x="22576" y="9168"/>
                    <a:pt x="22576" y="9168"/>
                  </a:cubicBezTo>
                  <a:cubicBezTo>
                    <a:pt x="22576" y="9168"/>
                    <a:pt x="24548" y="8541"/>
                    <a:pt x="24552" y="7443"/>
                  </a:cubicBezTo>
                  <a:cubicBezTo>
                    <a:pt x="24558" y="6347"/>
                    <a:pt x="23329" y="6025"/>
                    <a:pt x="23329" y="6025"/>
                  </a:cubicBezTo>
                  <a:cubicBezTo>
                    <a:pt x="23329" y="6025"/>
                    <a:pt x="24384" y="5740"/>
                    <a:pt x="24207" y="4544"/>
                  </a:cubicBezTo>
                  <a:cubicBezTo>
                    <a:pt x="24054" y="3522"/>
                    <a:pt x="23334" y="3448"/>
                    <a:pt x="23129" y="3448"/>
                  </a:cubicBezTo>
                  <a:cubicBezTo>
                    <a:pt x="23095" y="3448"/>
                    <a:pt x="23075" y="3450"/>
                    <a:pt x="23075" y="3450"/>
                  </a:cubicBezTo>
                  <a:cubicBezTo>
                    <a:pt x="23362" y="2267"/>
                    <a:pt x="23278" y="1986"/>
                    <a:pt x="21140" y="913"/>
                  </a:cubicBezTo>
                  <a:cubicBezTo>
                    <a:pt x="19899" y="292"/>
                    <a:pt x="18239" y="1"/>
                    <a:pt x="1649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17" name="Google Shape;3117;p49"/>
            <p:cNvSpPr/>
            <p:nvPr/>
          </p:nvSpPr>
          <p:spPr>
            <a:xfrm>
              <a:off x="5252325" y="3340550"/>
              <a:ext cx="19475" cy="162750"/>
            </a:xfrm>
            <a:custGeom>
              <a:avLst/>
              <a:gdLst/>
              <a:ahLst/>
              <a:cxnLst/>
              <a:rect l="l" t="t" r="r" b="b"/>
              <a:pathLst>
                <a:path w="779" h="6510" extrusionOk="0">
                  <a:moveTo>
                    <a:pt x="69" y="0"/>
                  </a:moveTo>
                  <a:cubicBezTo>
                    <a:pt x="64" y="0"/>
                    <a:pt x="59" y="1"/>
                    <a:pt x="54" y="2"/>
                  </a:cubicBezTo>
                  <a:cubicBezTo>
                    <a:pt x="21" y="8"/>
                    <a:pt x="1" y="43"/>
                    <a:pt x="9" y="76"/>
                  </a:cubicBezTo>
                  <a:cubicBezTo>
                    <a:pt x="501" y="2166"/>
                    <a:pt x="653" y="4306"/>
                    <a:pt x="454" y="6444"/>
                  </a:cubicBezTo>
                  <a:cubicBezTo>
                    <a:pt x="452" y="6477"/>
                    <a:pt x="479" y="6508"/>
                    <a:pt x="512" y="6510"/>
                  </a:cubicBezTo>
                  <a:lnTo>
                    <a:pt x="516" y="6510"/>
                  </a:lnTo>
                  <a:cubicBezTo>
                    <a:pt x="546" y="6510"/>
                    <a:pt x="573" y="6485"/>
                    <a:pt x="581" y="6454"/>
                  </a:cubicBezTo>
                  <a:cubicBezTo>
                    <a:pt x="778" y="4302"/>
                    <a:pt x="626" y="2148"/>
                    <a:pt x="130" y="47"/>
                  </a:cubicBezTo>
                  <a:cubicBezTo>
                    <a:pt x="123" y="19"/>
                    <a:pt x="98" y="0"/>
                    <a:pt x="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8" name="Google Shape;3118;p49"/>
            <p:cNvSpPr/>
            <p:nvPr/>
          </p:nvSpPr>
          <p:spPr>
            <a:xfrm>
              <a:off x="5267000" y="3425900"/>
              <a:ext cx="123075" cy="23500"/>
            </a:xfrm>
            <a:custGeom>
              <a:avLst/>
              <a:gdLst/>
              <a:ahLst/>
              <a:cxnLst/>
              <a:rect l="l" t="t" r="r" b="b"/>
              <a:pathLst>
                <a:path w="4923" h="940" extrusionOk="0">
                  <a:moveTo>
                    <a:pt x="4857" y="1"/>
                  </a:moveTo>
                  <a:cubicBezTo>
                    <a:pt x="4854" y="1"/>
                    <a:pt x="4850" y="1"/>
                    <a:pt x="4846" y="2"/>
                  </a:cubicBezTo>
                  <a:lnTo>
                    <a:pt x="58" y="816"/>
                  </a:lnTo>
                  <a:cubicBezTo>
                    <a:pt x="25" y="825"/>
                    <a:pt x="0" y="855"/>
                    <a:pt x="7" y="888"/>
                  </a:cubicBezTo>
                  <a:cubicBezTo>
                    <a:pt x="11" y="919"/>
                    <a:pt x="37" y="939"/>
                    <a:pt x="68" y="939"/>
                  </a:cubicBezTo>
                  <a:lnTo>
                    <a:pt x="78" y="939"/>
                  </a:lnTo>
                  <a:lnTo>
                    <a:pt x="4867" y="125"/>
                  </a:lnTo>
                  <a:cubicBezTo>
                    <a:pt x="4900" y="117"/>
                    <a:pt x="4922" y="86"/>
                    <a:pt x="4918" y="53"/>
                  </a:cubicBezTo>
                  <a:cubicBezTo>
                    <a:pt x="4911" y="22"/>
                    <a:pt x="4886" y="1"/>
                    <a:pt x="48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9" name="Google Shape;3119;p49"/>
            <p:cNvSpPr/>
            <p:nvPr/>
          </p:nvSpPr>
          <p:spPr>
            <a:xfrm>
              <a:off x="5259775" y="3347150"/>
              <a:ext cx="152900" cy="35875"/>
            </a:xfrm>
            <a:custGeom>
              <a:avLst/>
              <a:gdLst/>
              <a:ahLst/>
              <a:cxnLst/>
              <a:rect l="l" t="t" r="r" b="b"/>
              <a:pathLst>
                <a:path w="6116" h="1435" extrusionOk="0">
                  <a:moveTo>
                    <a:pt x="6048" y="1"/>
                  </a:moveTo>
                  <a:cubicBezTo>
                    <a:pt x="6044" y="1"/>
                    <a:pt x="6039" y="1"/>
                    <a:pt x="6034" y="3"/>
                  </a:cubicBezTo>
                  <a:lnTo>
                    <a:pt x="54" y="1312"/>
                  </a:lnTo>
                  <a:cubicBezTo>
                    <a:pt x="23" y="1320"/>
                    <a:pt x="0" y="1353"/>
                    <a:pt x="8" y="1387"/>
                  </a:cubicBezTo>
                  <a:cubicBezTo>
                    <a:pt x="13" y="1414"/>
                    <a:pt x="39" y="1435"/>
                    <a:pt x="68" y="1435"/>
                  </a:cubicBezTo>
                  <a:cubicBezTo>
                    <a:pt x="72" y="1435"/>
                    <a:pt x="78" y="1435"/>
                    <a:pt x="82" y="1433"/>
                  </a:cubicBezTo>
                  <a:lnTo>
                    <a:pt x="6063" y="122"/>
                  </a:lnTo>
                  <a:cubicBezTo>
                    <a:pt x="6093" y="115"/>
                    <a:pt x="6116" y="81"/>
                    <a:pt x="6110" y="48"/>
                  </a:cubicBezTo>
                  <a:cubicBezTo>
                    <a:pt x="6103" y="21"/>
                    <a:pt x="6078" y="1"/>
                    <a:pt x="60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0" name="Google Shape;3120;p49"/>
            <p:cNvSpPr/>
            <p:nvPr/>
          </p:nvSpPr>
          <p:spPr>
            <a:xfrm>
              <a:off x="5477350" y="2685300"/>
              <a:ext cx="780500" cy="540850"/>
            </a:xfrm>
            <a:custGeom>
              <a:avLst/>
              <a:gdLst/>
              <a:ahLst/>
              <a:cxnLst/>
              <a:rect l="l" t="t" r="r" b="b"/>
              <a:pathLst>
                <a:path w="31220" h="21634" extrusionOk="0">
                  <a:moveTo>
                    <a:pt x="15637" y="1"/>
                  </a:moveTo>
                  <a:cubicBezTo>
                    <a:pt x="15637" y="1"/>
                    <a:pt x="6930" y="3429"/>
                    <a:pt x="5619" y="5195"/>
                  </a:cubicBezTo>
                  <a:cubicBezTo>
                    <a:pt x="4308" y="6962"/>
                    <a:pt x="127" y="12472"/>
                    <a:pt x="66" y="13943"/>
                  </a:cubicBezTo>
                  <a:cubicBezTo>
                    <a:pt x="0" y="15412"/>
                    <a:pt x="1053" y="17562"/>
                    <a:pt x="1053" y="17562"/>
                  </a:cubicBezTo>
                  <a:cubicBezTo>
                    <a:pt x="1053" y="17562"/>
                    <a:pt x="6374" y="20480"/>
                    <a:pt x="8059" y="20847"/>
                  </a:cubicBezTo>
                  <a:cubicBezTo>
                    <a:pt x="8476" y="20938"/>
                    <a:pt x="8881" y="20972"/>
                    <a:pt x="9254" y="20972"/>
                  </a:cubicBezTo>
                  <a:cubicBezTo>
                    <a:pt x="10389" y="20972"/>
                    <a:pt x="11232" y="20656"/>
                    <a:pt x="11232" y="20656"/>
                  </a:cubicBezTo>
                  <a:cubicBezTo>
                    <a:pt x="11232" y="20656"/>
                    <a:pt x="12639" y="21634"/>
                    <a:pt x="14383" y="21634"/>
                  </a:cubicBezTo>
                  <a:cubicBezTo>
                    <a:pt x="15242" y="21634"/>
                    <a:pt x="16184" y="21396"/>
                    <a:pt x="17080" y="20687"/>
                  </a:cubicBezTo>
                  <a:cubicBezTo>
                    <a:pt x="17080" y="20687"/>
                    <a:pt x="17654" y="21289"/>
                    <a:pt x="18587" y="21289"/>
                  </a:cubicBezTo>
                  <a:cubicBezTo>
                    <a:pt x="19210" y="21289"/>
                    <a:pt x="19994" y="21020"/>
                    <a:pt x="20873" y="20123"/>
                  </a:cubicBezTo>
                  <a:cubicBezTo>
                    <a:pt x="23070" y="17887"/>
                    <a:pt x="22578" y="17228"/>
                    <a:pt x="21794" y="16110"/>
                  </a:cubicBezTo>
                  <a:cubicBezTo>
                    <a:pt x="21794" y="16110"/>
                    <a:pt x="31219" y="9204"/>
                    <a:pt x="31147" y="3037"/>
                  </a:cubicBezTo>
                  <a:lnTo>
                    <a:pt x="1563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21" name="Google Shape;3121;p49"/>
            <p:cNvSpPr/>
            <p:nvPr/>
          </p:nvSpPr>
          <p:spPr>
            <a:xfrm>
              <a:off x="5154675" y="2988475"/>
              <a:ext cx="625750" cy="516375"/>
            </a:xfrm>
            <a:custGeom>
              <a:avLst/>
              <a:gdLst/>
              <a:ahLst/>
              <a:cxnLst/>
              <a:rect l="l" t="t" r="r" b="b"/>
              <a:pathLst>
                <a:path w="25030" h="20655" extrusionOk="0">
                  <a:moveTo>
                    <a:pt x="17705" y="1"/>
                  </a:moveTo>
                  <a:cubicBezTo>
                    <a:pt x="17658" y="1"/>
                    <a:pt x="17610" y="1"/>
                    <a:pt x="17562" y="3"/>
                  </a:cubicBezTo>
                  <a:cubicBezTo>
                    <a:pt x="12770" y="144"/>
                    <a:pt x="11795" y="5396"/>
                    <a:pt x="11623" y="6742"/>
                  </a:cubicBezTo>
                  <a:cubicBezTo>
                    <a:pt x="11143" y="6548"/>
                    <a:pt x="9558" y="5969"/>
                    <a:pt x="7780" y="5969"/>
                  </a:cubicBezTo>
                  <a:cubicBezTo>
                    <a:pt x="5983" y="5969"/>
                    <a:pt x="3989" y="6560"/>
                    <a:pt x="2735" y="8739"/>
                  </a:cubicBezTo>
                  <a:cubicBezTo>
                    <a:pt x="1" y="13492"/>
                    <a:pt x="7284" y="19799"/>
                    <a:pt x="19839" y="20654"/>
                  </a:cubicBezTo>
                  <a:lnTo>
                    <a:pt x="19846" y="20642"/>
                  </a:lnTo>
                  <a:cubicBezTo>
                    <a:pt x="25029" y="9231"/>
                    <a:pt x="23095" y="1"/>
                    <a:pt x="1770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22" name="Google Shape;3122;p49"/>
            <p:cNvSpPr/>
            <p:nvPr/>
          </p:nvSpPr>
          <p:spPr>
            <a:xfrm>
              <a:off x="5402350" y="3244375"/>
              <a:ext cx="135125" cy="165825"/>
            </a:xfrm>
            <a:custGeom>
              <a:avLst/>
              <a:gdLst/>
              <a:ahLst/>
              <a:cxnLst/>
              <a:rect l="l" t="t" r="r" b="b"/>
              <a:pathLst>
                <a:path w="5405" h="6633" extrusionOk="0">
                  <a:moveTo>
                    <a:pt x="3555" y="0"/>
                  </a:moveTo>
                  <a:cubicBezTo>
                    <a:pt x="2720" y="0"/>
                    <a:pt x="1909" y="531"/>
                    <a:pt x="1449" y="1246"/>
                  </a:cubicBezTo>
                  <a:cubicBezTo>
                    <a:pt x="922" y="2064"/>
                    <a:pt x="786" y="3073"/>
                    <a:pt x="799" y="4048"/>
                  </a:cubicBezTo>
                  <a:cubicBezTo>
                    <a:pt x="807" y="4526"/>
                    <a:pt x="848" y="5008"/>
                    <a:pt x="756" y="5474"/>
                  </a:cubicBezTo>
                  <a:cubicBezTo>
                    <a:pt x="665" y="5942"/>
                    <a:pt x="421" y="6407"/>
                    <a:pt x="1" y="6633"/>
                  </a:cubicBezTo>
                  <a:cubicBezTo>
                    <a:pt x="1131" y="6485"/>
                    <a:pt x="2155" y="6303"/>
                    <a:pt x="3142" y="5732"/>
                  </a:cubicBezTo>
                  <a:cubicBezTo>
                    <a:pt x="4130" y="5162"/>
                    <a:pt x="4955" y="4231"/>
                    <a:pt x="5179" y="3110"/>
                  </a:cubicBezTo>
                  <a:cubicBezTo>
                    <a:pt x="5405" y="1992"/>
                    <a:pt x="5039" y="250"/>
                    <a:pt x="3919" y="35"/>
                  </a:cubicBezTo>
                  <a:cubicBezTo>
                    <a:pt x="3798" y="12"/>
                    <a:pt x="3676" y="0"/>
                    <a:pt x="355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3" name="Google Shape;3123;p49"/>
            <p:cNvSpPr/>
            <p:nvPr/>
          </p:nvSpPr>
          <p:spPr>
            <a:xfrm>
              <a:off x="5503950" y="3199650"/>
              <a:ext cx="200925" cy="108450"/>
            </a:xfrm>
            <a:custGeom>
              <a:avLst/>
              <a:gdLst/>
              <a:ahLst/>
              <a:cxnLst/>
              <a:rect l="l" t="t" r="r" b="b"/>
              <a:pathLst>
                <a:path w="8037" h="4338" extrusionOk="0">
                  <a:moveTo>
                    <a:pt x="2831" y="1"/>
                  </a:moveTo>
                  <a:cubicBezTo>
                    <a:pt x="2766" y="1"/>
                    <a:pt x="2701" y="2"/>
                    <a:pt x="2635" y="6"/>
                  </a:cubicBezTo>
                  <a:cubicBezTo>
                    <a:pt x="1663" y="62"/>
                    <a:pt x="676" y="640"/>
                    <a:pt x="366" y="1559"/>
                  </a:cubicBezTo>
                  <a:cubicBezTo>
                    <a:pt x="1" y="2643"/>
                    <a:pt x="1341" y="3814"/>
                    <a:pt x="2420" y="4173"/>
                  </a:cubicBezTo>
                  <a:cubicBezTo>
                    <a:pt x="2760" y="4286"/>
                    <a:pt x="3114" y="4338"/>
                    <a:pt x="3469" y="4338"/>
                  </a:cubicBezTo>
                  <a:cubicBezTo>
                    <a:pt x="4245" y="4338"/>
                    <a:pt x="5029" y="4091"/>
                    <a:pt x="5704" y="3693"/>
                  </a:cubicBezTo>
                  <a:cubicBezTo>
                    <a:pt x="6687" y="3115"/>
                    <a:pt x="7350" y="2314"/>
                    <a:pt x="8037" y="1403"/>
                  </a:cubicBezTo>
                  <a:lnTo>
                    <a:pt x="8037" y="1403"/>
                  </a:lnTo>
                  <a:cubicBezTo>
                    <a:pt x="7818" y="1542"/>
                    <a:pt x="7565" y="1600"/>
                    <a:pt x="7306" y="1600"/>
                  </a:cubicBezTo>
                  <a:cubicBezTo>
                    <a:pt x="7087" y="1600"/>
                    <a:pt x="6864" y="1558"/>
                    <a:pt x="6656" y="1488"/>
                  </a:cubicBezTo>
                  <a:cubicBezTo>
                    <a:pt x="6205" y="1334"/>
                    <a:pt x="5805" y="1063"/>
                    <a:pt x="5394" y="821"/>
                  </a:cubicBezTo>
                  <a:cubicBezTo>
                    <a:pt x="4612" y="362"/>
                    <a:pt x="3735" y="1"/>
                    <a:pt x="283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4" name="Google Shape;3124;p49"/>
            <p:cNvSpPr/>
            <p:nvPr/>
          </p:nvSpPr>
          <p:spPr>
            <a:xfrm>
              <a:off x="5960325" y="3095575"/>
              <a:ext cx="74200" cy="70500"/>
            </a:xfrm>
            <a:custGeom>
              <a:avLst/>
              <a:gdLst/>
              <a:ahLst/>
              <a:cxnLst/>
              <a:rect l="l" t="t" r="r" b="b"/>
              <a:pathLst>
                <a:path w="2968" h="2820" extrusionOk="0">
                  <a:moveTo>
                    <a:pt x="1599" y="120"/>
                  </a:moveTo>
                  <a:cubicBezTo>
                    <a:pt x="1675" y="120"/>
                    <a:pt x="1757" y="140"/>
                    <a:pt x="1868" y="179"/>
                  </a:cubicBezTo>
                  <a:cubicBezTo>
                    <a:pt x="2102" y="261"/>
                    <a:pt x="2299" y="376"/>
                    <a:pt x="2450" y="520"/>
                  </a:cubicBezTo>
                  <a:cubicBezTo>
                    <a:pt x="2717" y="774"/>
                    <a:pt x="2840" y="1139"/>
                    <a:pt x="2764" y="1451"/>
                  </a:cubicBezTo>
                  <a:cubicBezTo>
                    <a:pt x="2717" y="1656"/>
                    <a:pt x="2584" y="1835"/>
                    <a:pt x="2487" y="1954"/>
                  </a:cubicBezTo>
                  <a:cubicBezTo>
                    <a:pt x="2237" y="2261"/>
                    <a:pt x="1960" y="2477"/>
                    <a:pt x="1663" y="2594"/>
                  </a:cubicBezTo>
                  <a:cubicBezTo>
                    <a:pt x="1496" y="2660"/>
                    <a:pt x="1321" y="2693"/>
                    <a:pt x="1151" y="2693"/>
                  </a:cubicBezTo>
                  <a:cubicBezTo>
                    <a:pt x="974" y="2693"/>
                    <a:pt x="803" y="2657"/>
                    <a:pt x="655" y="2583"/>
                  </a:cubicBezTo>
                  <a:cubicBezTo>
                    <a:pt x="337" y="2428"/>
                    <a:pt x="124" y="2095"/>
                    <a:pt x="138" y="1771"/>
                  </a:cubicBezTo>
                  <a:cubicBezTo>
                    <a:pt x="147" y="1603"/>
                    <a:pt x="208" y="1424"/>
                    <a:pt x="337" y="1209"/>
                  </a:cubicBezTo>
                  <a:cubicBezTo>
                    <a:pt x="573" y="815"/>
                    <a:pt x="906" y="474"/>
                    <a:pt x="1297" y="228"/>
                  </a:cubicBezTo>
                  <a:cubicBezTo>
                    <a:pt x="1419" y="152"/>
                    <a:pt x="1503" y="120"/>
                    <a:pt x="1599" y="120"/>
                  </a:cubicBezTo>
                  <a:close/>
                  <a:moveTo>
                    <a:pt x="1597" y="0"/>
                  </a:moveTo>
                  <a:cubicBezTo>
                    <a:pt x="1483" y="0"/>
                    <a:pt x="1376" y="38"/>
                    <a:pt x="1234" y="128"/>
                  </a:cubicBezTo>
                  <a:cubicBezTo>
                    <a:pt x="824" y="384"/>
                    <a:pt x="481" y="737"/>
                    <a:pt x="235" y="1149"/>
                  </a:cubicBezTo>
                  <a:cubicBezTo>
                    <a:pt x="95" y="1383"/>
                    <a:pt x="30" y="1578"/>
                    <a:pt x="19" y="1769"/>
                  </a:cubicBezTo>
                  <a:cubicBezTo>
                    <a:pt x="1" y="2138"/>
                    <a:pt x="241" y="2520"/>
                    <a:pt x="600" y="2696"/>
                  </a:cubicBezTo>
                  <a:cubicBezTo>
                    <a:pt x="768" y="2778"/>
                    <a:pt x="957" y="2819"/>
                    <a:pt x="1152" y="2819"/>
                  </a:cubicBezTo>
                  <a:cubicBezTo>
                    <a:pt x="1334" y="2819"/>
                    <a:pt x="1523" y="2780"/>
                    <a:pt x="1706" y="2713"/>
                  </a:cubicBezTo>
                  <a:cubicBezTo>
                    <a:pt x="2024" y="2590"/>
                    <a:pt x="2319" y="2360"/>
                    <a:pt x="2582" y="2036"/>
                  </a:cubicBezTo>
                  <a:cubicBezTo>
                    <a:pt x="2688" y="1906"/>
                    <a:pt x="2830" y="1712"/>
                    <a:pt x="2885" y="1484"/>
                  </a:cubicBezTo>
                  <a:cubicBezTo>
                    <a:pt x="2967" y="1131"/>
                    <a:pt x="2832" y="721"/>
                    <a:pt x="2535" y="435"/>
                  </a:cubicBezTo>
                  <a:cubicBezTo>
                    <a:pt x="2368" y="275"/>
                    <a:pt x="2159" y="152"/>
                    <a:pt x="1907" y="66"/>
                  </a:cubicBezTo>
                  <a:cubicBezTo>
                    <a:pt x="1785" y="25"/>
                    <a:pt x="1689" y="0"/>
                    <a:pt x="15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5" name="Google Shape;3125;p49"/>
            <p:cNvSpPr/>
            <p:nvPr/>
          </p:nvSpPr>
          <p:spPr>
            <a:xfrm>
              <a:off x="5710800" y="3048825"/>
              <a:ext cx="135800" cy="154425"/>
            </a:xfrm>
            <a:custGeom>
              <a:avLst/>
              <a:gdLst/>
              <a:ahLst/>
              <a:cxnLst/>
              <a:rect l="l" t="t" r="r" b="b"/>
              <a:pathLst>
                <a:path w="5432" h="6177" extrusionOk="0">
                  <a:moveTo>
                    <a:pt x="3314" y="0"/>
                  </a:moveTo>
                  <a:cubicBezTo>
                    <a:pt x="2108" y="0"/>
                    <a:pt x="119" y="1656"/>
                    <a:pt x="32" y="1731"/>
                  </a:cubicBezTo>
                  <a:cubicBezTo>
                    <a:pt x="5" y="1754"/>
                    <a:pt x="1" y="1793"/>
                    <a:pt x="23" y="1817"/>
                  </a:cubicBezTo>
                  <a:cubicBezTo>
                    <a:pt x="36" y="1832"/>
                    <a:pt x="54" y="1840"/>
                    <a:pt x="72" y="1840"/>
                  </a:cubicBezTo>
                  <a:cubicBezTo>
                    <a:pt x="86" y="1840"/>
                    <a:pt x="100" y="1835"/>
                    <a:pt x="112" y="1825"/>
                  </a:cubicBezTo>
                  <a:cubicBezTo>
                    <a:pt x="131" y="1808"/>
                    <a:pt x="2151" y="124"/>
                    <a:pt x="3312" y="124"/>
                  </a:cubicBezTo>
                  <a:cubicBezTo>
                    <a:pt x="3354" y="124"/>
                    <a:pt x="3395" y="126"/>
                    <a:pt x="3435" y="131"/>
                  </a:cubicBezTo>
                  <a:cubicBezTo>
                    <a:pt x="3993" y="194"/>
                    <a:pt x="4576" y="642"/>
                    <a:pt x="4919" y="1267"/>
                  </a:cubicBezTo>
                  <a:cubicBezTo>
                    <a:pt x="5261" y="1887"/>
                    <a:pt x="5306" y="2550"/>
                    <a:pt x="5048" y="3085"/>
                  </a:cubicBezTo>
                  <a:cubicBezTo>
                    <a:pt x="4496" y="4222"/>
                    <a:pt x="3189" y="5444"/>
                    <a:pt x="1870" y="6060"/>
                  </a:cubicBezTo>
                  <a:cubicBezTo>
                    <a:pt x="1837" y="6074"/>
                    <a:pt x="1825" y="6111"/>
                    <a:pt x="1839" y="6142"/>
                  </a:cubicBezTo>
                  <a:cubicBezTo>
                    <a:pt x="1849" y="6165"/>
                    <a:pt x="1872" y="6177"/>
                    <a:pt x="1897" y="6177"/>
                  </a:cubicBezTo>
                  <a:cubicBezTo>
                    <a:pt x="1903" y="6177"/>
                    <a:pt x="1913" y="6175"/>
                    <a:pt x="1921" y="6173"/>
                  </a:cubicBezTo>
                  <a:cubicBezTo>
                    <a:pt x="3263" y="5545"/>
                    <a:pt x="4594" y="4298"/>
                    <a:pt x="5154" y="3138"/>
                  </a:cubicBezTo>
                  <a:cubicBezTo>
                    <a:pt x="5431" y="2566"/>
                    <a:pt x="5384" y="1864"/>
                    <a:pt x="5025" y="1208"/>
                  </a:cubicBezTo>
                  <a:cubicBezTo>
                    <a:pt x="4658" y="535"/>
                    <a:pt x="4053" y="77"/>
                    <a:pt x="3448" y="8"/>
                  </a:cubicBezTo>
                  <a:cubicBezTo>
                    <a:pt x="3404" y="3"/>
                    <a:pt x="3359" y="0"/>
                    <a:pt x="33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6" name="Google Shape;3126;p49"/>
            <p:cNvSpPr/>
            <p:nvPr/>
          </p:nvSpPr>
          <p:spPr>
            <a:xfrm>
              <a:off x="5841025" y="3075025"/>
              <a:ext cx="125425" cy="129000"/>
            </a:xfrm>
            <a:custGeom>
              <a:avLst/>
              <a:gdLst/>
              <a:ahLst/>
              <a:cxnLst/>
              <a:rect l="l" t="t" r="r" b="b"/>
              <a:pathLst>
                <a:path w="5017" h="5160" extrusionOk="0">
                  <a:moveTo>
                    <a:pt x="2673" y="0"/>
                  </a:moveTo>
                  <a:cubicBezTo>
                    <a:pt x="1565" y="0"/>
                    <a:pt x="96" y="1283"/>
                    <a:pt x="28" y="1342"/>
                  </a:cubicBezTo>
                  <a:cubicBezTo>
                    <a:pt x="3" y="1364"/>
                    <a:pt x="1" y="1403"/>
                    <a:pt x="23" y="1430"/>
                  </a:cubicBezTo>
                  <a:cubicBezTo>
                    <a:pt x="35" y="1443"/>
                    <a:pt x="52" y="1450"/>
                    <a:pt x="69" y="1450"/>
                  </a:cubicBezTo>
                  <a:cubicBezTo>
                    <a:pt x="83" y="1450"/>
                    <a:pt x="98" y="1444"/>
                    <a:pt x="110" y="1434"/>
                  </a:cubicBezTo>
                  <a:cubicBezTo>
                    <a:pt x="127" y="1423"/>
                    <a:pt x="1611" y="124"/>
                    <a:pt x="2675" y="124"/>
                  </a:cubicBezTo>
                  <a:cubicBezTo>
                    <a:pt x="2762" y="124"/>
                    <a:pt x="2846" y="133"/>
                    <a:pt x="2926" y="152"/>
                  </a:cubicBezTo>
                  <a:cubicBezTo>
                    <a:pt x="3673" y="326"/>
                    <a:pt x="4350" y="779"/>
                    <a:pt x="4652" y="1313"/>
                  </a:cubicBezTo>
                  <a:cubicBezTo>
                    <a:pt x="4853" y="1662"/>
                    <a:pt x="4894" y="2031"/>
                    <a:pt x="4775" y="2406"/>
                  </a:cubicBezTo>
                  <a:cubicBezTo>
                    <a:pt x="4422" y="3524"/>
                    <a:pt x="2516" y="5034"/>
                    <a:pt x="2496" y="5051"/>
                  </a:cubicBezTo>
                  <a:cubicBezTo>
                    <a:pt x="2467" y="5073"/>
                    <a:pt x="2465" y="5108"/>
                    <a:pt x="2485" y="5137"/>
                  </a:cubicBezTo>
                  <a:cubicBezTo>
                    <a:pt x="2498" y="5153"/>
                    <a:pt x="2516" y="5160"/>
                    <a:pt x="2535" y="5160"/>
                  </a:cubicBezTo>
                  <a:cubicBezTo>
                    <a:pt x="2547" y="5160"/>
                    <a:pt x="2559" y="5155"/>
                    <a:pt x="2567" y="5145"/>
                  </a:cubicBezTo>
                  <a:cubicBezTo>
                    <a:pt x="2647" y="5084"/>
                    <a:pt x="4525" y="3596"/>
                    <a:pt x="4888" y="2441"/>
                  </a:cubicBezTo>
                  <a:cubicBezTo>
                    <a:pt x="5017" y="2039"/>
                    <a:pt x="4968" y="1627"/>
                    <a:pt x="4754" y="1251"/>
                  </a:cubicBezTo>
                  <a:cubicBezTo>
                    <a:pt x="4436" y="691"/>
                    <a:pt x="3729" y="211"/>
                    <a:pt x="2951" y="31"/>
                  </a:cubicBezTo>
                  <a:cubicBezTo>
                    <a:pt x="2862" y="10"/>
                    <a:pt x="2769" y="0"/>
                    <a:pt x="26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7" name="Google Shape;3127;p49"/>
            <p:cNvSpPr/>
            <p:nvPr/>
          </p:nvSpPr>
          <p:spPr>
            <a:xfrm>
              <a:off x="5903250" y="3077475"/>
              <a:ext cx="148350" cy="139525"/>
            </a:xfrm>
            <a:custGeom>
              <a:avLst/>
              <a:gdLst/>
              <a:ahLst/>
              <a:cxnLst/>
              <a:rect l="l" t="t" r="r" b="b"/>
              <a:pathLst>
                <a:path w="5934" h="5581" extrusionOk="0">
                  <a:moveTo>
                    <a:pt x="3823" y="0"/>
                  </a:moveTo>
                  <a:cubicBezTo>
                    <a:pt x="2919" y="0"/>
                    <a:pt x="1991" y="687"/>
                    <a:pt x="1937" y="729"/>
                  </a:cubicBezTo>
                  <a:cubicBezTo>
                    <a:pt x="1908" y="749"/>
                    <a:pt x="1904" y="788"/>
                    <a:pt x="1925" y="815"/>
                  </a:cubicBezTo>
                  <a:cubicBezTo>
                    <a:pt x="1936" y="832"/>
                    <a:pt x="1954" y="841"/>
                    <a:pt x="1973" y="841"/>
                  </a:cubicBezTo>
                  <a:cubicBezTo>
                    <a:pt x="1985" y="841"/>
                    <a:pt x="1998" y="837"/>
                    <a:pt x="2009" y="829"/>
                  </a:cubicBezTo>
                  <a:cubicBezTo>
                    <a:pt x="2022" y="819"/>
                    <a:pt x="2953" y="129"/>
                    <a:pt x="3830" y="129"/>
                  </a:cubicBezTo>
                  <a:cubicBezTo>
                    <a:pt x="4148" y="129"/>
                    <a:pt x="4458" y="220"/>
                    <a:pt x="4715" y="466"/>
                  </a:cubicBezTo>
                  <a:cubicBezTo>
                    <a:pt x="5648" y="1358"/>
                    <a:pt x="5488" y="2337"/>
                    <a:pt x="4132" y="4067"/>
                  </a:cubicBezTo>
                  <a:cubicBezTo>
                    <a:pt x="3271" y="5167"/>
                    <a:pt x="2385" y="5474"/>
                    <a:pt x="1664" y="5474"/>
                  </a:cubicBezTo>
                  <a:cubicBezTo>
                    <a:pt x="786" y="5474"/>
                    <a:pt x="153" y="5019"/>
                    <a:pt x="107" y="4984"/>
                  </a:cubicBezTo>
                  <a:cubicBezTo>
                    <a:pt x="96" y="4975"/>
                    <a:pt x="83" y="4971"/>
                    <a:pt x="70" y="4971"/>
                  </a:cubicBezTo>
                  <a:cubicBezTo>
                    <a:pt x="51" y="4971"/>
                    <a:pt x="33" y="4979"/>
                    <a:pt x="21" y="4996"/>
                  </a:cubicBezTo>
                  <a:cubicBezTo>
                    <a:pt x="0" y="5021"/>
                    <a:pt x="7" y="5060"/>
                    <a:pt x="35" y="5080"/>
                  </a:cubicBezTo>
                  <a:cubicBezTo>
                    <a:pt x="48" y="5088"/>
                    <a:pt x="729" y="5581"/>
                    <a:pt x="1672" y="5581"/>
                  </a:cubicBezTo>
                  <a:cubicBezTo>
                    <a:pt x="2427" y="5581"/>
                    <a:pt x="3349" y="5267"/>
                    <a:pt x="4231" y="4138"/>
                  </a:cubicBezTo>
                  <a:cubicBezTo>
                    <a:pt x="5423" y="2620"/>
                    <a:pt x="5934" y="1461"/>
                    <a:pt x="4801" y="378"/>
                  </a:cubicBezTo>
                  <a:cubicBezTo>
                    <a:pt x="4512" y="101"/>
                    <a:pt x="4169" y="0"/>
                    <a:pt x="38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8" name="Google Shape;3128;p49"/>
            <p:cNvSpPr/>
            <p:nvPr/>
          </p:nvSpPr>
          <p:spPr>
            <a:xfrm>
              <a:off x="5744975" y="3096750"/>
              <a:ext cx="95375" cy="98000"/>
            </a:xfrm>
            <a:custGeom>
              <a:avLst/>
              <a:gdLst/>
              <a:ahLst/>
              <a:cxnLst/>
              <a:rect l="l" t="t" r="r" b="b"/>
              <a:pathLst>
                <a:path w="3815" h="3920" extrusionOk="0">
                  <a:moveTo>
                    <a:pt x="2233" y="1"/>
                  </a:moveTo>
                  <a:cubicBezTo>
                    <a:pt x="2000" y="1"/>
                    <a:pt x="1754" y="65"/>
                    <a:pt x="1516" y="191"/>
                  </a:cubicBezTo>
                  <a:cubicBezTo>
                    <a:pt x="1221" y="347"/>
                    <a:pt x="971" y="575"/>
                    <a:pt x="745" y="799"/>
                  </a:cubicBezTo>
                  <a:cubicBezTo>
                    <a:pt x="493" y="1045"/>
                    <a:pt x="216" y="1340"/>
                    <a:pt x="109" y="1716"/>
                  </a:cubicBezTo>
                  <a:cubicBezTo>
                    <a:pt x="0" y="2091"/>
                    <a:pt x="70" y="2524"/>
                    <a:pt x="300" y="2941"/>
                  </a:cubicBezTo>
                  <a:cubicBezTo>
                    <a:pt x="505" y="3306"/>
                    <a:pt x="796" y="3609"/>
                    <a:pt x="1077" y="3901"/>
                  </a:cubicBezTo>
                  <a:cubicBezTo>
                    <a:pt x="1088" y="3911"/>
                    <a:pt x="1106" y="3919"/>
                    <a:pt x="1120" y="3919"/>
                  </a:cubicBezTo>
                  <a:cubicBezTo>
                    <a:pt x="1137" y="3919"/>
                    <a:pt x="1151" y="3913"/>
                    <a:pt x="1166" y="3897"/>
                  </a:cubicBezTo>
                  <a:cubicBezTo>
                    <a:pt x="1190" y="3872"/>
                    <a:pt x="1190" y="3835"/>
                    <a:pt x="1168" y="3808"/>
                  </a:cubicBezTo>
                  <a:cubicBezTo>
                    <a:pt x="893" y="3521"/>
                    <a:pt x="605" y="3226"/>
                    <a:pt x="411" y="2875"/>
                  </a:cubicBezTo>
                  <a:cubicBezTo>
                    <a:pt x="195" y="2487"/>
                    <a:pt x="132" y="2089"/>
                    <a:pt x="228" y="1747"/>
                  </a:cubicBezTo>
                  <a:cubicBezTo>
                    <a:pt x="326" y="1400"/>
                    <a:pt x="591" y="1119"/>
                    <a:pt x="831" y="883"/>
                  </a:cubicBezTo>
                  <a:cubicBezTo>
                    <a:pt x="1053" y="667"/>
                    <a:pt x="1295" y="448"/>
                    <a:pt x="1576" y="298"/>
                  </a:cubicBezTo>
                  <a:cubicBezTo>
                    <a:pt x="1793" y="181"/>
                    <a:pt x="2019" y="120"/>
                    <a:pt x="2231" y="120"/>
                  </a:cubicBezTo>
                  <a:cubicBezTo>
                    <a:pt x="2311" y="120"/>
                    <a:pt x="2389" y="129"/>
                    <a:pt x="2464" y="146"/>
                  </a:cubicBezTo>
                  <a:cubicBezTo>
                    <a:pt x="2616" y="183"/>
                    <a:pt x="2770" y="253"/>
                    <a:pt x="2950" y="372"/>
                  </a:cubicBezTo>
                  <a:cubicBezTo>
                    <a:pt x="3240" y="565"/>
                    <a:pt x="3496" y="819"/>
                    <a:pt x="3693" y="1104"/>
                  </a:cubicBezTo>
                  <a:cubicBezTo>
                    <a:pt x="3704" y="1121"/>
                    <a:pt x="3724" y="1130"/>
                    <a:pt x="3743" y="1130"/>
                  </a:cubicBezTo>
                  <a:cubicBezTo>
                    <a:pt x="3755" y="1130"/>
                    <a:pt x="3767" y="1127"/>
                    <a:pt x="3777" y="1119"/>
                  </a:cubicBezTo>
                  <a:cubicBezTo>
                    <a:pt x="3806" y="1100"/>
                    <a:pt x="3814" y="1063"/>
                    <a:pt x="3794" y="1035"/>
                  </a:cubicBezTo>
                  <a:cubicBezTo>
                    <a:pt x="3588" y="737"/>
                    <a:pt x="3320" y="473"/>
                    <a:pt x="3018" y="274"/>
                  </a:cubicBezTo>
                  <a:cubicBezTo>
                    <a:pt x="2827" y="144"/>
                    <a:pt x="2659" y="68"/>
                    <a:pt x="2493" y="29"/>
                  </a:cubicBezTo>
                  <a:cubicBezTo>
                    <a:pt x="2409" y="10"/>
                    <a:pt x="2322" y="1"/>
                    <a:pt x="223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9" name="Google Shape;3129;p49"/>
            <p:cNvSpPr/>
            <p:nvPr/>
          </p:nvSpPr>
          <p:spPr>
            <a:xfrm>
              <a:off x="5862325" y="3104875"/>
              <a:ext cx="95825" cy="86425"/>
            </a:xfrm>
            <a:custGeom>
              <a:avLst/>
              <a:gdLst/>
              <a:ahLst/>
              <a:cxnLst/>
              <a:rect l="l" t="t" r="r" b="b"/>
              <a:pathLst>
                <a:path w="3833" h="3457" extrusionOk="0">
                  <a:moveTo>
                    <a:pt x="2065" y="1"/>
                  </a:moveTo>
                  <a:cubicBezTo>
                    <a:pt x="1868" y="1"/>
                    <a:pt x="1688" y="105"/>
                    <a:pt x="1521" y="215"/>
                  </a:cubicBezTo>
                  <a:cubicBezTo>
                    <a:pt x="1040" y="527"/>
                    <a:pt x="558" y="886"/>
                    <a:pt x="287" y="1399"/>
                  </a:cubicBezTo>
                  <a:cubicBezTo>
                    <a:pt x="25" y="1893"/>
                    <a:pt x="0" y="2618"/>
                    <a:pt x="454" y="3042"/>
                  </a:cubicBezTo>
                  <a:cubicBezTo>
                    <a:pt x="749" y="3319"/>
                    <a:pt x="1172" y="3399"/>
                    <a:pt x="1508" y="3438"/>
                  </a:cubicBezTo>
                  <a:cubicBezTo>
                    <a:pt x="1596" y="3447"/>
                    <a:pt x="1695" y="3457"/>
                    <a:pt x="1797" y="3457"/>
                  </a:cubicBezTo>
                  <a:cubicBezTo>
                    <a:pt x="2044" y="3457"/>
                    <a:pt x="2312" y="3408"/>
                    <a:pt x="2495" y="3221"/>
                  </a:cubicBezTo>
                  <a:cubicBezTo>
                    <a:pt x="2520" y="3194"/>
                    <a:pt x="2520" y="3155"/>
                    <a:pt x="2495" y="3133"/>
                  </a:cubicBezTo>
                  <a:cubicBezTo>
                    <a:pt x="2482" y="3120"/>
                    <a:pt x="2466" y="3114"/>
                    <a:pt x="2450" y="3114"/>
                  </a:cubicBezTo>
                  <a:cubicBezTo>
                    <a:pt x="2434" y="3114"/>
                    <a:pt x="2419" y="3120"/>
                    <a:pt x="2407" y="3133"/>
                  </a:cubicBezTo>
                  <a:cubicBezTo>
                    <a:pt x="2250" y="3295"/>
                    <a:pt x="2015" y="3339"/>
                    <a:pt x="1794" y="3339"/>
                  </a:cubicBezTo>
                  <a:cubicBezTo>
                    <a:pt x="1697" y="3339"/>
                    <a:pt x="1602" y="3330"/>
                    <a:pt x="1518" y="3319"/>
                  </a:cubicBezTo>
                  <a:cubicBezTo>
                    <a:pt x="1200" y="3284"/>
                    <a:pt x="802" y="3211"/>
                    <a:pt x="534" y="2958"/>
                  </a:cubicBezTo>
                  <a:cubicBezTo>
                    <a:pt x="123" y="2575"/>
                    <a:pt x="150" y="1912"/>
                    <a:pt x="392" y="1459"/>
                  </a:cubicBezTo>
                  <a:cubicBezTo>
                    <a:pt x="651" y="970"/>
                    <a:pt x="1118" y="621"/>
                    <a:pt x="1584" y="320"/>
                  </a:cubicBezTo>
                  <a:cubicBezTo>
                    <a:pt x="1736" y="220"/>
                    <a:pt x="1898" y="124"/>
                    <a:pt x="2063" y="124"/>
                  </a:cubicBezTo>
                  <a:cubicBezTo>
                    <a:pt x="2078" y="124"/>
                    <a:pt x="2094" y="125"/>
                    <a:pt x="2109" y="127"/>
                  </a:cubicBezTo>
                  <a:cubicBezTo>
                    <a:pt x="2220" y="139"/>
                    <a:pt x="2329" y="199"/>
                    <a:pt x="2425" y="260"/>
                  </a:cubicBezTo>
                  <a:cubicBezTo>
                    <a:pt x="2979" y="611"/>
                    <a:pt x="3433" y="1134"/>
                    <a:pt x="3705" y="1733"/>
                  </a:cubicBezTo>
                  <a:cubicBezTo>
                    <a:pt x="3716" y="1756"/>
                    <a:pt x="3739" y="1770"/>
                    <a:pt x="3762" y="1770"/>
                  </a:cubicBezTo>
                  <a:cubicBezTo>
                    <a:pt x="3771" y="1770"/>
                    <a:pt x="3779" y="1768"/>
                    <a:pt x="3788" y="1764"/>
                  </a:cubicBezTo>
                  <a:cubicBezTo>
                    <a:pt x="3818" y="1748"/>
                    <a:pt x="3833" y="1713"/>
                    <a:pt x="3818" y="1682"/>
                  </a:cubicBezTo>
                  <a:cubicBezTo>
                    <a:pt x="3539" y="1061"/>
                    <a:pt x="3069" y="519"/>
                    <a:pt x="2495" y="156"/>
                  </a:cubicBezTo>
                  <a:cubicBezTo>
                    <a:pt x="2384" y="86"/>
                    <a:pt x="2261" y="20"/>
                    <a:pt x="2126" y="4"/>
                  </a:cubicBezTo>
                  <a:cubicBezTo>
                    <a:pt x="2105" y="2"/>
                    <a:pt x="2085" y="1"/>
                    <a:pt x="20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0" name="Google Shape;3130;p49"/>
            <p:cNvSpPr/>
            <p:nvPr/>
          </p:nvSpPr>
          <p:spPr>
            <a:xfrm>
              <a:off x="5526775" y="2791025"/>
              <a:ext cx="463425" cy="369275"/>
            </a:xfrm>
            <a:custGeom>
              <a:avLst/>
              <a:gdLst/>
              <a:ahLst/>
              <a:cxnLst/>
              <a:rect l="l" t="t" r="r" b="b"/>
              <a:pathLst>
                <a:path w="18537" h="14771" extrusionOk="0">
                  <a:moveTo>
                    <a:pt x="9401" y="0"/>
                  </a:moveTo>
                  <a:cubicBezTo>
                    <a:pt x="9401" y="0"/>
                    <a:pt x="1" y="10301"/>
                    <a:pt x="120" y="12615"/>
                  </a:cubicBezTo>
                  <a:cubicBezTo>
                    <a:pt x="185" y="13852"/>
                    <a:pt x="1545" y="14770"/>
                    <a:pt x="2765" y="14770"/>
                  </a:cubicBezTo>
                  <a:cubicBezTo>
                    <a:pt x="3244" y="14770"/>
                    <a:pt x="3702" y="14628"/>
                    <a:pt x="4051" y="14308"/>
                  </a:cubicBezTo>
                  <a:cubicBezTo>
                    <a:pt x="5288" y="13169"/>
                    <a:pt x="11285" y="7025"/>
                    <a:pt x="11285" y="7025"/>
                  </a:cubicBezTo>
                  <a:cubicBezTo>
                    <a:pt x="11285" y="7025"/>
                    <a:pt x="12337" y="7727"/>
                    <a:pt x="14246" y="7727"/>
                  </a:cubicBezTo>
                  <a:cubicBezTo>
                    <a:pt x="15385" y="7727"/>
                    <a:pt x="16829" y="7477"/>
                    <a:pt x="18537" y="6678"/>
                  </a:cubicBezTo>
                  <a:lnTo>
                    <a:pt x="9401"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1" name="Google Shape;3131;p49"/>
            <p:cNvSpPr/>
            <p:nvPr/>
          </p:nvSpPr>
          <p:spPr>
            <a:xfrm>
              <a:off x="5515950" y="2806600"/>
              <a:ext cx="477275" cy="355275"/>
            </a:xfrm>
            <a:custGeom>
              <a:avLst/>
              <a:gdLst/>
              <a:ahLst/>
              <a:cxnLst/>
              <a:rect l="l" t="t" r="r" b="b"/>
              <a:pathLst>
                <a:path w="19091" h="14211" extrusionOk="0">
                  <a:moveTo>
                    <a:pt x="9544" y="1"/>
                  </a:moveTo>
                  <a:cubicBezTo>
                    <a:pt x="9528" y="1"/>
                    <a:pt x="9512" y="7"/>
                    <a:pt x="9500" y="21"/>
                  </a:cubicBezTo>
                  <a:cubicBezTo>
                    <a:pt x="9451" y="73"/>
                    <a:pt x="4689" y="5060"/>
                    <a:pt x="3193" y="7173"/>
                  </a:cubicBezTo>
                  <a:cubicBezTo>
                    <a:pt x="2945" y="7524"/>
                    <a:pt x="2688" y="7871"/>
                    <a:pt x="2438" y="8203"/>
                  </a:cubicBezTo>
                  <a:cubicBezTo>
                    <a:pt x="1129" y="9953"/>
                    <a:pt x="1" y="11463"/>
                    <a:pt x="819" y="12928"/>
                  </a:cubicBezTo>
                  <a:cubicBezTo>
                    <a:pt x="1220" y="13644"/>
                    <a:pt x="1817" y="14077"/>
                    <a:pt x="2547" y="14184"/>
                  </a:cubicBezTo>
                  <a:cubicBezTo>
                    <a:pt x="2660" y="14202"/>
                    <a:pt x="2777" y="14210"/>
                    <a:pt x="2892" y="14210"/>
                  </a:cubicBezTo>
                  <a:cubicBezTo>
                    <a:pt x="3622" y="14210"/>
                    <a:pt x="4393" y="13890"/>
                    <a:pt x="4976" y="13326"/>
                  </a:cubicBezTo>
                  <a:cubicBezTo>
                    <a:pt x="6310" y="12027"/>
                    <a:pt x="11281" y="6802"/>
                    <a:pt x="11695" y="6365"/>
                  </a:cubicBezTo>
                  <a:cubicBezTo>
                    <a:pt x="11975" y="6462"/>
                    <a:pt x="13765" y="7046"/>
                    <a:pt x="15724" y="7046"/>
                  </a:cubicBezTo>
                  <a:cubicBezTo>
                    <a:pt x="16865" y="7046"/>
                    <a:pt x="18063" y="6848"/>
                    <a:pt x="19052" y="6240"/>
                  </a:cubicBezTo>
                  <a:cubicBezTo>
                    <a:pt x="19083" y="6221"/>
                    <a:pt x="19091" y="6182"/>
                    <a:pt x="19072" y="6156"/>
                  </a:cubicBezTo>
                  <a:cubicBezTo>
                    <a:pt x="19062" y="6136"/>
                    <a:pt x="19042" y="6125"/>
                    <a:pt x="19021" y="6125"/>
                  </a:cubicBezTo>
                  <a:cubicBezTo>
                    <a:pt x="19010" y="6125"/>
                    <a:pt x="18999" y="6129"/>
                    <a:pt x="18988" y="6135"/>
                  </a:cubicBezTo>
                  <a:cubicBezTo>
                    <a:pt x="18021" y="6730"/>
                    <a:pt x="16847" y="6924"/>
                    <a:pt x="15726" y="6924"/>
                  </a:cubicBezTo>
                  <a:cubicBezTo>
                    <a:pt x="13634" y="6924"/>
                    <a:pt x="11728" y="6248"/>
                    <a:pt x="11697" y="6238"/>
                  </a:cubicBezTo>
                  <a:cubicBezTo>
                    <a:pt x="11690" y="6235"/>
                    <a:pt x="11682" y="6234"/>
                    <a:pt x="11675" y="6234"/>
                  </a:cubicBezTo>
                  <a:cubicBezTo>
                    <a:pt x="11659" y="6234"/>
                    <a:pt x="11644" y="6240"/>
                    <a:pt x="11631" y="6252"/>
                  </a:cubicBezTo>
                  <a:cubicBezTo>
                    <a:pt x="11580" y="6309"/>
                    <a:pt x="6271" y="11892"/>
                    <a:pt x="4890" y="13236"/>
                  </a:cubicBezTo>
                  <a:cubicBezTo>
                    <a:pt x="4333" y="13777"/>
                    <a:pt x="3590" y="14088"/>
                    <a:pt x="2890" y="14088"/>
                  </a:cubicBezTo>
                  <a:cubicBezTo>
                    <a:pt x="2781" y="14088"/>
                    <a:pt x="2672" y="14080"/>
                    <a:pt x="2565" y="14065"/>
                  </a:cubicBezTo>
                  <a:cubicBezTo>
                    <a:pt x="1874" y="13962"/>
                    <a:pt x="1306" y="13548"/>
                    <a:pt x="926" y="12868"/>
                  </a:cubicBezTo>
                  <a:cubicBezTo>
                    <a:pt x="147" y="11473"/>
                    <a:pt x="1254" y="9992"/>
                    <a:pt x="2537" y="8275"/>
                  </a:cubicBezTo>
                  <a:cubicBezTo>
                    <a:pt x="2789" y="7940"/>
                    <a:pt x="3048" y="7594"/>
                    <a:pt x="3296" y="7243"/>
                  </a:cubicBezTo>
                  <a:cubicBezTo>
                    <a:pt x="4783" y="5136"/>
                    <a:pt x="9541" y="157"/>
                    <a:pt x="9590" y="105"/>
                  </a:cubicBezTo>
                  <a:cubicBezTo>
                    <a:pt x="9613" y="79"/>
                    <a:pt x="9613" y="42"/>
                    <a:pt x="9588" y="17"/>
                  </a:cubicBezTo>
                  <a:cubicBezTo>
                    <a:pt x="9575" y="6"/>
                    <a:pt x="9560" y="1"/>
                    <a:pt x="95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2" name="Google Shape;3132;p49"/>
            <p:cNvSpPr/>
            <p:nvPr/>
          </p:nvSpPr>
          <p:spPr>
            <a:xfrm>
              <a:off x="5633725" y="2866775"/>
              <a:ext cx="37825" cy="34275"/>
            </a:xfrm>
            <a:custGeom>
              <a:avLst/>
              <a:gdLst/>
              <a:ahLst/>
              <a:cxnLst/>
              <a:rect l="l" t="t" r="r" b="b"/>
              <a:pathLst>
                <a:path w="1513" h="1371" extrusionOk="0">
                  <a:moveTo>
                    <a:pt x="72" y="1"/>
                  </a:moveTo>
                  <a:cubicBezTo>
                    <a:pt x="54" y="1"/>
                    <a:pt x="37" y="7"/>
                    <a:pt x="25" y="21"/>
                  </a:cubicBezTo>
                  <a:cubicBezTo>
                    <a:pt x="0" y="48"/>
                    <a:pt x="4" y="87"/>
                    <a:pt x="29" y="109"/>
                  </a:cubicBezTo>
                  <a:cubicBezTo>
                    <a:pt x="493" y="513"/>
                    <a:pt x="954" y="932"/>
                    <a:pt x="1400" y="1352"/>
                  </a:cubicBezTo>
                  <a:cubicBezTo>
                    <a:pt x="1412" y="1365"/>
                    <a:pt x="1426" y="1371"/>
                    <a:pt x="1443" y="1371"/>
                  </a:cubicBezTo>
                  <a:cubicBezTo>
                    <a:pt x="1457" y="1371"/>
                    <a:pt x="1473" y="1363"/>
                    <a:pt x="1488" y="1350"/>
                  </a:cubicBezTo>
                  <a:cubicBezTo>
                    <a:pt x="1512" y="1324"/>
                    <a:pt x="1512" y="1287"/>
                    <a:pt x="1486" y="1262"/>
                  </a:cubicBezTo>
                  <a:cubicBezTo>
                    <a:pt x="1041" y="839"/>
                    <a:pt x="575" y="419"/>
                    <a:pt x="111" y="15"/>
                  </a:cubicBezTo>
                  <a:cubicBezTo>
                    <a:pt x="100" y="5"/>
                    <a:pt x="86" y="1"/>
                    <a:pt x="7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3" name="Google Shape;3133;p49"/>
            <p:cNvSpPr/>
            <p:nvPr/>
          </p:nvSpPr>
          <p:spPr>
            <a:xfrm>
              <a:off x="5550775" y="3029300"/>
              <a:ext cx="117650" cy="106450"/>
            </a:xfrm>
            <a:custGeom>
              <a:avLst/>
              <a:gdLst/>
              <a:ahLst/>
              <a:cxnLst/>
              <a:rect l="l" t="t" r="r" b="b"/>
              <a:pathLst>
                <a:path w="4706" h="4258" extrusionOk="0">
                  <a:moveTo>
                    <a:pt x="1735" y="130"/>
                  </a:moveTo>
                  <a:cubicBezTo>
                    <a:pt x="2963" y="280"/>
                    <a:pt x="4020" y="984"/>
                    <a:pt x="4570" y="2018"/>
                  </a:cubicBezTo>
                  <a:cubicBezTo>
                    <a:pt x="4289" y="2496"/>
                    <a:pt x="3938" y="3039"/>
                    <a:pt x="3456" y="3460"/>
                  </a:cubicBezTo>
                  <a:cubicBezTo>
                    <a:pt x="2955" y="3900"/>
                    <a:pt x="2378" y="4137"/>
                    <a:pt x="1818" y="4137"/>
                  </a:cubicBezTo>
                  <a:cubicBezTo>
                    <a:pt x="1809" y="4137"/>
                    <a:pt x="1799" y="4137"/>
                    <a:pt x="1790" y="4137"/>
                  </a:cubicBezTo>
                  <a:cubicBezTo>
                    <a:pt x="1144" y="4127"/>
                    <a:pt x="557" y="3766"/>
                    <a:pt x="327" y="3238"/>
                  </a:cubicBezTo>
                  <a:cubicBezTo>
                    <a:pt x="128" y="2781"/>
                    <a:pt x="190" y="2188"/>
                    <a:pt x="491" y="1648"/>
                  </a:cubicBezTo>
                  <a:cubicBezTo>
                    <a:pt x="709" y="1254"/>
                    <a:pt x="1109" y="762"/>
                    <a:pt x="1683" y="183"/>
                  </a:cubicBezTo>
                  <a:lnTo>
                    <a:pt x="1735" y="130"/>
                  </a:lnTo>
                  <a:close/>
                  <a:moveTo>
                    <a:pt x="1716" y="1"/>
                  </a:moveTo>
                  <a:cubicBezTo>
                    <a:pt x="1700" y="1"/>
                    <a:pt x="1682" y="8"/>
                    <a:pt x="1671" y="19"/>
                  </a:cubicBezTo>
                  <a:lnTo>
                    <a:pt x="1595" y="93"/>
                  </a:lnTo>
                  <a:cubicBezTo>
                    <a:pt x="1014" y="684"/>
                    <a:pt x="606" y="1183"/>
                    <a:pt x="383" y="1583"/>
                  </a:cubicBezTo>
                  <a:cubicBezTo>
                    <a:pt x="62" y="2157"/>
                    <a:pt x="1" y="2791"/>
                    <a:pt x="214" y="3283"/>
                  </a:cubicBezTo>
                  <a:cubicBezTo>
                    <a:pt x="463" y="3856"/>
                    <a:pt x="1092" y="4248"/>
                    <a:pt x="1786" y="4258"/>
                  </a:cubicBezTo>
                  <a:lnTo>
                    <a:pt x="1819" y="4258"/>
                  </a:lnTo>
                  <a:cubicBezTo>
                    <a:pt x="2403" y="4258"/>
                    <a:pt x="3011" y="4008"/>
                    <a:pt x="3536" y="3546"/>
                  </a:cubicBezTo>
                  <a:cubicBezTo>
                    <a:pt x="4043" y="3105"/>
                    <a:pt x="4404" y="2537"/>
                    <a:pt x="4693" y="2042"/>
                  </a:cubicBezTo>
                  <a:cubicBezTo>
                    <a:pt x="4705" y="2024"/>
                    <a:pt x="4705" y="2001"/>
                    <a:pt x="4697" y="1983"/>
                  </a:cubicBezTo>
                  <a:cubicBezTo>
                    <a:pt x="4127" y="893"/>
                    <a:pt x="3013" y="153"/>
                    <a:pt x="1722" y="1"/>
                  </a:cubicBezTo>
                  <a:cubicBezTo>
                    <a:pt x="1720" y="1"/>
                    <a:pt x="1718" y="1"/>
                    <a:pt x="17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4" name="Google Shape;3134;p49"/>
            <p:cNvSpPr/>
            <p:nvPr/>
          </p:nvSpPr>
          <p:spPr>
            <a:xfrm>
              <a:off x="5125275" y="3219300"/>
              <a:ext cx="293300" cy="277275"/>
            </a:xfrm>
            <a:custGeom>
              <a:avLst/>
              <a:gdLst/>
              <a:ahLst/>
              <a:cxnLst/>
              <a:rect l="l" t="t" r="r" b="b"/>
              <a:pathLst>
                <a:path w="11732" h="11091" extrusionOk="0">
                  <a:moveTo>
                    <a:pt x="9517" y="0"/>
                  </a:moveTo>
                  <a:cubicBezTo>
                    <a:pt x="7019" y="0"/>
                    <a:pt x="795" y="1407"/>
                    <a:pt x="795" y="1407"/>
                  </a:cubicBezTo>
                  <a:lnTo>
                    <a:pt x="1" y="11091"/>
                  </a:lnTo>
                  <a:cubicBezTo>
                    <a:pt x="4006" y="9696"/>
                    <a:pt x="3899" y="4994"/>
                    <a:pt x="3899" y="4994"/>
                  </a:cubicBezTo>
                  <a:cubicBezTo>
                    <a:pt x="3899" y="4994"/>
                    <a:pt x="10101" y="3906"/>
                    <a:pt x="11172" y="2605"/>
                  </a:cubicBezTo>
                  <a:cubicBezTo>
                    <a:pt x="11732" y="1920"/>
                    <a:pt x="11276" y="597"/>
                    <a:pt x="10403" y="127"/>
                  </a:cubicBezTo>
                  <a:cubicBezTo>
                    <a:pt x="10238" y="38"/>
                    <a:pt x="9928" y="0"/>
                    <a:pt x="951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5" name="Google Shape;3135;p49"/>
            <p:cNvSpPr/>
            <p:nvPr/>
          </p:nvSpPr>
          <p:spPr>
            <a:xfrm>
              <a:off x="5142825" y="3216300"/>
              <a:ext cx="270425" cy="272650"/>
            </a:xfrm>
            <a:custGeom>
              <a:avLst/>
              <a:gdLst/>
              <a:ahLst/>
              <a:cxnLst/>
              <a:rect l="l" t="t" r="r" b="b"/>
              <a:pathLst>
                <a:path w="10817" h="10906" extrusionOk="0">
                  <a:moveTo>
                    <a:pt x="8984" y="0"/>
                  </a:moveTo>
                  <a:cubicBezTo>
                    <a:pt x="7107" y="0"/>
                    <a:pt x="1451" y="1097"/>
                    <a:pt x="1188" y="1148"/>
                  </a:cubicBezTo>
                  <a:cubicBezTo>
                    <a:pt x="1156" y="1154"/>
                    <a:pt x="1131" y="1187"/>
                    <a:pt x="1139" y="1220"/>
                  </a:cubicBezTo>
                  <a:cubicBezTo>
                    <a:pt x="1145" y="1248"/>
                    <a:pt x="1170" y="1270"/>
                    <a:pt x="1198" y="1270"/>
                  </a:cubicBezTo>
                  <a:cubicBezTo>
                    <a:pt x="1202" y="1270"/>
                    <a:pt x="1207" y="1270"/>
                    <a:pt x="1211" y="1269"/>
                  </a:cubicBezTo>
                  <a:cubicBezTo>
                    <a:pt x="1275" y="1258"/>
                    <a:pt x="7118" y="123"/>
                    <a:pt x="8982" y="123"/>
                  </a:cubicBezTo>
                  <a:cubicBezTo>
                    <a:pt x="9150" y="123"/>
                    <a:pt x="9286" y="133"/>
                    <a:pt x="9383" y="153"/>
                  </a:cubicBezTo>
                  <a:cubicBezTo>
                    <a:pt x="9828" y="247"/>
                    <a:pt x="10246" y="643"/>
                    <a:pt x="10466" y="1185"/>
                  </a:cubicBezTo>
                  <a:cubicBezTo>
                    <a:pt x="10689" y="1730"/>
                    <a:pt x="10671" y="2286"/>
                    <a:pt x="10414" y="2672"/>
                  </a:cubicBezTo>
                  <a:cubicBezTo>
                    <a:pt x="9971" y="3341"/>
                    <a:pt x="5727" y="4662"/>
                    <a:pt x="3187" y="5054"/>
                  </a:cubicBezTo>
                  <a:cubicBezTo>
                    <a:pt x="3158" y="5058"/>
                    <a:pt x="3135" y="5085"/>
                    <a:pt x="3135" y="5116"/>
                  </a:cubicBezTo>
                  <a:cubicBezTo>
                    <a:pt x="3135" y="5150"/>
                    <a:pt x="3181" y="8620"/>
                    <a:pt x="38" y="10796"/>
                  </a:cubicBezTo>
                  <a:cubicBezTo>
                    <a:pt x="9" y="10813"/>
                    <a:pt x="1" y="10852"/>
                    <a:pt x="21" y="10881"/>
                  </a:cubicBezTo>
                  <a:cubicBezTo>
                    <a:pt x="33" y="10895"/>
                    <a:pt x="52" y="10905"/>
                    <a:pt x="72" y="10905"/>
                  </a:cubicBezTo>
                  <a:cubicBezTo>
                    <a:pt x="85" y="10905"/>
                    <a:pt x="99" y="10901"/>
                    <a:pt x="103" y="10891"/>
                  </a:cubicBezTo>
                  <a:cubicBezTo>
                    <a:pt x="3088" y="8829"/>
                    <a:pt x="3246" y="5616"/>
                    <a:pt x="3254" y="5161"/>
                  </a:cubicBezTo>
                  <a:cubicBezTo>
                    <a:pt x="5878" y="4748"/>
                    <a:pt x="10051" y="3433"/>
                    <a:pt x="10515" y="2736"/>
                  </a:cubicBezTo>
                  <a:cubicBezTo>
                    <a:pt x="10794" y="2317"/>
                    <a:pt x="10817" y="1718"/>
                    <a:pt x="10579" y="1136"/>
                  </a:cubicBezTo>
                  <a:cubicBezTo>
                    <a:pt x="10343" y="559"/>
                    <a:pt x="9893" y="134"/>
                    <a:pt x="9407" y="32"/>
                  </a:cubicBezTo>
                  <a:cubicBezTo>
                    <a:pt x="9305" y="10"/>
                    <a:pt x="9161" y="0"/>
                    <a:pt x="898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6" name="Google Shape;3136;p49"/>
            <p:cNvSpPr/>
            <p:nvPr/>
          </p:nvSpPr>
          <p:spPr>
            <a:xfrm>
              <a:off x="5324650" y="3220150"/>
              <a:ext cx="66550" cy="52600"/>
            </a:xfrm>
            <a:custGeom>
              <a:avLst/>
              <a:gdLst/>
              <a:ahLst/>
              <a:cxnLst/>
              <a:rect l="l" t="t" r="r" b="b"/>
              <a:pathLst>
                <a:path w="2662" h="2104" extrusionOk="0">
                  <a:moveTo>
                    <a:pt x="70" y="1"/>
                  </a:moveTo>
                  <a:cubicBezTo>
                    <a:pt x="29" y="1"/>
                    <a:pt x="9" y="28"/>
                    <a:pt x="5" y="60"/>
                  </a:cubicBezTo>
                  <a:cubicBezTo>
                    <a:pt x="0" y="288"/>
                    <a:pt x="0" y="524"/>
                    <a:pt x="9" y="756"/>
                  </a:cubicBezTo>
                  <a:cubicBezTo>
                    <a:pt x="17" y="1010"/>
                    <a:pt x="31" y="1277"/>
                    <a:pt x="150" y="1507"/>
                  </a:cubicBezTo>
                  <a:cubicBezTo>
                    <a:pt x="296" y="1798"/>
                    <a:pt x="612" y="2020"/>
                    <a:pt x="967" y="2083"/>
                  </a:cubicBezTo>
                  <a:cubicBezTo>
                    <a:pt x="1047" y="2098"/>
                    <a:pt x="1129" y="2104"/>
                    <a:pt x="1213" y="2104"/>
                  </a:cubicBezTo>
                  <a:cubicBezTo>
                    <a:pt x="1453" y="2104"/>
                    <a:pt x="1705" y="2046"/>
                    <a:pt x="1962" y="1931"/>
                  </a:cubicBezTo>
                  <a:cubicBezTo>
                    <a:pt x="2187" y="1829"/>
                    <a:pt x="2350" y="1710"/>
                    <a:pt x="2460" y="1560"/>
                  </a:cubicBezTo>
                  <a:cubicBezTo>
                    <a:pt x="2631" y="1326"/>
                    <a:pt x="2661" y="1045"/>
                    <a:pt x="2657" y="848"/>
                  </a:cubicBezTo>
                  <a:cubicBezTo>
                    <a:pt x="2651" y="645"/>
                    <a:pt x="2610" y="399"/>
                    <a:pt x="2534" y="93"/>
                  </a:cubicBezTo>
                  <a:cubicBezTo>
                    <a:pt x="2527" y="68"/>
                    <a:pt x="2503" y="48"/>
                    <a:pt x="2477" y="48"/>
                  </a:cubicBezTo>
                  <a:cubicBezTo>
                    <a:pt x="2471" y="48"/>
                    <a:pt x="2466" y="48"/>
                    <a:pt x="2460" y="50"/>
                  </a:cubicBezTo>
                  <a:cubicBezTo>
                    <a:pt x="2430" y="58"/>
                    <a:pt x="2409" y="91"/>
                    <a:pt x="2415" y="124"/>
                  </a:cubicBezTo>
                  <a:cubicBezTo>
                    <a:pt x="2491" y="421"/>
                    <a:pt x="2530" y="659"/>
                    <a:pt x="2534" y="852"/>
                  </a:cubicBezTo>
                  <a:cubicBezTo>
                    <a:pt x="2540" y="1029"/>
                    <a:pt x="2512" y="1283"/>
                    <a:pt x="2360" y="1488"/>
                  </a:cubicBezTo>
                  <a:cubicBezTo>
                    <a:pt x="2265" y="1620"/>
                    <a:pt x="2116" y="1730"/>
                    <a:pt x="1911" y="1823"/>
                  </a:cubicBezTo>
                  <a:cubicBezTo>
                    <a:pt x="1736" y="1899"/>
                    <a:pt x="1490" y="1982"/>
                    <a:pt x="1217" y="1982"/>
                  </a:cubicBezTo>
                  <a:cubicBezTo>
                    <a:pt x="1144" y="1982"/>
                    <a:pt x="1068" y="1976"/>
                    <a:pt x="991" y="1962"/>
                  </a:cubicBezTo>
                  <a:cubicBezTo>
                    <a:pt x="669" y="1905"/>
                    <a:pt x="390" y="1710"/>
                    <a:pt x="259" y="1449"/>
                  </a:cubicBezTo>
                  <a:cubicBezTo>
                    <a:pt x="154" y="1242"/>
                    <a:pt x="140" y="992"/>
                    <a:pt x="132" y="752"/>
                  </a:cubicBezTo>
                  <a:cubicBezTo>
                    <a:pt x="124" y="522"/>
                    <a:pt x="124" y="290"/>
                    <a:pt x="130" y="62"/>
                  </a:cubicBezTo>
                  <a:cubicBezTo>
                    <a:pt x="132" y="30"/>
                    <a:pt x="103" y="3"/>
                    <a:pt x="70"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137" name="Google Shape;3137;p49"/>
          <p:cNvGrpSpPr/>
          <p:nvPr/>
        </p:nvGrpSpPr>
        <p:grpSpPr>
          <a:xfrm rot="-4009803" flipH="1">
            <a:off x="8180578" y="4246552"/>
            <a:ext cx="796454" cy="750361"/>
            <a:chOff x="5238825" y="535000"/>
            <a:chExt cx="705000" cy="664200"/>
          </a:xfrm>
        </p:grpSpPr>
        <p:sp>
          <p:nvSpPr>
            <p:cNvPr id="3138" name="Google Shape;3138;p4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39" name="Google Shape;3139;p4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40" name="Google Shape;3140;p4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1" name="Google Shape;3141;p4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2" name="Google Shape;3142;p4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3" name="Google Shape;3143;p4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4" name="Google Shape;3144;p4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5" name="Google Shape;3145;p4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6" name="Google Shape;3146;p4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7" name="Google Shape;3147;p4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8" name="Google Shape;3148;p4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49" name="Google Shape;3149;p4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50" name="Google Shape;3150;p4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51" name="Google Shape;3151;p4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50" name="Rounded Rectangle 49"/>
          <p:cNvSpPr/>
          <p:nvPr/>
        </p:nvSpPr>
        <p:spPr>
          <a:xfrm>
            <a:off x="749753" y="2472677"/>
            <a:ext cx="7713301" cy="2202627"/>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783">
              <a:buClrTx/>
            </a:pPr>
            <a:endParaRPr lang="en-US" kern="1200">
              <a:solidFill>
                <a:prstClr val="white"/>
              </a:solidFill>
            </a:endParaRPr>
          </a:p>
        </p:txBody>
      </p:sp>
      <p:pic>
        <p:nvPicPr>
          <p:cNvPr id="51"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76" y="2344477"/>
            <a:ext cx="1043208" cy="1066965"/>
          </a:xfrm>
          <a:prstGeom prst="rect">
            <a:avLst/>
          </a:prstGeom>
          <a:noFill/>
        </p:spPr>
      </p:pic>
      <p:sp>
        <p:nvSpPr>
          <p:cNvPr id="52" name="TextBox 51">
            <a:extLst>
              <a:ext uri="{FF2B5EF4-FFF2-40B4-BE49-F238E27FC236}">
                <a16:creationId xmlns:a16="http://schemas.microsoft.com/office/drawing/2014/main" id="{EDA1CF5D-1B6B-4A00-A003-2E8101B823A1}"/>
              </a:ext>
            </a:extLst>
          </p:cNvPr>
          <p:cNvSpPr txBox="1"/>
          <p:nvPr/>
        </p:nvSpPr>
        <p:spPr>
          <a:xfrm>
            <a:off x="1742109" y="2538255"/>
            <a:ext cx="6582641" cy="746273"/>
          </a:xfrm>
          <a:prstGeom prst="rect">
            <a:avLst/>
          </a:prstGeom>
          <a:noFill/>
        </p:spPr>
        <p:txBody>
          <a:bodyPr wrap="square" lIns="68492" tIns="34247" rIns="68492" bIns="34247" rtlCol="0">
            <a:spAutoFit/>
          </a:bodyPr>
          <a:lstStyle/>
          <a:p>
            <a:pPr defTabSz="684857" fontAlgn="base">
              <a:spcBef>
                <a:spcPct val="0"/>
              </a:spcBef>
              <a:spcAft>
                <a:spcPct val="0"/>
              </a:spcAft>
              <a:buClrTx/>
              <a:defRPr/>
            </a:pPr>
            <a:r>
              <a:rPr lang="en-US" altLang="zh-CN" sz="2200" b="1" kern="1200"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2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2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người cha vẫn quyết tâm đào bới đống đổ nát khi mọi người cho rằng không còn hi vọng?</a:t>
            </a:r>
          </a:p>
        </p:txBody>
      </p:sp>
      <p:pic>
        <p:nvPicPr>
          <p:cNvPr id="53"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5303" y="3392176"/>
            <a:ext cx="1196696" cy="1066781"/>
          </a:xfrm>
          <a:prstGeom prst="rect">
            <a:avLst/>
          </a:prstGeom>
        </p:spPr>
      </p:pic>
      <p:sp>
        <p:nvSpPr>
          <p:cNvPr id="54" name="TextBox 53"/>
          <p:cNvSpPr txBox="1"/>
          <p:nvPr/>
        </p:nvSpPr>
        <p:spPr>
          <a:xfrm>
            <a:off x="1127699" y="3366910"/>
            <a:ext cx="6253237" cy="1312963"/>
          </a:xfrm>
          <a:prstGeom prst="rect">
            <a:avLst/>
          </a:prstGeom>
          <a:noFill/>
        </p:spPr>
        <p:txBody>
          <a:bodyPr wrap="square" lIns="65822" tIns="32912" rIns="65822" bIns="32912" rtlCol="0">
            <a:spAutoFit/>
          </a:bodyPr>
          <a:lstStyle/>
          <a:p>
            <a:pPr marL="357179" indent="-357179" defTabSz="685783">
              <a:buClrTx/>
              <a:buFont typeface="Arial" pitchFamily="34" charset="0"/>
              <a:buChar char="•"/>
            </a:pPr>
            <a:r>
              <a:rPr lang="vi-VN" sz="2000"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cha vẫn quyết tâm đào bới đống đổ nát khi mọi người cho rằng không còn hi vọng vì ông nhớ lại lời hứa với con: “Dù có chuyện gì xảy ra, cha cũng sẽ luôn ở bên con.”.</a:t>
            </a:r>
          </a:p>
        </p:txBody>
      </p:sp>
      <p:sp>
        <p:nvSpPr>
          <p:cNvPr id="55" name="Rectangle 54"/>
          <p:cNvSpPr/>
          <p:nvPr/>
        </p:nvSpPr>
        <p:spPr>
          <a:xfrm>
            <a:off x="655092" y="879624"/>
            <a:ext cx="8089710" cy="1311126"/>
          </a:xfrm>
          <a:prstGeom prst="rect">
            <a:avLst/>
          </a:prstGeom>
        </p:spPr>
        <p:txBody>
          <a:bodyPr wrap="square" lIns="91436" tIns="45718" rIns="91436" bIns="45718">
            <a:spAutoFit/>
          </a:bodyPr>
          <a:lstStyle/>
          <a:p>
            <a:pPr defTabSz="685783">
              <a:lnSpc>
                <a:spcPct val="110000"/>
              </a:lnSpc>
              <a:buClrTx/>
            </a:pPr>
            <a:r>
              <a:rPr lang="en-US" sz="1800" kern="1200" dirty="0">
                <a:solidFill>
                  <a:prstClr val="black"/>
                </a:solidFill>
                <a:latin typeface="Arial-Rounded" pitchFamily="34" charset="0"/>
                <a:ea typeface="Arial-Rounded" pitchFamily="34" charset="0"/>
                <a:cs typeface="Arial-Rounded" pitchFamily="34" charset="0"/>
              </a:rPr>
              <a:t>	</a:t>
            </a:r>
            <a:r>
              <a:rPr lang="vi-VN" sz="1800" kern="1200" dirty="0">
                <a:solidFill>
                  <a:prstClr val="black"/>
                </a:solidFill>
                <a:latin typeface="Arial-Rounded" pitchFamily="34" charset="0"/>
                <a:ea typeface="Arial-Rounded" pitchFamily="34" charset="0"/>
                <a:cs typeface="Arial-Rounded" pitchFamily="34" charset="0"/>
              </a:rPr>
              <a:t>Một trận động đất lớn xảy ra. Chỉ trong vòng 4 phút, nó đã san bằng thành phố. Giữa cơn hỗn loạn đó, một người cha chạy vội đến trường học của con. Ông bàng hoàng, lặng đi vì ngôi trường chỉ còn là một đống gạch vụn. Rồi ông nhớ lại lời hứa với con: “Dù có chuyện gì xảy ra, cha cũng sẽ luôn ở bên con.”.</a:t>
            </a:r>
          </a:p>
        </p:txBody>
      </p:sp>
      <p:sp>
        <p:nvSpPr>
          <p:cNvPr id="56" name="TextBox 55"/>
          <p:cNvSpPr txBox="1"/>
          <p:nvPr/>
        </p:nvSpPr>
        <p:spPr>
          <a:xfrm>
            <a:off x="2902820" y="265532"/>
            <a:ext cx="3407165" cy="490908"/>
          </a:xfrm>
          <a:prstGeom prst="rect">
            <a:avLst/>
          </a:prstGeom>
          <a:noFill/>
        </p:spPr>
        <p:txBody>
          <a:bodyPr wrap="square" lIns="59440" tIns="29720" rIns="59440" bIns="29720" rtlCol="0">
            <a:spAutoFit/>
          </a:bodyPr>
          <a:lstStyle/>
          <a:p>
            <a:pPr algn="ctr" defTabSz="685783">
              <a:buClrTx/>
            </a:pPr>
            <a:r>
              <a:rPr lang="en-US" sz="2800" b="1" kern="1200" dirty="0">
                <a:solidFill>
                  <a:srgbClr val="FF0000"/>
                </a:solidFill>
                <a:latin typeface="Arial-Rounded" pitchFamily="34" charset="0"/>
                <a:ea typeface="Arial-Rounded" pitchFamily="34" charset="0"/>
                <a:cs typeface="Arial-Rounded" pitchFamily="34" charset="0"/>
              </a:rPr>
              <a:t>Cha </a:t>
            </a:r>
            <a:r>
              <a:rPr lang="en-US" sz="2800" b="1" kern="1200" dirty="0" err="1">
                <a:solidFill>
                  <a:srgbClr val="FF0000"/>
                </a:solidFill>
                <a:latin typeface="Arial-Rounded" pitchFamily="34" charset="0"/>
                <a:ea typeface="Arial-Rounded" pitchFamily="34" charset="0"/>
                <a:cs typeface="Arial-Rounded" pitchFamily="34" charset="0"/>
              </a:rPr>
              <a:t>sẽ</a:t>
            </a:r>
            <a:r>
              <a:rPr lang="en-US" sz="2800" b="1" kern="1200" dirty="0">
                <a:solidFill>
                  <a:srgbClr val="FF0000"/>
                </a:solidFill>
                <a:latin typeface="Arial-Rounded" pitchFamily="34" charset="0"/>
                <a:ea typeface="Arial-Rounded" pitchFamily="34" charset="0"/>
                <a:cs typeface="Arial-Rounded" pitchFamily="34" charset="0"/>
              </a:rPr>
              <a:t> </a:t>
            </a:r>
            <a:r>
              <a:rPr lang="en-US" sz="2800" b="1" kern="1200" dirty="0" err="1">
                <a:solidFill>
                  <a:srgbClr val="FF0000"/>
                </a:solidFill>
                <a:latin typeface="Arial-Rounded" pitchFamily="34" charset="0"/>
                <a:ea typeface="Arial-Rounded" pitchFamily="34" charset="0"/>
                <a:cs typeface="Arial-Rounded" pitchFamily="34" charset="0"/>
              </a:rPr>
              <a:t>luôn</a:t>
            </a:r>
            <a:r>
              <a:rPr lang="en-US" sz="2800" b="1" kern="1200" dirty="0">
                <a:solidFill>
                  <a:srgbClr val="FF0000"/>
                </a:solidFill>
                <a:latin typeface="Arial-Rounded" pitchFamily="34" charset="0"/>
                <a:ea typeface="Arial-Rounded" pitchFamily="34" charset="0"/>
                <a:cs typeface="Arial-Rounded" pitchFamily="34" charset="0"/>
              </a:rPr>
              <a:t> </a:t>
            </a:r>
            <a:r>
              <a:rPr lang="en-US" sz="2800" b="1" kern="1200" dirty="0" err="1">
                <a:solidFill>
                  <a:srgbClr val="FF0000"/>
                </a:solidFill>
                <a:latin typeface="Arial-Rounded" pitchFamily="34" charset="0"/>
                <a:ea typeface="Arial-Rounded" pitchFamily="34" charset="0"/>
                <a:cs typeface="Arial-Rounded" pitchFamily="34" charset="0"/>
              </a:rPr>
              <a:t>bên</a:t>
            </a:r>
            <a:r>
              <a:rPr lang="en-US" sz="2800" b="1" kern="1200" dirty="0">
                <a:solidFill>
                  <a:srgbClr val="FF0000"/>
                </a:solidFill>
                <a:latin typeface="Arial-Rounded" pitchFamily="34" charset="0"/>
                <a:ea typeface="Arial-Rounded" pitchFamily="34" charset="0"/>
                <a:cs typeface="Arial-Rounded" pitchFamily="34" charset="0"/>
              </a:rPr>
              <a:t> con</a:t>
            </a:r>
          </a:p>
        </p:txBody>
      </p:sp>
      <p:sp>
        <p:nvSpPr>
          <p:cNvPr id="57" name="Notched Right Arrow 56"/>
          <p:cNvSpPr/>
          <p:nvPr/>
        </p:nvSpPr>
        <p:spPr>
          <a:xfrm>
            <a:off x="197488" y="28157"/>
            <a:ext cx="1845069" cy="634355"/>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83">
              <a:buClrTx/>
            </a:pPr>
            <a:r>
              <a:rPr lang="en-US" sz="1800" kern="1200" dirty="0" err="1">
                <a:solidFill>
                  <a:prstClr val="black"/>
                </a:solidFill>
                <a:latin typeface="Arial-Rounded" pitchFamily="34" charset="0"/>
                <a:ea typeface="Arial-Rounded" pitchFamily="34" charset="0"/>
                <a:cs typeface="Arial-Rounded" pitchFamily="34" charset="0"/>
              </a:rPr>
              <a:t>Đọc</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đoạn</a:t>
            </a:r>
            <a:r>
              <a:rPr lang="en-US" sz="1800" kern="1200" dirty="0">
                <a:solidFill>
                  <a:prstClr val="black"/>
                </a:solidFill>
                <a:latin typeface="Arial-Rounded" pitchFamily="34" charset="0"/>
                <a:ea typeface="Arial-Rounded" pitchFamily="34" charset="0"/>
                <a:cs typeface="Arial-Rounded" pitchFamily="34" charset="0"/>
              </a:rPr>
              <a:t> 1</a:t>
            </a:r>
          </a:p>
        </p:txBody>
      </p:sp>
      <p:cxnSp>
        <p:nvCxnSpPr>
          <p:cNvPr id="58" name="Straight Connector 57"/>
          <p:cNvCxnSpPr/>
          <p:nvPr/>
        </p:nvCxnSpPr>
        <p:spPr>
          <a:xfrm flipV="1">
            <a:off x="7013792" y="1794024"/>
            <a:ext cx="1367586" cy="4"/>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749753" y="2114551"/>
            <a:ext cx="6555551" cy="2"/>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63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1000"/>
                                        <p:tgtEl>
                                          <p:spTgt spid="52"/>
                                        </p:tgtEl>
                                      </p:cBhvr>
                                    </p:animEffect>
                                    <p:anim calcmode="lin" valueType="num">
                                      <p:cBhvr>
                                        <p:cTn id="29" dur="1000" fill="hold"/>
                                        <p:tgtEl>
                                          <p:spTgt spid="52"/>
                                        </p:tgtEl>
                                        <p:attrNameLst>
                                          <p:attrName>ppt_x</p:attrName>
                                        </p:attrNameLst>
                                      </p:cBhvr>
                                      <p:tavLst>
                                        <p:tav tm="0">
                                          <p:val>
                                            <p:strVal val="#ppt_x"/>
                                          </p:val>
                                        </p:tav>
                                        <p:tav tm="100000">
                                          <p:val>
                                            <p:strVal val="#ppt_x"/>
                                          </p:val>
                                        </p:tav>
                                      </p:tavLst>
                                    </p:anim>
                                    <p:anim calcmode="lin" valueType="num">
                                      <p:cBhvr>
                                        <p:cTn id="3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par>
                                <p:cTn id="36" presetID="10" presetClass="entr" presetSubtype="0"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randombar(horizontal)">
                                      <p:cBhvr>
                                        <p:cTn id="43" dur="500"/>
                                        <p:tgtEl>
                                          <p:spTgt spid="53"/>
                                        </p:tgtEl>
                                      </p:cBhvr>
                                    </p:animEffect>
                                  </p:childTnLst>
                                </p:cTn>
                              </p:par>
                            </p:childTnLst>
                          </p:cTn>
                        </p:par>
                        <p:par>
                          <p:cTn id="44" fill="hold">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right)">
                                      <p:cBhvr>
                                        <p:cTn id="4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p:bldP spid="54" grpId="0"/>
      <p:bldP spid="55" grpId="0"/>
      <p:bldP spid="56" grpId="0"/>
      <p:bldP spid="5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grpSp>
        <p:nvGrpSpPr>
          <p:cNvPr id="3111" name="Google Shape;3111;p49"/>
          <p:cNvGrpSpPr/>
          <p:nvPr/>
        </p:nvGrpSpPr>
        <p:grpSpPr>
          <a:xfrm rot="-1506912">
            <a:off x="402226" y="209420"/>
            <a:ext cx="570699" cy="603825"/>
            <a:chOff x="1881525" y="2974850"/>
            <a:chExt cx="635600" cy="672525"/>
          </a:xfrm>
        </p:grpSpPr>
        <p:sp>
          <p:nvSpPr>
            <p:cNvPr id="3112" name="Google Shape;3112;p49"/>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13" name="Google Shape;3113;p49"/>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14" name="Google Shape;3114;p49"/>
          <p:cNvGrpSpPr/>
          <p:nvPr/>
        </p:nvGrpSpPr>
        <p:grpSpPr>
          <a:xfrm rot="3590343">
            <a:off x="23522" y="3912319"/>
            <a:ext cx="1922650" cy="1308110"/>
            <a:chOff x="4796625" y="2656475"/>
            <a:chExt cx="1488900" cy="1013000"/>
          </a:xfrm>
        </p:grpSpPr>
        <p:sp>
          <p:nvSpPr>
            <p:cNvPr id="3115" name="Google Shape;3115;p49"/>
            <p:cNvSpPr/>
            <p:nvPr/>
          </p:nvSpPr>
          <p:spPr>
            <a:xfrm>
              <a:off x="4796625" y="2656475"/>
              <a:ext cx="1488900" cy="1013000"/>
            </a:xfrm>
            <a:custGeom>
              <a:avLst/>
              <a:gdLst/>
              <a:ahLst/>
              <a:cxnLst/>
              <a:rect l="l" t="t" r="r" b="b"/>
              <a:pathLst>
                <a:path w="59556" h="40520" extrusionOk="0">
                  <a:moveTo>
                    <a:pt x="37862" y="4545"/>
                  </a:moveTo>
                  <a:lnTo>
                    <a:pt x="37787" y="4631"/>
                  </a:lnTo>
                  <a:cubicBezTo>
                    <a:pt x="37768" y="4652"/>
                    <a:pt x="36445" y="6104"/>
                    <a:pt x="34808" y="8023"/>
                  </a:cubicBezTo>
                  <a:cubicBezTo>
                    <a:pt x="34646" y="7877"/>
                    <a:pt x="34486" y="7733"/>
                    <a:pt x="34323" y="7592"/>
                  </a:cubicBezTo>
                  <a:cubicBezTo>
                    <a:pt x="34110" y="7404"/>
                    <a:pt x="33844" y="7302"/>
                    <a:pt x="33564" y="7302"/>
                  </a:cubicBezTo>
                  <a:cubicBezTo>
                    <a:pt x="33553" y="7302"/>
                    <a:pt x="33542" y="7302"/>
                    <a:pt x="33532" y="7302"/>
                  </a:cubicBezTo>
                  <a:lnTo>
                    <a:pt x="33745" y="7017"/>
                  </a:lnTo>
                  <a:cubicBezTo>
                    <a:pt x="34137" y="6488"/>
                    <a:pt x="35772" y="5554"/>
                    <a:pt x="37862" y="4545"/>
                  </a:cubicBezTo>
                  <a:close/>
                  <a:moveTo>
                    <a:pt x="32428" y="8798"/>
                  </a:moveTo>
                  <a:cubicBezTo>
                    <a:pt x="32487" y="9007"/>
                    <a:pt x="32608" y="9202"/>
                    <a:pt x="32783" y="9356"/>
                  </a:cubicBezTo>
                  <a:cubicBezTo>
                    <a:pt x="32955" y="9508"/>
                    <a:pt x="33123" y="9660"/>
                    <a:pt x="33296" y="9814"/>
                  </a:cubicBezTo>
                  <a:cubicBezTo>
                    <a:pt x="32528" y="10688"/>
                    <a:pt x="31810" y="11539"/>
                    <a:pt x="31308" y="12206"/>
                  </a:cubicBezTo>
                  <a:cubicBezTo>
                    <a:pt x="30772" y="12263"/>
                    <a:pt x="30274" y="12376"/>
                    <a:pt x="29810" y="12536"/>
                  </a:cubicBezTo>
                  <a:cubicBezTo>
                    <a:pt x="30413" y="11613"/>
                    <a:pt x="31258" y="10394"/>
                    <a:pt x="32428" y="8798"/>
                  </a:cubicBezTo>
                  <a:close/>
                  <a:moveTo>
                    <a:pt x="39005" y="7052"/>
                  </a:moveTo>
                  <a:lnTo>
                    <a:pt x="45416" y="11736"/>
                  </a:lnTo>
                  <a:cubicBezTo>
                    <a:pt x="45353" y="11752"/>
                    <a:pt x="45291" y="11767"/>
                    <a:pt x="45230" y="11783"/>
                  </a:cubicBezTo>
                  <a:cubicBezTo>
                    <a:pt x="44985" y="11807"/>
                    <a:pt x="44737" y="11817"/>
                    <a:pt x="44488" y="11817"/>
                  </a:cubicBezTo>
                  <a:cubicBezTo>
                    <a:pt x="43003" y="11817"/>
                    <a:pt x="41520" y="11440"/>
                    <a:pt x="40845" y="11200"/>
                  </a:cubicBezTo>
                  <a:cubicBezTo>
                    <a:pt x="40776" y="11176"/>
                    <a:pt x="40704" y="11157"/>
                    <a:pt x="40632" y="11145"/>
                  </a:cubicBezTo>
                  <a:lnTo>
                    <a:pt x="40359" y="10952"/>
                  </a:lnTo>
                  <a:lnTo>
                    <a:pt x="40203" y="11110"/>
                  </a:lnTo>
                  <a:lnTo>
                    <a:pt x="40150" y="11094"/>
                  </a:lnTo>
                  <a:lnTo>
                    <a:pt x="40047" y="11200"/>
                  </a:lnTo>
                  <a:cubicBezTo>
                    <a:pt x="39881" y="11262"/>
                    <a:pt x="39721" y="11365"/>
                    <a:pt x="39594" y="11504"/>
                  </a:cubicBezTo>
                  <a:cubicBezTo>
                    <a:pt x="38769" y="12370"/>
                    <a:pt x="37665" y="13529"/>
                    <a:pt x="36574" y="14666"/>
                  </a:cubicBezTo>
                  <a:cubicBezTo>
                    <a:pt x="35893" y="13673"/>
                    <a:pt x="35023" y="12957"/>
                    <a:pt x="34028" y="12555"/>
                  </a:cubicBezTo>
                  <a:cubicBezTo>
                    <a:pt x="35712" y="10536"/>
                    <a:pt x="38332" y="7762"/>
                    <a:pt x="39005" y="7052"/>
                  </a:cubicBezTo>
                  <a:close/>
                  <a:moveTo>
                    <a:pt x="42973" y="2309"/>
                  </a:moveTo>
                  <a:lnTo>
                    <a:pt x="57199" y="5093"/>
                  </a:lnTo>
                  <a:cubicBezTo>
                    <a:pt x="56571" y="9149"/>
                    <a:pt x="51616" y="13824"/>
                    <a:pt x="49003" y="15886"/>
                  </a:cubicBezTo>
                  <a:cubicBezTo>
                    <a:pt x="48710" y="15777"/>
                    <a:pt x="48406" y="15730"/>
                    <a:pt x="48103" y="15730"/>
                  </a:cubicBezTo>
                  <a:cubicBezTo>
                    <a:pt x="47451" y="15730"/>
                    <a:pt x="46802" y="15947"/>
                    <a:pt x="46264" y="16223"/>
                  </a:cubicBezTo>
                  <a:cubicBezTo>
                    <a:pt x="45876" y="15987"/>
                    <a:pt x="45441" y="15804"/>
                    <a:pt x="44983" y="15696"/>
                  </a:cubicBezTo>
                  <a:cubicBezTo>
                    <a:pt x="44813" y="15656"/>
                    <a:pt x="44640" y="15638"/>
                    <a:pt x="44465" y="15638"/>
                  </a:cubicBezTo>
                  <a:cubicBezTo>
                    <a:pt x="43786" y="15638"/>
                    <a:pt x="43091" y="15912"/>
                    <a:pt x="42497" y="16245"/>
                  </a:cubicBezTo>
                  <a:cubicBezTo>
                    <a:pt x="41943" y="15318"/>
                    <a:pt x="41075" y="14709"/>
                    <a:pt x="40146" y="14600"/>
                  </a:cubicBezTo>
                  <a:cubicBezTo>
                    <a:pt x="40066" y="14592"/>
                    <a:pt x="39986" y="14588"/>
                    <a:pt x="39904" y="14588"/>
                  </a:cubicBezTo>
                  <a:cubicBezTo>
                    <a:pt x="40228" y="14259"/>
                    <a:pt x="40509" y="13970"/>
                    <a:pt x="40735" y="13738"/>
                  </a:cubicBezTo>
                  <a:cubicBezTo>
                    <a:pt x="41347" y="13969"/>
                    <a:pt x="42274" y="14211"/>
                    <a:pt x="43471" y="14211"/>
                  </a:cubicBezTo>
                  <a:cubicBezTo>
                    <a:pt x="43761" y="14211"/>
                    <a:pt x="44067" y="14197"/>
                    <a:pt x="44389" y="14165"/>
                  </a:cubicBezTo>
                  <a:cubicBezTo>
                    <a:pt x="44417" y="14165"/>
                    <a:pt x="44445" y="14165"/>
                    <a:pt x="44473" y="14165"/>
                  </a:cubicBezTo>
                  <a:cubicBezTo>
                    <a:pt x="45793" y="14165"/>
                    <a:pt x="47202" y="13928"/>
                    <a:pt x="48403" y="13191"/>
                  </a:cubicBezTo>
                  <a:cubicBezTo>
                    <a:pt x="48570" y="13088"/>
                    <a:pt x="48703" y="12946"/>
                    <a:pt x="48797" y="12788"/>
                  </a:cubicBezTo>
                  <a:lnTo>
                    <a:pt x="49916" y="12265"/>
                  </a:lnTo>
                  <a:lnTo>
                    <a:pt x="38765" y="4118"/>
                  </a:lnTo>
                  <a:cubicBezTo>
                    <a:pt x="40101" y="3499"/>
                    <a:pt x="41564" y="2871"/>
                    <a:pt x="42973" y="2309"/>
                  </a:cubicBezTo>
                  <a:close/>
                  <a:moveTo>
                    <a:pt x="28760" y="15890"/>
                  </a:moveTo>
                  <a:cubicBezTo>
                    <a:pt x="28690" y="16022"/>
                    <a:pt x="28626" y="16155"/>
                    <a:pt x="28567" y="16290"/>
                  </a:cubicBezTo>
                  <a:cubicBezTo>
                    <a:pt x="28556" y="16247"/>
                    <a:pt x="28546" y="16206"/>
                    <a:pt x="28536" y="16165"/>
                  </a:cubicBezTo>
                  <a:cubicBezTo>
                    <a:pt x="28608" y="16071"/>
                    <a:pt x="28682" y="15981"/>
                    <a:pt x="28760" y="15890"/>
                  </a:cubicBezTo>
                  <a:close/>
                  <a:moveTo>
                    <a:pt x="32278" y="16256"/>
                  </a:moveTo>
                  <a:cubicBezTo>
                    <a:pt x="32713" y="16393"/>
                    <a:pt x="33103" y="16637"/>
                    <a:pt x="33400" y="16955"/>
                  </a:cubicBezTo>
                  <a:cubicBezTo>
                    <a:pt x="33248" y="17169"/>
                    <a:pt x="33080" y="17368"/>
                    <a:pt x="32889" y="17536"/>
                  </a:cubicBezTo>
                  <a:cubicBezTo>
                    <a:pt x="32590" y="17794"/>
                    <a:pt x="32257" y="17936"/>
                    <a:pt x="31972" y="17938"/>
                  </a:cubicBezTo>
                  <a:cubicBezTo>
                    <a:pt x="31749" y="17932"/>
                    <a:pt x="31560" y="17815"/>
                    <a:pt x="31511" y="17704"/>
                  </a:cubicBezTo>
                  <a:cubicBezTo>
                    <a:pt x="31472" y="17614"/>
                    <a:pt x="31470" y="17378"/>
                    <a:pt x="31626" y="17099"/>
                  </a:cubicBezTo>
                  <a:cubicBezTo>
                    <a:pt x="31699" y="16963"/>
                    <a:pt x="31880" y="16693"/>
                    <a:pt x="32278" y="16256"/>
                  </a:cubicBezTo>
                  <a:close/>
                  <a:moveTo>
                    <a:pt x="40158" y="18845"/>
                  </a:moveTo>
                  <a:cubicBezTo>
                    <a:pt x="40170" y="18853"/>
                    <a:pt x="40199" y="18865"/>
                    <a:pt x="40244" y="18896"/>
                  </a:cubicBezTo>
                  <a:cubicBezTo>
                    <a:pt x="39984" y="19243"/>
                    <a:pt x="39653" y="19587"/>
                    <a:pt x="39284" y="19897"/>
                  </a:cubicBezTo>
                  <a:cubicBezTo>
                    <a:pt x="39223" y="19766"/>
                    <a:pt x="39223" y="19684"/>
                    <a:pt x="39227" y="19665"/>
                  </a:cubicBezTo>
                  <a:cubicBezTo>
                    <a:pt x="39239" y="19622"/>
                    <a:pt x="39305" y="19520"/>
                    <a:pt x="39543" y="19286"/>
                  </a:cubicBezTo>
                  <a:cubicBezTo>
                    <a:pt x="39697" y="19138"/>
                    <a:pt x="39873" y="18974"/>
                    <a:pt x="40027" y="18892"/>
                  </a:cubicBezTo>
                  <a:cubicBezTo>
                    <a:pt x="40088" y="18861"/>
                    <a:pt x="40136" y="18849"/>
                    <a:pt x="40158" y="18845"/>
                  </a:cubicBezTo>
                  <a:close/>
                  <a:moveTo>
                    <a:pt x="44674" y="19284"/>
                  </a:moveTo>
                  <a:cubicBezTo>
                    <a:pt x="44787" y="19374"/>
                    <a:pt x="44889" y="19477"/>
                    <a:pt x="44981" y="19587"/>
                  </a:cubicBezTo>
                  <a:cubicBezTo>
                    <a:pt x="44844" y="19747"/>
                    <a:pt x="44684" y="19918"/>
                    <a:pt x="44522" y="20082"/>
                  </a:cubicBezTo>
                  <a:cubicBezTo>
                    <a:pt x="44479" y="20104"/>
                    <a:pt x="44436" y="20131"/>
                    <a:pt x="44395" y="20162"/>
                  </a:cubicBezTo>
                  <a:cubicBezTo>
                    <a:pt x="44366" y="20162"/>
                    <a:pt x="44327" y="20158"/>
                    <a:pt x="44276" y="20152"/>
                  </a:cubicBezTo>
                  <a:cubicBezTo>
                    <a:pt x="44107" y="20131"/>
                    <a:pt x="44013" y="20106"/>
                    <a:pt x="43962" y="20090"/>
                  </a:cubicBezTo>
                  <a:cubicBezTo>
                    <a:pt x="43964" y="20041"/>
                    <a:pt x="43974" y="19969"/>
                    <a:pt x="44007" y="19912"/>
                  </a:cubicBezTo>
                  <a:cubicBezTo>
                    <a:pt x="44126" y="19686"/>
                    <a:pt x="44397" y="19475"/>
                    <a:pt x="44674" y="19284"/>
                  </a:cubicBezTo>
                  <a:close/>
                  <a:moveTo>
                    <a:pt x="35848" y="18785"/>
                  </a:moveTo>
                  <a:cubicBezTo>
                    <a:pt x="35977" y="19458"/>
                    <a:pt x="36059" y="20201"/>
                    <a:pt x="36088" y="21007"/>
                  </a:cubicBezTo>
                  <a:cubicBezTo>
                    <a:pt x="35905" y="20993"/>
                    <a:pt x="35716" y="20964"/>
                    <a:pt x="35526" y="20923"/>
                  </a:cubicBezTo>
                  <a:cubicBezTo>
                    <a:pt x="35228" y="20857"/>
                    <a:pt x="34752" y="20677"/>
                    <a:pt x="34176" y="20426"/>
                  </a:cubicBezTo>
                  <a:cubicBezTo>
                    <a:pt x="34293" y="20332"/>
                    <a:pt x="34408" y="20232"/>
                    <a:pt x="34518" y="20127"/>
                  </a:cubicBezTo>
                  <a:cubicBezTo>
                    <a:pt x="34816" y="19838"/>
                    <a:pt x="35288" y="19362"/>
                    <a:pt x="35848" y="18785"/>
                  </a:cubicBezTo>
                  <a:close/>
                  <a:moveTo>
                    <a:pt x="41715" y="20792"/>
                  </a:moveTo>
                  <a:cubicBezTo>
                    <a:pt x="41799" y="21089"/>
                    <a:pt x="41947" y="21374"/>
                    <a:pt x="42169" y="21629"/>
                  </a:cubicBezTo>
                  <a:cubicBezTo>
                    <a:pt x="41973" y="21663"/>
                    <a:pt x="41779" y="21678"/>
                    <a:pt x="41589" y="21678"/>
                  </a:cubicBezTo>
                  <a:cubicBezTo>
                    <a:pt x="41344" y="21678"/>
                    <a:pt x="41106" y="21653"/>
                    <a:pt x="40880" y="21612"/>
                  </a:cubicBezTo>
                  <a:cubicBezTo>
                    <a:pt x="41178" y="21354"/>
                    <a:pt x="41461" y="21079"/>
                    <a:pt x="41715" y="20792"/>
                  </a:cubicBezTo>
                  <a:close/>
                  <a:moveTo>
                    <a:pt x="27241" y="19105"/>
                  </a:moveTo>
                  <a:cubicBezTo>
                    <a:pt x="27262" y="19148"/>
                    <a:pt x="27276" y="19181"/>
                    <a:pt x="27286" y="19200"/>
                  </a:cubicBezTo>
                  <a:lnTo>
                    <a:pt x="27440" y="19518"/>
                  </a:lnTo>
                  <a:lnTo>
                    <a:pt x="27750" y="19686"/>
                  </a:lnTo>
                  <a:cubicBezTo>
                    <a:pt x="27959" y="19803"/>
                    <a:pt x="28780" y="20250"/>
                    <a:pt x="29820" y="20786"/>
                  </a:cubicBezTo>
                  <a:cubicBezTo>
                    <a:pt x="29833" y="20796"/>
                    <a:pt x="29849" y="20804"/>
                    <a:pt x="29861" y="20814"/>
                  </a:cubicBezTo>
                  <a:cubicBezTo>
                    <a:pt x="28991" y="21097"/>
                    <a:pt x="28263" y="21666"/>
                    <a:pt x="27842" y="22404"/>
                  </a:cubicBezTo>
                  <a:cubicBezTo>
                    <a:pt x="27827" y="22404"/>
                    <a:pt x="27811" y="22404"/>
                    <a:pt x="27796" y="22404"/>
                  </a:cubicBezTo>
                  <a:cubicBezTo>
                    <a:pt x="26987" y="22404"/>
                    <a:pt x="26174" y="22719"/>
                    <a:pt x="25514" y="23280"/>
                  </a:cubicBezTo>
                  <a:cubicBezTo>
                    <a:pt x="25493" y="23223"/>
                    <a:pt x="25473" y="23167"/>
                    <a:pt x="25450" y="23110"/>
                  </a:cubicBezTo>
                  <a:cubicBezTo>
                    <a:pt x="25069" y="22183"/>
                    <a:pt x="24332" y="21520"/>
                    <a:pt x="23479" y="21341"/>
                  </a:cubicBezTo>
                  <a:cubicBezTo>
                    <a:pt x="23325" y="21308"/>
                    <a:pt x="23117" y="21293"/>
                    <a:pt x="22865" y="21293"/>
                  </a:cubicBezTo>
                  <a:cubicBezTo>
                    <a:pt x="22684" y="21293"/>
                    <a:pt x="22479" y="21301"/>
                    <a:pt x="22256" y="21315"/>
                  </a:cubicBezTo>
                  <a:cubicBezTo>
                    <a:pt x="21595" y="21056"/>
                    <a:pt x="20857" y="20861"/>
                    <a:pt x="20067" y="20732"/>
                  </a:cubicBezTo>
                  <a:cubicBezTo>
                    <a:pt x="20732" y="20455"/>
                    <a:pt x="21442" y="20357"/>
                    <a:pt x="22127" y="20357"/>
                  </a:cubicBezTo>
                  <a:cubicBezTo>
                    <a:pt x="23667" y="20357"/>
                    <a:pt x="25073" y="20866"/>
                    <a:pt x="25530" y="21054"/>
                  </a:cubicBezTo>
                  <a:lnTo>
                    <a:pt x="26866" y="21592"/>
                  </a:lnTo>
                  <a:lnTo>
                    <a:pt x="27049" y="20164"/>
                  </a:lnTo>
                  <a:cubicBezTo>
                    <a:pt x="27081" y="19907"/>
                    <a:pt x="27141" y="19536"/>
                    <a:pt x="27241" y="19105"/>
                  </a:cubicBezTo>
                  <a:close/>
                  <a:moveTo>
                    <a:pt x="31123" y="22839"/>
                  </a:moveTo>
                  <a:cubicBezTo>
                    <a:pt x="31706" y="22839"/>
                    <a:pt x="32364" y="23059"/>
                    <a:pt x="33125" y="23508"/>
                  </a:cubicBezTo>
                  <a:cubicBezTo>
                    <a:pt x="33205" y="23553"/>
                    <a:pt x="33283" y="23600"/>
                    <a:pt x="33361" y="23650"/>
                  </a:cubicBezTo>
                  <a:cubicBezTo>
                    <a:pt x="33573" y="23775"/>
                    <a:pt x="33794" y="23912"/>
                    <a:pt x="34044" y="24035"/>
                  </a:cubicBezTo>
                  <a:cubicBezTo>
                    <a:pt x="33858" y="24193"/>
                    <a:pt x="33655" y="24339"/>
                    <a:pt x="33437" y="24466"/>
                  </a:cubicBezTo>
                  <a:cubicBezTo>
                    <a:pt x="32890" y="24788"/>
                    <a:pt x="32301" y="24956"/>
                    <a:pt x="31761" y="24956"/>
                  </a:cubicBezTo>
                  <a:cubicBezTo>
                    <a:pt x="31515" y="24956"/>
                    <a:pt x="31280" y="24921"/>
                    <a:pt x="31063" y="24850"/>
                  </a:cubicBezTo>
                  <a:cubicBezTo>
                    <a:pt x="30832" y="24772"/>
                    <a:pt x="30581" y="24636"/>
                    <a:pt x="30364" y="24474"/>
                  </a:cubicBezTo>
                  <a:cubicBezTo>
                    <a:pt x="30259" y="24140"/>
                    <a:pt x="30114" y="23818"/>
                    <a:pt x="29921" y="23533"/>
                  </a:cubicBezTo>
                  <a:cubicBezTo>
                    <a:pt x="29892" y="23492"/>
                    <a:pt x="29863" y="23453"/>
                    <a:pt x="29837" y="23414"/>
                  </a:cubicBezTo>
                  <a:cubicBezTo>
                    <a:pt x="30066" y="23100"/>
                    <a:pt x="30518" y="22870"/>
                    <a:pt x="30996" y="22843"/>
                  </a:cubicBezTo>
                  <a:cubicBezTo>
                    <a:pt x="31037" y="22839"/>
                    <a:pt x="31080" y="22839"/>
                    <a:pt x="31123" y="22839"/>
                  </a:cubicBezTo>
                  <a:close/>
                  <a:moveTo>
                    <a:pt x="20075" y="23920"/>
                  </a:moveTo>
                  <a:cubicBezTo>
                    <a:pt x="20112" y="24117"/>
                    <a:pt x="20174" y="24339"/>
                    <a:pt x="20280" y="24554"/>
                  </a:cubicBezTo>
                  <a:cubicBezTo>
                    <a:pt x="20440" y="24870"/>
                    <a:pt x="20678" y="25139"/>
                    <a:pt x="20974" y="25342"/>
                  </a:cubicBezTo>
                  <a:cubicBezTo>
                    <a:pt x="20122" y="25613"/>
                    <a:pt x="19148" y="25884"/>
                    <a:pt x="18208" y="26093"/>
                  </a:cubicBezTo>
                  <a:cubicBezTo>
                    <a:pt x="18165" y="26021"/>
                    <a:pt x="18124" y="25947"/>
                    <a:pt x="18085" y="25876"/>
                  </a:cubicBezTo>
                  <a:cubicBezTo>
                    <a:pt x="17804" y="25344"/>
                    <a:pt x="17644" y="24825"/>
                    <a:pt x="17609" y="24322"/>
                  </a:cubicBezTo>
                  <a:cubicBezTo>
                    <a:pt x="18446" y="24177"/>
                    <a:pt x="19298" y="24037"/>
                    <a:pt x="20075" y="23920"/>
                  </a:cubicBezTo>
                  <a:close/>
                  <a:moveTo>
                    <a:pt x="27689" y="24634"/>
                  </a:moveTo>
                  <a:cubicBezTo>
                    <a:pt x="27715" y="24696"/>
                    <a:pt x="27744" y="24757"/>
                    <a:pt x="27775" y="24819"/>
                  </a:cubicBezTo>
                  <a:cubicBezTo>
                    <a:pt x="27922" y="25116"/>
                    <a:pt x="28119" y="25389"/>
                    <a:pt x="28349" y="25640"/>
                  </a:cubicBezTo>
                  <a:cubicBezTo>
                    <a:pt x="28376" y="25902"/>
                    <a:pt x="28372" y="26177"/>
                    <a:pt x="28325" y="26413"/>
                  </a:cubicBezTo>
                  <a:cubicBezTo>
                    <a:pt x="28181" y="27129"/>
                    <a:pt x="27623" y="27829"/>
                    <a:pt x="26823" y="28290"/>
                  </a:cubicBezTo>
                  <a:cubicBezTo>
                    <a:pt x="26806" y="28301"/>
                    <a:pt x="26790" y="28309"/>
                    <a:pt x="26774" y="28319"/>
                  </a:cubicBezTo>
                  <a:cubicBezTo>
                    <a:pt x="26671" y="28024"/>
                    <a:pt x="26515" y="27767"/>
                    <a:pt x="26330" y="27552"/>
                  </a:cubicBezTo>
                  <a:cubicBezTo>
                    <a:pt x="26534" y="27148"/>
                    <a:pt x="26636" y="26649"/>
                    <a:pt x="26546" y="26052"/>
                  </a:cubicBezTo>
                  <a:cubicBezTo>
                    <a:pt x="26525" y="25908"/>
                    <a:pt x="26495" y="25775"/>
                    <a:pt x="26458" y="25650"/>
                  </a:cubicBezTo>
                  <a:cubicBezTo>
                    <a:pt x="26505" y="25549"/>
                    <a:pt x="26556" y="25455"/>
                    <a:pt x="26616" y="25365"/>
                  </a:cubicBezTo>
                  <a:cubicBezTo>
                    <a:pt x="26874" y="24958"/>
                    <a:pt x="27305" y="24677"/>
                    <a:pt x="27689" y="24634"/>
                  </a:cubicBezTo>
                  <a:close/>
                  <a:moveTo>
                    <a:pt x="23799" y="29062"/>
                  </a:moveTo>
                  <a:lnTo>
                    <a:pt x="23799" y="29062"/>
                  </a:lnTo>
                  <a:cubicBezTo>
                    <a:pt x="23764" y="29127"/>
                    <a:pt x="23729" y="29162"/>
                    <a:pt x="23709" y="29172"/>
                  </a:cubicBezTo>
                  <a:lnTo>
                    <a:pt x="23858" y="29632"/>
                  </a:lnTo>
                  <a:cubicBezTo>
                    <a:pt x="23828" y="29646"/>
                    <a:pt x="23795" y="29661"/>
                    <a:pt x="23760" y="29675"/>
                  </a:cubicBezTo>
                  <a:cubicBezTo>
                    <a:pt x="23728" y="29672"/>
                    <a:pt x="23696" y="29671"/>
                    <a:pt x="23664" y="29671"/>
                  </a:cubicBezTo>
                  <a:cubicBezTo>
                    <a:pt x="23602" y="29671"/>
                    <a:pt x="23540" y="29676"/>
                    <a:pt x="23477" y="29685"/>
                  </a:cubicBezTo>
                  <a:lnTo>
                    <a:pt x="22586" y="29837"/>
                  </a:lnTo>
                  <a:cubicBezTo>
                    <a:pt x="22361" y="29716"/>
                    <a:pt x="22143" y="29595"/>
                    <a:pt x="21932" y="29470"/>
                  </a:cubicBezTo>
                  <a:lnTo>
                    <a:pt x="23799" y="29062"/>
                  </a:lnTo>
                  <a:close/>
                  <a:moveTo>
                    <a:pt x="15416" y="24735"/>
                  </a:moveTo>
                  <a:cubicBezTo>
                    <a:pt x="15488" y="25348"/>
                    <a:pt x="15666" y="25966"/>
                    <a:pt x="15951" y="26577"/>
                  </a:cubicBezTo>
                  <a:lnTo>
                    <a:pt x="15921" y="26581"/>
                  </a:lnTo>
                  <a:lnTo>
                    <a:pt x="15931" y="27139"/>
                  </a:lnTo>
                  <a:cubicBezTo>
                    <a:pt x="15890" y="27262"/>
                    <a:pt x="15869" y="27390"/>
                    <a:pt x="15871" y="27523"/>
                  </a:cubicBezTo>
                  <a:cubicBezTo>
                    <a:pt x="15874" y="27617"/>
                    <a:pt x="15863" y="29509"/>
                    <a:pt x="14462" y="31177"/>
                  </a:cubicBezTo>
                  <a:lnTo>
                    <a:pt x="14983" y="24829"/>
                  </a:lnTo>
                  <a:cubicBezTo>
                    <a:pt x="15127" y="24798"/>
                    <a:pt x="15272" y="24768"/>
                    <a:pt x="15416" y="24735"/>
                  </a:cubicBezTo>
                  <a:close/>
                  <a:moveTo>
                    <a:pt x="35719" y="25521"/>
                  </a:moveTo>
                  <a:lnTo>
                    <a:pt x="35719" y="25521"/>
                  </a:lnTo>
                  <a:cubicBezTo>
                    <a:pt x="35321" y="27708"/>
                    <a:pt x="34598" y="30145"/>
                    <a:pt x="33464" y="32765"/>
                  </a:cubicBezTo>
                  <a:cubicBezTo>
                    <a:pt x="30466" y="32500"/>
                    <a:pt x="27859" y="31930"/>
                    <a:pt x="25674" y="31171"/>
                  </a:cubicBezTo>
                  <a:cubicBezTo>
                    <a:pt x="25670" y="31165"/>
                    <a:pt x="25670" y="31160"/>
                    <a:pt x="25668" y="31152"/>
                  </a:cubicBezTo>
                  <a:cubicBezTo>
                    <a:pt x="25740" y="31103"/>
                    <a:pt x="25809" y="31050"/>
                    <a:pt x="25879" y="30996"/>
                  </a:cubicBezTo>
                  <a:cubicBezTo>
                    <a:pt x="26560" y="30836"/>
                    <a:pt x="27254" y="30602"/>
                    <a:pt x="27933" y="30209"/>
                  </a:cubicBezTo>
                  <a:cubicBezTo>
                    <a:pt x="29248" y="29449"/>
                    <a:pt x="30165" y="28280"/>
                    <a:pt x="30473" y="26987"/>
                  </a:cubicBezTo>
                  <a:cubicBezTo>
                    <a:pt x="30887" y="27113"/>
                    <a:pt x="31326" y="27174"/>
                    <a:pt x="31769" y="27174"/>
                  </a:cubicBezTo>
                  <a:cubicBezTo>
                    <a:pt x="32701" y="27174"/>
                    <a:pt x="33669" y="26905"/>
                    <a:pt x="34566" y="26380"/>
                  </a:cubicBezTo>
                  <a:cubicBezTo>
                    <a:pt x="34998" y="26124"/>
                    <a:pt x="35378" y="25832"/>
                    <a:pt x="35719" y="25521"/>
                  </a:cubicBezTo>
                  <a:close/>
                  <a:moveTo>
                    <a:pt x="22424" y="32240"/>
                  </a:moveTo>
                  <a:cubicBezTo>
                    <a:pt x="22652" y="32348"/>
                    <a:pt x="22888" y="32453"/>
                    <a:pt x="23124" y="32556"/>
                  </a:cubicBezTo>
                  <a:cubicBezTo>
                    <a:pt x="22884" y="32662"/>
                    <a:pt x="22556" y="32773"/>
                    <a:pt x="22137" y="32884"/>
                  </a:cubicBezTo>
                  <a:cubicBezTo>
                    <a:pt x="21517" y="33050"/>
                    <a:pt x="20773" y="33315"/>
                    <a:pt x="19934" y="33641"/>
                  </a:cubicBezTo>
                  <a:cubicBezTo>
                    <a:pt x="19960" y="33313"/>
                    <a:pt x="19979" y="32984"/>
                    <a:pt x="19989" y="32656"/>
                  </a:cubicBezTo>
                  <a:lnTo>
                    <a:pt x="22424" y="32240"/>
                  </a:lnTo>
                  <a:close/>
                  <a:moveTo>
                    <a:pt x="12849" y="23664"/>
                  </a:moveTo>
                  <a:lnTo>
                    <a:pt x="11900" y="35214"/>
                  </a:lnTo>
                  <a:lnTo>
                    <a:pt x="13516" y="34652"/>
                  </a:lnTo>
                  <a:cubicBezTo>
                    <a:pt x="13754" y="34570"/>
                    <a:pt x="13980" y="34476"/>
                    <a:pt x="14195" y="34375"/>
                  </a:cubicBezTo>
                  <a:cubicBezTo>
                    <a:pt x="14337" y="34342"/>
                    <a:pt x="14470" y="34281"/>
                    <a:pt x="14587" y="34199"/>
                  </a:cubicBezTo>
                  <a:cubicBezTo>
                    <a:pt x="14645" y="34160"/>
                    <a:pt x="14698" y="34123"/>
                    <a:pt x="14753" y="34082"/>
                  </a:cubicBezTo>
                  <a:cubicBezTo>
                    <a:pt x="16296" y="33171"/>
                    <a:pt x="17139" y="31805"/>
                    <a:pt x="17601" y="30549"/>
                  </a:cubicBezTo>
                  <a:lnTo>
                    <a:pt x="17601" y="30549"/>
                  </a:lnTo>
                  <a:cubicBezTo>
                    <a:pt x="17683" y="31595"/>
                    <a:pt x="17675" y="32650"/>
                    <a:pt x="17578" y="33702"/>
                  </a:cubicBezTo>
                  <a:cubicBezTo>
                    <a:pt x="17550" y="33996"/>
                    <a:pt x="17636" y="34275"/>
                    <a:pt x="17798" y="34496"/>
                  </a:cubicBezTo>
                  <a:cubicBezTo>
                    <a:pt x="17777" y="34505"/>
                    <a:pt x="17757" y="34513"/>
                    <a:pt x="17736" y="34523"/>
                  </a:cubicBezTo>
                  <a:cubicBezTo>
                    <a:pt x="16596" y="34991"/>
                    <a:pt x="15414" y="35473"/>
                    <a:pt x="14183" y="35935"/>
                  </a:cubicBezTo>
                  <a:cubicBezTo>
                    <a:pt x="11838" y="36817"/>
                    <a:pt x="6475" y="37685"/>
                    <a:pt x="4214" y="38025"/>
                  </a:cubicBezTo>
                  <a:lnTo>
                    <a:pt x="2481" y="29185"/>
                  </a:lnTo>
                  <a:cubicBezTo>
                    <a:pt x="5060" y="27665"/>
                    <a:pt x="10063" y="24829"/>
                    <a:pt x="12849" y="23664"/>
                  </a:cubicBezTo>
                  <a:close/>
                  <a:moveTo>
                    <a:pt x="42766" y="1"/>
                  </a:moveTo>
                  <a:lnTo>
                    <a:pt x="42464" y="120"/>
                  </a:lnTo>
                  <a:cubicBezTo>
                    <a:pt x="40960" y="713"/>
                    <a:pt x="33388" y="3761"/>
                    <a:pt x="31962" y="5688"/>
                  </a:cubicBezTo>
                  <a:lnTo>
                    <a:pt x="31642" y="6115"/>
                  </a:lnTo>
                  <a:cubicBezTo>
                    <a:pt x="27719" y="11383"/>
                    <a:pt x="26242" y="13804"/>
                    <a:pt x="26189" y="15047"/>
                  </a:cubicBezTo>
                  <a:cubicBezTo>
                    <a:pt x="26181" y="15248"/>
                    <a:pt x="26189" y="15455"/>
                    <a:pt x="26207" y="15665"/>
                  </a:cubicBezTo>
                  <a:cubicBezTo>
                    <a:pt x="25690" y="16555"/>
                    <a:pt x="25323" y="17548"/>
                    <a:pt x="25083" y="18555"/>
                  </a:cubicBezTo>
                  <a:cubicBezTo>
                    <a:pt x="24149" y="18295"/>
                    <a:pt x="23155" y="18139"/>
                    <a:pt x="22165" y="18139"/>
                  </a:cubicBezTo>
                  <a:cubicBezTo>
                    <a:pt x="20124" y="18139"/>
                    <a:pt x="18105" y="18804"/>
                    <a:pt x="16688" y="20587"/>
                  </a:cubicBezTo>
                  <a:cubicBezTo>
                    <a:pt x="15695" y="20648"/>
                    <a:pt x="14677" y="20794"/>
                    <a:pt x="13672" y="21030"/>
                  </a:cubicBezTo>
                  <a:cubicBezTo>
                    <a:pt x="10658" y="21737"/>
                    <a:pt x="1683" y="27072"/>
                    <a:pt x="669" y="27677"/>
                  </a:cubicBezTo>
                  <a:lnTo>
                    <a:pt x="0" y="28077"/>
                  </a:lnTo>
                  <a:lnTo>
                    <a:pt x="2440" y="40520"/>
                  </a:lnTo>
                  <a:lnTo>
                    <a:pt x="3478" y="40374"/>
                  </a:lnTo>
                  <a:cubicBezTo>
                    <a:pt x="3816" y="40329"/>
                    <a:pt x="11733" y="39227"/>
                    <a:pt x="14965" y="38013"/>
                  </a:cubicBezTo>
                  <a:cubicBezTo>
                    <a:pt x="16226" y="37539"/>
                    <a:pt x="17474" y="37026"/>
                    <a:pt x="18578" y="36577"/>
                  </a:cubicBezTo>
                  <a:cubicBezTo>
                    <a:pt x="20270" y="35883"/>
                    <a:pt x="21729" y="35288"/>
                    <a:pt x="22716" y="35022"/>
                  </a:cubicBezTo>
                  <a:cubicBezTo>
                    <a:pt x="23526" y="34804"/>
                    <a:pt x="24835" y="34453"/>
                    <a:pt x="25459" y="33436"/>
                  </a:cubicBezTo>
                  <a:cubicBezTo>
                    <a:pt x="28027" y="34271"/>
                    <a:pt x="30953" y="34831"/>
                    <a:pt x="34088" y="35042"/>
                  </a:cubicBezTo>
                  <a:lnTo>
                    <a:pt x="34959" y="35089"/>
                  </a:lnTo>
                  <a:lnTo>
                    <a:pt x="35206" y="34318"/>
                  </a:lnTo>
                  <a:cubicBezTo>
                    <a:pt x="36995" y="30358"/>
                    <a:pt x="38027" y="26446"/>
                    <a:pt x="38265" y="23020"/>
                  </a:cubicBezTo>
                  <a:cubicBezTo>
                    <a:pt x="38281" y="23018"/>
                    <a:pt x="38295" y="23011"/>
                    <a:pt x="38308" y="23009"/>
                  </a:cubicBezTo>
                  <a:cubicBezTo>
                    <a:pt x="38954" y="23362"/>
                    <a:pt x="40189" y="23906"/>
                    <a:pt x="41625" y="23906"/>
                  </a:cubicBezTo>
                  <a:cubicBezTo>
                    <a:pt x="42472" y="23906"/>
                    <a:pt x="43391" y="23715"/>
                    <a:pt x="44309" y="23184"/>
                  </a:cubicBezTo>
                  <a:cubicBezTo>
                    <a:pt x="44319" y="23190"/>
                    <a:pt x="44333" y="23194"/>
                    <a:pt x="44345" y="23200"/>
                  </a:cubicBezTo>
                  <a:cubicBezTo>
                    <a:pt x="44719" y="23387"/>
                    <a:pt x="45209" y="23549"/>
                    <a:pt x="45796" y="23553"/>
                  </a:cubicBezTo>
                  <a:lnTo>
                    <a:pt x="45823" y="23553"/>
                  </a:lnTo>
                  <a:cubicBezTo>
                    <a:pt x="46009" y="23553"/>
                    <a:pt x="46194" y="23539"/>
                    <a:pt x="46379" y="23508"/>
                  </a:cubicBezTo>
                  <a:cubicBezTo>
                    <a:pt x="47238" y="23405"/>
                    <a:pt x="48346" y="22975"/>
                    <a:pt x="49366" y="21666"/>
                  </a:cubicBezTo>
                  <a:cubicBezTo>
                    <a:pt x="49561" y="21417"/>
                    <a:pt x="49821" y="21085"/>
                    <a:pt x="50067" y="20695"/>
                  </a:cubicBezTo>
                  <a:cubicBezTo>
                    <a:pt x="50504" y="20072"/>
                    <a:pt x="50730" y="19522"/>
                    <a:pt x="50787" y="18978"/>
                  </a:cubicBezTo>
                  <a:cubicBezTo>
                    <a:pt x="50798" y="18884"/>
                    <a:pt x="50800" y="18789"/>
                    <a:pt x="50800" y="18699"/>
                  </a:cubicBezTo>
                  <a:cubicBezTo>
                    <a:pt x="50828" y="18295"/>
                    <a:pt x="50769" y="17876"/>
                    <a:pt x="50586" y="17460"/>
                  </a:cubicBezTo>
                  <a:cubicBezTo>
                    <a:pt x="53040" y="15480"/>
                    <a:pt x="59556" y="9703"/>
                    <a:pt x="59488" y="4174"/>
                  </a:cubicBezTo>
                  <a:lnTo>
                    <a:pt x="59478" y="3271"/>
                  </a:lnTo>
                  <a:lnTo>
                    <a:pt x="42766" y="1"/>
                  </a:lnTo>
                  <a:close/>
                </a:path>
              </a:pathLst>
            </a:custGeom>
            <a:solidFill>
              <a:srgbClr val="FFFFFF"/>
            </a:solidFill>
            <a:ln>
              <a:noFill/>
            </a:ln>
            <a:effectLst>
              <a:outerShdw blurRad="142875" dist="47625" dir="4380000" algn="bl" rotWithShape="0">
                <a:schemeClr val="lt1">
                  <a:alpha val="30000"/>
                </a:schemeClr>
              </a:outerShdw>
            </a:effectLst>
          </p:spPr>
          <p:txBody>
            <a:bodyPr spcFirstLastPara="1" wrap="square" lIns="91425" tIns="91425" rIns="91425" bIns="91425" anchor="ctr" anchorCtr="0">
              <a:noAutofit/>
            </a:bodyPr>
            <a:lstStyle/>
            <a:p>
              <a:endParaRPr/>
            </a:p>
          </p:txBody>
        </p:sp>
        <p:sp>
          <p:nvSpPr>
            <p:cNvPr id="3116" name="Google Shape;3116;p49"/>
            <p:cNvSpPr/>
            <p:nvPr/>
          </p:nvSpPr>
          <p:spPr>
            <a:xfrm>
              <a:off x="4827600" y="3198175"/>
              <a:ext cx="613975" cy="440225"/>
            </a:xfrm>
            <a:custGeom>
              <a:avLst/>
              <a:gdLst/>
              <a:ahLst/>
              <a:cxnLst/>
              <a:rect l="l" t="t" r="r" b="b"/>
              <a:pathLst>
                <a:path w="24559" h="17609" extrusionOk="0">
                  <a:moveTo>
                    <a:pt x="16492" y="1"/>
                  </a:moveTo>
                  <a:cubicBezTo>
                    <a:pt x="15226" y="1"/>
                    <a:pt x="13915" y="153"/>
                    <a:pt x="12683" y="443"/>
                  </a:cubicBezTo>
                  <a:cubicBezTo>
                    <a:pt x="9754" y="1130"/>
                    <a:pt x="1" y="6961"/>
                    <a:pt x="1" y="6961"/>
                  </a:cubicBezTo>
                  <a:lnTo>
                    <a:pt x="2083" y="17609"/>
                  </a:lnTo>
                  <a:cubicBezTo>
                    <a:pt x="2083" y="17609"/>
                    <a:pt x="10178" y="16490"/>
                    <a:pt x="13330" y="15305"/>
                  </a:cubicBezTo>
                  <a:cubicBezTo>
                    <a:pt x="16483" y="14121"/>
                    <a:pt x="19441" y="12754"/>
                    <a:pt x="21183" y="12285"/>
                  </a:cubicBezTo>
                  <a:cubicBezTo>
                    <a:pt x="22925" y="11815"/>
                    <a:pt x="23530" y="11345"/>
                    <a:pt x="23452" y="10262"/>
                  </a:cubicBezTo>
                  <a:cubicBezTo>
                    <a:pt x="23378" y="9176"/>
                    <a:pt x="22576" y="9168"/>
                    <a:pt x="22576" y="9168"/>
                  </a:cubicBezTo>
                  <a:cubicBezTo>
                    <a:pt x="22576" y="9168"/>
                    <a:pt x="24548" y="8541"/>
                    <a:pt x="24552" y="7443"/>
                  </a:cubicBezTo>
                  <a:cubicBezTo>
                    <a:pt x="24558" y="6347"/>
                    <a:pt x="23329" y="6025"/>
                    <a:pt x="23329" y="6025"/>
                  </a:cubicBezTo>
                  <a:cubicBezTo>
                    <a:pt x="23329" y="6025"/>
                    <a:pt x="24384" y="5740"/>
                    <a:pt x="24207" y="4544"/>
                  </a:cubicBezTo>
                  <a:cubicBezTo>
                    <a:pt x="24054" y="3522"/>
                    <a:pt x="23334" y="3448"/>
                    <a:pt x="23129" y="3448"/>
                  </a:cubicBezTo>
                  <a:cubicBezTo>
                    <a:pt x="23095" y="3448"/>
                    <a:pt x="23075" y="3450"/>
                    <a:pt x="23075" y="3450"/>
                  </a:cubicBezTo>
                  <a:cubicBezTo>
                    <a:pt x="23362" y="2267"/>
                    <a:pt x="23278" y="1986"/>
                    <a:pt x="21140" y="913"/>
                  </a:cubicBezTo>
                  <a:cubicBezTo>
                    <a:pt x="19899" y="292"/>
                    <a:pt x="18239" y="1"/>
                    <a:pt x="1649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17" name="Google Shape;3117;p49"/>
            <p:cNvSpPr/>
            <p:nvPr/>
          </p:nvSpPr>
          <p:spPr>
            <a:xfrm>
              <a:off x="5252325" y="3340550"/>
              <a:ext cx="19475" cy="162750"/>
            </a:xfrm>
            <a:custGeom>
              <a:avLst/>
              <a:gdLst/>
              <a:ahLst/>
              <a:cxnLst/>
              <a:rect l="l" t="t" r="r" b="b"/>
              <a:pathLst>
                <a:path w="779" h="6510" extrusionOk="0">
                  <a:moveTo>
                    <a:pt x="69" y="0"/>
                  </a:moveTo>
                  <a:cubicBezTo>
                    <a:pt x="64" y="0"/>
                    <a:pt x="59" y="1"/>
                    <a:pt x="54" y="2"/>
                  </a:cubicBezTo>
                  <a:cubicBezTo>
                    <a:pt x="21" y="8"/>
                    <a:pt x="1" y="43"/>
                    <a:pt x="9" y="76"/>
                  </a:cubicBezTo>
                  <a:cubicBezTo>
                    <a:pt x="501" y="2166"/>
                    <a:pt x="653" y="4306"/>
                    <a:pt x="454" y="6444"/>
                  </a:cubicBezTo>
                  <a:cubicBezTo>
                    <a:pt x="452" y="6477"/>
                    <a:pt x="479" y="6508"/>
                    <a:pt x="512" y="6510"/>
                  </a:cubicBezTo>
                  <a:lnTo>
                    <a:pt x="516" y="6510"/>
                  </a:lnTo>
                  <a:cubicBezTo>
                    <a:pt x="546" y="6510"/>
                    <a:pt x="573" y="6485"/>
                    <a:pt x="581" y="6454"/>
                  </a:cubicBezTo>
                  <a:cubicBezTo>
                    <a:pt x="778" y="4302"/>
                    <a:pt x="626" y="2148"/>
                    <a:pt x="130" y="47"/>
                  </a:cubicBezTo>
                  <a:cubicBezTo>
                    <a:pt x="123" y="19"/>
                    <a:pt x="98" y="0"/>
                    <a:pt x="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8" name="Google Shape;3118;p49"/>
            <p:cNvSpPr/>
            <p:nvPr/>
          </p:nvSpPr>
          <p:spPr>
            <a:xfrm>
              <a:off x="5267000" y="3425900"/>
              <a:ext cx="123075" cy="23500"/>
            </a:xfrm>
            <a:custGeom>
              <a:avLst/>
              <a:gdLst/>
              <a:ahLst/>
              <a:cxnLst/>
              <a:rect l="l" t="t" r="r" b="b"/>
              <a:pathLst>
                <a:path w="4923" h="940" extrusionOk="0">
                  <a:moveTo>
                    <a:pt x="4857" y="1"/>
                  </a:moveTo>
                  <a:cubicBezTo>
                    <a:pt x="4854" y="1"/>
                    <a:pt x="4850" y="1"/>
                    <a:pt x="4846" y="2"/>
                  </a:cubicBezTo>
                  <a:lnTo>
                    <a:pt x="58" y="816"/>
                  </a:lnTo>
                  <a:cubicBezTo>
                    <a:pt x="25" y="825"/>
                    <a:pt x="0" y="855"/>
                    <a:pt x="7" y="888"/>
                  </a:cubicBezTo>
                  <a:cubicBezTo>
                    <a:pt x="11" y="919"/>
                    <a:pt x="37" y="939"/>
                    <a:pt x="68" y="939"/>
                  </a:cubicBezTo>
                  <a:lnTo>
                    <a:pt x="78" y="939"/>
                  </a:lnTo>
                  <a:lnTo>
                    <a:pt x="4867" y="125"/>
                  </a:lnTo>
                  <a:cubicBezTo>
                    <a:pt x="4900" y="117"/>
                    <a:pt x="4922" y="86"/>
                    <a:pt x="4918" y="53"/>
                  </a:cubicBezTo>
                  <a:cubicBezTo>
                    <a:pt x="4911" y="22"/>
                    <a:pt x="4886" y="1"/>
                    <a:pt x="48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9" name="Google Shape;3119;p49"/>
            <p:cNvSpPr/>
            <p:nvPr/>
          </p:nvSpPr>
          <p:spPr>
            <a:xfrm>
              <a:off x="5259775" y="3347150"/>
              <a:ext cx="152900" cy="35875"/>
            </a:xfrm>
            <a:custGeom>
              <a:avLst/>
              <a:gdLst/>
              <a:ahLst/>
              <a:cxnLst/>
              <a:rect l="l" t="t" r="r" b="b"/>
              <a:pathLst>
                <a:path w="6116" h="1435" extrusionOk="0">
                  <a:moveTo>
                    <a:pt x="6048" y="1"/>
                  </a:moveTo>
                  <a:cubicBezTo>
                    <a:pt x="6044" y="1"/>
                    <a:pt x="6039" y="1"/>
                    <a:pt x="6034" y="3"/>
                  </a:cubicBezTo>
                  <a:lnTo>
                    <a:pt x="54" y="1312"/>
                  </a:lnTo>
                  <a:cubicBezTo>
                    <a:pt x="23" y="1320"/>
                    <a:pt x="0" y="1353"/>
                    <a:pt x="8" y="1387"/>
                  </a:cubicBezTo>
                  <a:cubicBezTo>
                    <a:pt x="13" y="1414"/>
                    <a:pt x="39" y="1435"/>
                    <a:pt x="68" y="1435"/>
                  </a:cubicBezTo>
                  <a:cubicBezTo>
                    <a:pt x="72" y="1435"/>
                    <a:pt x="78" y="1435"/>
                    <a:pt x="82" y="1433"/>
                  </a:cubicBezTo>
                  <a:lnTo>
                    <a:pt x="6063" y="122"/>
                  </a:lnTo>
                  <a:cubicBezTo>
                    <a:pt x="6093" y="115"/>
                    <a:pt x="6116" y="81"/>
                    <a:pt x="6110" y="48"/>
                  </a:cubicBezTo>
                  <a:cubicBezTo>
                    <a:pt x="6103" y="21"/>
                    <a:pt x="6078" y="1"/>
                    <a:pt x="60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0" name="Google Shape;3120;p49"/>
            <p:cNvSpPr/>
            <p:nvPr/>
          </p:nvSpPr>
          <p:spPr>
            <a:xfrm>
              <a:off x="5477350" y="2685300"/>
              <a:ext cx="780500" cy="540850"/>
            </a:xfrm>
            <a:custGeom>
              <a:avLst/>
              <a:gdLst/>
              <a:ahLst/>
              <a:cxnLst/>
              <a:rect l="l" t="t" r="r" b="b"/>
              <a:pathLst>
                <a:path w="31220" h="21634" extrusionOk="0">
                  <a:moveTo>
                    <a:pt x="15637" y="1"/>
                  </a:moveTo>
                  <a:cubicBezTo>
                    <a:pt x="15637" y="1"/>
                    <a:pt x="6930" y="3429"/>
                    <a:pt x="5619" y="5195"/>
                  </a:cubicBezTo>
                  <a:cubicBezTo>
                    <a:pt x="4308" y="6962"/>
                    <a:pt x="127" y="12472"/>
                    <a:pt x="66" y="13943"/>
                  </a:cubicBezTo>
                  <a:cubicBezTo>
                    <a:pt x="0" y="15412"/>
                    <a:pt x="1053" y="17562"/>
                    <a:pt x="1053" y="17562"/>
                  </a:cubicBezTo>
                  <a:cubicBezTo>
                    <a:pt x="1053" y="17562"/>
                    <a:pt x="6374" y="20480"/>
                    <a:pt x="8059" y="20847"/>
                  </a:cubicBezTo>
                  <a:cubicBezTo>
                    <a:pt x="8476" y="20938"/>
                    <a:pt x="8881" y="20972"/>
                    <a:pt x="9254" y="20972"/>
                  </a:cubicBezTo>
                  <a:cubicBezTo>
                    <a:pt x="10389" y="20972"/>
                    <a:pt x="11232" y="20656"/>
                    <a:pt x="11232" y="20656"/>
                  </a:cubicBezTo>
                  <a:cubicBezTo>
                    <a:pt x="11232" y="20656"/>
                    <a:pt x="12639" y="21634"/>
                    <a:pt x="14383" y="21634"/>
                  </a:cubicBezTo>
                  <a:cubicBezTo>
                    <a:pt x="15242" y="21634"/>
                    <a:pt x="16184" y="21396"/>
                    <a:pt x="17080" y="20687"/>
                  </a:cubicBezTo>
                  <a:cubicBezTo>
                    <a:pt x="17080" y="20687"/>
                    <a:pt x="17654" y="21289"/>
                    <a:pt x="18587" y="21289"/>
                  </a:cubicBezTo>
                  <a:cubicBezTo>
                    <a:pt x="19210" y="21289"/>
                    <a:pt x="19994" y="21020"/>
                    <a:pt x="20873" y="20123"/>
                  </a:cubicBezTo>
                  <a:cubicBezTo>
                    <a:pt x="23070" y="17887"/>
                    <a:pt x="22578" y="17228"/>
                    <a:pt x="21794" y="16110"/>
                  </a:cubicBezTo>
                  <a:cubicBezTo>
                    <a:pt x="21794" y="16110"/>
                    <a:pt x="31219" y="9204"/>
                    <a:pt x="31147" y="3037"/>
                  </a:cubicBezTo>
                  <a:lnTo>
                    <a:pt x="1563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21" name="Google Shape;3121;p49"/>
            <p:cNvSpPr/>
            <p:nvPr/>
          </p:nvSpPr>
          <p:spPr>
            <a:xfrm>
              <a:off x="5154675" y="2988475"/>
              <a:ext cx="625750" cy="516375"/>
            </a:xfrm>
            <a:custGeom>
              <a:avLst/>
              <a:gdLst/>
              <a:ahLst/>
              <a:cxnLst/>
              <a:rect l="l" t="t" r="r" b="b"/>
              <a:pathLst>
                <a:path w="25030" h="20655" extrusionOk="0">
                  <a:moveTo>
                    <a:pt x="17705" y="1"/>
                  </a:moveTo>
                  <a:cubicBezTo>
                    <a:pt x="17658" y="1"/>
                    <a:pt x="17610" y="1"/>
                    <a:pt x="17562" y="3"/>
                  </a:cubicBezTo>
                  <a:cubicBezTo>
                    <a:pt x="12770" y="144"/>
                    <a:pt x="11795" y="5396"/>
                    <a:pt x="11623" y="6742"/>
                  </a:cubicBezTo>
                  <a:cubicBezTo>
                    <a:pt x="11143" y="6548"/>
                    <a:pt x="9558" y="5969"/>
                    <a:pt x="7780" y="5969"/>
                  </a:cubicBezTo>
                  <a:cubicBezTo>
                    <a:pt x="5983" y="5969"/>
                    <a:pt x="3989" y="6560"/>
                    <a:pt x="2735" y="8739"/>
                  </a:cubicBezTo>
                  <a:cubicBezTo>
                    <a:pt x="1" y="13492"/>
                    <a:pt x="7284" y="19799"/>
                    <a:pt x="19839" y="20654"/>
                  </a:cubicBezTo>
                  <a:lnTo>
                    <a:pt x="19846" y="20642"/>
                  </a:lnTo>
                  <a:cubicBezTo>
                    <a:pt x="25029" y="9231"/>
                    <a:pt x="23095" y="1"/>
                    <a:pt x="1770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22" name="Google Shape;3122;p49"/>
            <p:cNvSpPr/>
            <p:nvPr/>
          </p:nvSpPr>
          <p:spPr>
            <a:xfrm>
              <a:off x="5402350" y="3244375"/>
              <a:ext cx="135125" cy="165825"/>
            </a:xfrm>
            <a:custGeom>
              <a:avLst/>
              <a:gdLst/>
              <a:ahLst/>
              <a:cxnLst/>
              <a:rect l="l" t="t" r="r" b="b"/>
              <a:pathLst>
                <a:path w="5405" h="6633" extrusionOk="0">
                  <a:moveTo>
                    <a:pt x="3555" y="0"/>
                  </a:moveTo>
                  <a:cubicBezTo>
                    <a:pt x="2720" y="0"/>
                    <a:pt x="1909" y="531"/>
                    <a:pt x="1449" y="1246"/>
                  </a:cubicBezTo>
                  <a:cubicBezTo>
                    <a:pt x="922" y="2064"/>
                    <a:pt x="786" y="3073"/>
                    <a:pt x="799" y="4048"/>
                  </a:cubicBezTo>
                  <a:cubicBezTo>
                    <a:pt x="807" y="4526"/>
                    <a:pt x="848" y="5008"/>
                    <a:pt x="756" y="5474"/>
                  </a:cubicBezTo>
                  <a:cubicBezTo>
                    <a:pt x="665" y="5942"/>
                    <a:pt x="421" y="6407"/>
                    <a:pt x="1" y="6633"/>
                  </a:cubicBezTo>
                  <a:cubicBezTo>
                    <a:pt x="1131" y="6485"/>
                    <a:pt x="2155" y="6303"/>
                    <a:pt x="3142" y="5732"/>
                  </a:cubicBezTo>
                  <a:cubicBezTo>
                    <a:pt x="4130" y="5162"/>
                    <a:pt x="4955" y="4231"/>
                    <a:pt x="5179" y="3110"/>
                  </a:cubicBezTo>
                  <a:cubicBezTo>
                    <a:pt x="5405" y="1992"/>
                    <a:pt x="5039" y="250"/>
                    <a:pt x="3919" y="35"/>
                  </a:cubicBezTo>
                  <a:cubicBezTo>
                    <a:pt x="3798" y="12"/>
                    <a:pt x="3676" y="0"/>
                    <a:pt x="355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3" name="Google Shape;3123;p49"/>
            <p:cNvSpPr/>
            <p:nvPr/>
          </p:nvSpPr>
          <p:spPr>
            <a:xfrm>
              <a:off x="5503950" y="3199650"/>
              <a:ext cx="200925" cy="108450"/>
            </a:xfrm>
            <a:custGeom>
              <a:avLst/>
              <a:gdLst/>
              <a:ahLst/>
              <a:cxnLst/>
              <a:rect l="l" t="t" r="r" b="b"/>
              <a:pathLst>
                <a:path w="8037" h="4338" extrusionOk="0">
                  <a:moveTo>
                    <a:pt x="2831" y="1"/>
                  </a:moveTo>
                  <a:cubicBezTo>
                    <a:pt x="2766" y="1"/>
                    <a:pt x="2701" y="2"/>
                    <a:pt x="2635" y="6"/>
                  </a:cubicBezTo>
                  <a:cubicBezTo>
                    <a:pt x="1663" y="62"/>
                    <a:pt x="676" y="640"/>
                    <a:pt x="366" y="1559"/>
                  </a:cubicBezTo>
                  <a:cubicBezTo>
                    <a:pt x="1" y="2643"/>
                    <a:pt x="1341" y="3814"/>
                    <a:pt x="2420" y="4173"/>
                  </a:cubicBezTo>
                  <a:cubicBezTo>
                    <a:pt x="2760" y="4286"/>
                    <a:pt x="3114" y="4338"/>
                    <a:pt x="3469" y="4338"/>
                  </a:cubicBezTo>
                  <a:cubicBezTo>
                    <a:pt x="4245" y="4338"/>
                    <a:pt x="5029" y="4091"/>
                    <a:pt x="5704" y="3693"/>
                  </a:cubicBezTo>
                  <a:cubicBezTo>
                    <a:pt x="6687" y="3115"/>
                    <a:pt x="7350" y="2314"/>
                    <a:pt x="8037" y="1403"/>
                  </a:cubicBezTo>
                  <a:lnTo>
                    <a:pt x="8037" y="1403"/>
                  </a:lnTo>
                  <a:cubicBezTo>
                    <a:pt x="7818" y="1542"/>
                    <a:pt x="7565" y="1600"/>
                    <a:pt x="7306" y="1600"/>
                  </a:cubicBezTo>
                  <a:cubicBezTo>
                    <a:pt x="7087" y="1600"/>
                    <a:pt x="6864" y="1558"/>
                    <a:pt x="6656" y="1488"/>
                  </a:cubicBezTo>
                  <a:cubicBezTo>
                    <a:pt x="6205" y="1334"/>
                    <a:pt x="5805" y="1063"/>
                    <a:pt x="5394" y="821"/>
                  </a:cubicBezTo>
                  <a:cubicBezTo>
                    <a:pt x="4612" y="362"/>
                    <a:pt x="3735" y="1"/>
                    <a:pt x="283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4" name="Google Shape;3124;p49"/>
            <p:cNvSpPr/>
            <p:nvPr/>
          </p:nvSpPr>
          <p:spPr>
            <a:xfrm>
              <a:off x="5960325" y="3095575"/>
              <a:ext cx="74200" cy="70500"/>
            </a:xfrm>
            <a:custGeom>
              <a:avLst/>
              <a:gdLst/>
              <a:ahLst/>
              <a:cxnLst/>
              <a:rect l="l" t="t" r="r" b="b"/>
              <a:pathLst>
                <a:path w="2968" h="2820" extrusionOk="0">
                  <a:moveTo>
                    <a:pt x="1599" y="120"/>
                  </a:moveTo>
                  <a:cubicBezTo>
                    <a:pt x="1675" y="120"/>
                    <a:pt x="1757" y="140"/>
                    <a:pt x="1868" y="179"/>
                  </a:cubicBezTo>
                  <a:cubicBezTo>
                    <a:pt x="2102" y="261"/>
                    <a:pt x="2299" y="376"/>
                    <a:pt x="2450" y="520"/>
                  </a:cubicBezTo>
                  <a:cubicBezTo>
                    <a:pt x="2717" y="774"/>
                    <a:pt x="2840" y="1139"/>
                    <a:pt x="2764" y="1451"/>
                  </a:cubicBezTo>
                  <a:cubicBezTo>
                    <a:pt x="2717" y="1656"/>
                    <a:pt x="2584" y="1835"/>
                    <a:pt x="2487" y="1954"/>
                  </a:cubicBezTo>
                  <a:cubicBezTo>
                    <a:pt x="2237" y="2261"/>
                    <a:pt x="1960" y="2477"/>
                    <a:pt x="1663" y="2594"/>
                  </a:cubicBezTo>
                  <a:cubicBezTo>
                    <a:pt x="1496" y="2660"/>
                    <a:pt x="1321" y="2693"/>
                    <a:pt x="1151" y="2693"/>
                  </a:cubicBezTo>
                  <a:cubicBezTo>
                    <a:pt x="974" y="2693"/>
                    <a:pt x="803" y="2657"/>
                    <a:pt x="655" y="2583"/>
                  </a:cubicBezTo>
                  <a:cubicBezTo>
                    <a:pt x="337" y="2428"/>
                    <a:pt x="124" y="2095"/>
                    <a:pt x="138" y="1771"/>
                  </a:cubicBezTo>
                  <a:cubicBezTo>
                    <a:pt x="147" y="1603"/>
                    <a:pt x="208" y="1424"/>
                    <a:pt x="337" y="1209"/>
                  </a:cubicBezTo>
                  <a:cubicBezTo>
                    <a:pt x="573" y="815"/>
                    <a:pt x="906" y="474"/>
                    <a:pt x="1297" y="228"/>
                  </a:cubicBezTo>
                  <a:cubicBezTo>
                    <a:pt x="1419" y="152"/>
                    <a:pt x="1503" y="120"/>
                    <a:pt x="1599" y="120"/>
                  </a:cubicBezTo>
                  <a:close/>
                  <a:moveTo>
                    <a:pt x="1597" y="0"/>
                  </a:moveTo>
                  <a:cubicBezTo>
                    <a:pt x="1483" y="0"/>
                    <a:pt x="1376" y="38"/>
                    <a:pt x="1234" y="128"/>
                  </a:cubicBezTo>
                  <a:cubicBezTo>
                    <a:pt x="824" y="384"/>
                    <a:pt x="481" y="737"/>
                    <a:pt x="235" y="1149"/>
                  </a:cubicBezTo>
                  <a:cubicBezTo>
                    <a:pt x="95" y="1383"/>
                    <a:pt x="30" y="1578"/>
                    <a:pt x="19" y="1769"/>
                  </a:cubicBezTo>
                  <a:cubicBezTo>
                    <a:pt x="1" y="2138"/>
                    <a:pt x="241" y="2520"/>
                    <a:pt x="600" y="2696"/>
                  </a:cubicBezTo>
                  <a:cubicBezTo>
                    <a:pt x="768" y="2778"/>
                    <a:pt x="957" y="2819"/>
                    <a:pt x="1152" y="2819"/>
                  </a:cubicBezTo>
                  <a:cubicBezTo>
                    <a:pt x="1334" y="2819"/>
                    <a:pt x="1523" y="2780"/>
                    <a:pt x="1706" y="2713"/>
                  </a:cubicBezTo>
                  <a:cubicBezTo>
                    <a:pt x="2024" y="2590"/>
                    <a:pt x="2319" y="2360"/>
                    <a:pt x="2582" y="2036"/>
                  </a:cubicBezTo>
                  <a:cubicBezTo>
                    <a:pt x="2688" y="1906"/>
                    <a:pt x="2830" y="1712"/>
                    <a:pt x="2885" y="1484"/>
                  </a:cubicBezTo>
                  <a:cubicBezTo>
                    <a:pt x="2967" y="1131"/>
                    <a:pt x="2832" y="721"/>
                    <a:pt x="2535" y="435"/>
                  </a:cubicBezTo>
                  <a:cubicBezTo>
                    <a:pt x="2368" y="275"/>
                    <a:pt x="2159" y="152"/>
                    <a:pt x="1907" y="66"/>
                  </a:cubicBezTo>
                  <a:cubicBezTo>
                    <a:pt x="1785" y="25"/>
                    <a:pt x="1689" y="0"/>
                    <a:pt x="15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5" name="Google Shape;3125;p49"/>
            <p:cNvSpPr/>
            <p:nvPr/>
          </p:nvSpPr>
          <p:spPr>
            <a:xfrm>
              <a:off x="5710800" y="3048825"/>
              <a:ext cx="135800" cy="154425"/>
            </a:xfrm>
            <a:custGeom>
              <a:avLst/>
              <a:gdLst/>
              <a:ahLst/>
              <a:cxnLst/>
              <a:rect l="l" t="t" r="r" b="b"/>
              <a:pathLst>
                <a:path w="5432" h="6177" extrusionOk="0">
                  <a:moveTo>
                    <a:pt x="3314" y="0"/>
                  </a:moveTo>
                  <a:cubicBezTo>
                    <a:pt x="2108" y="0"/>
                    <a:pt x="119" y="1656"/>
                    <a:pt x="32" y="1731"/>
                  </a:cubicBezTo>
                  <a:cubicBezTo>
                    <a:pt x="5" y="1754"/>
                    <a:pt x="1" y="1793"/>
                    <a:pt x="23" y="1817"/>
                  </a:cubicBezTo>
                  <a:cubicBezTo>
                    <a:pt x="36" y="1832"/>
                    <a:pt x="54" y="1840"/>
                    <a:pt x="72" y="1840"/>
                  </a:cubicBezTo>
                  <a:cubicBezTo>
                    <a:pt x="86" y="1840"/>
                    <a:pt x="100" y="1835"/>
                    <a:pt x="112" y="1825"/>
                  </a:cubicBezTo>
                  <a:cubicBezTo>
                    <a:pt x="131" y="1808"/>
                    <a:pt x="2151" y="124"/>
                    <a:pt x="3312" y="124"/>
                  </a:cubicBezTo>
                  <a:cubicBezTo>
                    <a:pt x="3354" y="124"/>
                    <a:pt x="3395" y="126"/>
                    <a:pt x="3435" y="131"/>
                  </a:cubicBezTo>
                  <a:cubicBezTo>
                    <a:pt x="3993" y="194"/>
                    <a:pt x="4576" y="642"/>
                    <a:pt x="4919" y="1267"/>
                  </a:cubicBezTo>
                  <a:cubicBezTo>
                    <a:pt x="5261" y="1887"/>
                    <a:pt x="5306" y="2550"/>
                    <a:pt x="5048" y="3085"/>
                  </a:cubicBezTo>
                  <a:cubicBezTo>
                    <a:pt x="4496" y="4222"/>
                    <a:pt x="3189" y="5444"/>
                    <a:pt x="1870" y="6060"/>
                  </a:cubicBezTo>
                  <a:cubicBezTo>
                    <a:pt x="1837" y="6074"/>
                    <a:pt x="1825" y="6111"/>
                    <a:pt x="1839" y="6142"/>
                  </a:cubicBezTo>
                  <a:cubicBezTo>
                    <a:pt x="1849" y="6165"/>
                    <a:pt x="1872" y="6177"/>
                    <a:pt x="1897" y="6177"/>
                  </a:cubicBezTo>
                  <a:cubicBezTo>
                    <a:pt x="1903" y="6177"/>
                    <a:pt x="1913" y="6175"/>
                    <a:pt x="1921" y="6173"/>
                  </a:cubicBezTo>
                  <a:cubicBezTo>
                    <a:pt x="3263" y="5545"/>
                    <a:pt x="4594" y="4298"/>
                    <a:pt x="5154" y="3138"/>
                  </a:cubicBezTo>
                  <a:cubicBezTo>
                    <a:pt x="5431" y="2566"/>
                    <a:pt x="5384" y="1864"/>
                    <a:pt x="5025" y="1208"/>
                  </a:cubicBezTo>
                  <a:cubicBezTo>
                    <a:pt x="4658" y="535"/>
                    <a:pt x="4053" y="77"/>
                    <a:pt x="3448" y="8"/>
                  </a:cubicBezTo>
                  <a:cubicBezTo>
                    <a:pt x="3404" y="3"/>
                    <a:pt x="3359" y="0"/>
                    <a:pt x="33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6" name="Google Shape;3126;p49"/>
            <p:cNvSpPr/>
            <p:nvPr/>
          </p:nvSpPr>
          <p:spPr>
            <a:xfrm>
              <a:off x="5841025" y="3075025"/>
              <a:ext cx="125425" cy="129000"/>
            </a:xfrm>
            <a:custGeom>
              <a:avLst/>
              <a:gdLst/>
              <a:ahLst/>
              <a:cxnLst/>
              <a:rect l="l" t="t" r="r" b="b"/>
              <a:pathLst>
                <a:path w="5017" h="5160" extrusionOk="0">
                  <a:moveTo>
                    <a:pt x="2673" y="0"/>
                  </a:moveTo>
                  <a:cubicBezTo>
                    <a:pt x="1565" y="0"/>
                    <a:pt x="96" y="1283"/>
                    <a:pt x="28" y="1342"/>
                  </a:cubicBezTo>
                  <a:cubicBezTo>
                    <a:pt x="3" y="1364"/>
                    <a:pt x="1" y="1403"/>
                    <a:pt x="23" y="1430"/>
                  </a:cubicBezTo>
                  <a:cubicBezTo>
                    <a:pt x="35" y="1443"/>
                    <a:pt x="52" y="1450"/>
                    <a:pt x="69" y="1450"/>
                  </a:cubicBezTo>
                  <a:cubicBezTo>
                    <a:pt x="83" y="1450"/>
                    <a:pt x="98" y="1444"/>
                    <a:pt x="110" y="1434"/>
                  </a:cubicBezTo>
                  <a:cubicBezTo>
                    <a:pt x="127" y="1423"/>
                    <a:pt x="1611" y="124"/>
                    <a:pt x="2675" y="124"/>
                  </a:cubicBezTo>
                  <a:cubicBezTo>
                    <a:pt x="2762" y="124"/>
                    <a:pt x="2846" y="133"/>
                    <a:pt x="2926" y="152"/>
                  </a:cubicBezTo>
                  <a:cubicBezTo>
                    <a:pt x="3673" y="326"/>
                    <a:pt x="4350" y="779"/>
                    <a:pt x="4652" y="1313"/>
                  </a:cubicBezTo>
                  <a:cubicBezTo>
                    <a:pt x="4853" y="1662"/>
                    <a:pt x="4894" y="2031"/>
                    <a:pt x="4775" y="2406"/>
                  </a:cubicBezTo>
                  <a:cubicBezTo>
                    <a:pt x="4422" y="3524"/>
                    <a:pt x="2516" y="5034"/>
                    <a:pt x="2496" y="5051"/>
                  </a:cubicBezTo>
                  <a:cubicBezTo>
                    <a:pt x="2467" y="5073"/>
                    <a:pt x="2465" y="5108"/>
                    <a:pt x="2485" y="5137"/>
                  </a:cubicBezTo>
                  <a:cubicBezTo>
                    <a:pt x="2498" y="5153"/>
                    <a:pt x="2516" y="5160"/>
                    <a:pt x="2535" y="5160"/>
                  </a:cubicBezTo>
                  <a:cubicBezTo>
                    <a:pt x="2547" y="5160"/>
                    <a:pt x="2559" y="5155"/>
                    <a:pt x="2567" y="5145"/>
                  </a:cubicBezTo>
                  <a:cubicBezTo>
                    <a:pt x="2647" y="5084"/>
                    <a:pt x="4525" y="3596"/>
                    <a:pt x="4888" y="2441"/>
                  </a:cubicBezTo>
                  <a:cubicBezTo>
                    <a:pt x="5017" y="2039"/>
                    <a:pt x="4968" y="1627"/>
                    <a:pt x="4754" y="1251"/>
                  </a:cubicBezTo>
                  <a:cubicBezTo>
                    <a:pt x="4436" y="691"/>
                    <a:pt x="3729" y="211"/>
                    <a:pt x="2951" y="31"/>
                  </a:cubicBezTo>
                  <a:cubicBezTo>
                    <a:pt x="2862" y="10"/>
                    <a:pt x="2769" y="0"/>
                    <a:pt x="26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7" name="Google Shape;3127;p49"/>
            <p:cNvSpPr/>
            <p:nvPr/>
          </p:nvSpPr>
          <p:spPr>
            <a:xfrm>
              <a:off x="5903250" y="3077475"/>
              <a:ext cx="148350" cy="139525"/>
            </a:xfrm>
            <a:custGeom>
              <a:avLst/>
              <a:gdLst/>
              <a:ahLst/>
              <a:cxnLst/>
              <a:rect l="l" t="t" r="r" b="b"/>
              <a:pathLst>
                <a:path w="5934" h="5581" extrusionOk="0">
                  <a:moveTo>
                    <a:pt x="3823" y="0"/>
                  </a:moveTo>
                  <a:cubicBezTo>
                    <a:pt x="2919" y="0"/>
                    <a:pt x="1991" y="687"/>
                    <a:pt x="1937" y="729"/>
                  </a:cubicBezTo>
                  <a:cubicBezTo>
                    <a:pt x="1908" y="749"/>
                    <a:pt x="1904" y="788"/>
                    <a:pt x="1925" y="815"/>
                  </a:cubicBezTo>
                  <a:cubicBezTo>
                    <a:pt x="1936" y="832"/>
                    <a:pt x="1954" y="841"/>
                    <a:pt x="1973" y="841"/>
                  </a:cubicBezTo>
                  <a:cubicBezTo>
                    <a:pt x="1985" y="841"/>
                    <a:pt x="1998" y="837"/>
                    <a:pt x="2009" y="829"/>
                  </a:cubicBezTo>
                  <a:cubicBezTo>
                    <a:pt x="2022" y="819"/>
                    <a:pt x="2953" y="129"/>
                    <a:pt x="3830" y="129"/>
                  </a:cubicBezTo>
                  <a:cubicBezTo>
                    <a:pt x="4148" y="129"/>
                    <a:pt x="4458" y="220"/>
                    <a:pt x="4715" y="466"/>
                  </a:cubicBezTo>
                  <a:cubicBezTo>
                    <a:pt x="5648" y="1358"/>
                    <a:pt x="5488" y="2337"/>
                    <a:pt x="4132" y="4067"/>
                  </a:cubicBezTo>
                  <a:cubicBezTo>
                    <a:pt x="3271" y="5167"/>
                    <a:pt x="2385" y="5474"/>
                    <a:pt x="1664" y="5474"/>
                  </a:cubicBezTo>
                  <a:cubicBezTo>
                    <a:pt x="786" y="5474"/>
                    <a:pt x="153" y="5019"/>
                    <a:pt x="107" y="4984"/>
                  </a:cubicBezTo>
                  <a:cubicBezTo>
                    <a:pt x="96" y="4975"/>
                    <a:pt x="83" y="4971"/>
                    <a:pt x="70" y="4971"/>
                  </a:cubicBezTo>
                  <a:cubicBezTo>
                    <a:pt x="51" y="4971"/>
                    <a:pt x="33" y="4979"/>
                    <a:pt x="21" y="4996"/>
                  </a:cubicBezTo>
                  <a:cubicBezTo>
                    <a:pt x="0" y="5021"/>
                    <a:pt x="7" y="5060"/>
                    <a:pt x="35" y="5080"/>
                  </a:cubicBezTo>
                  <a:cubicBezTo>
                    <a:pt x="48" y="5088"/>
                    <a:pt x="729" y="5581"/>
                    <a:pt x="1672" y="5581"/>
                  </a:cubicBezTo>
                  <a:cubicBezTo>
                    <a:pt x="2427" y="5581"/>
                    <a:pt x="3349" y="5267"/>
                    <a:pt x="4231" y="4138"/>
                  </a:cubicBezTo>
                  <a:cubicBezTo>
                    <a:pt x="5423" y="2620"/>
                    <a:pt x="5934" y="1461"/>
                    <a:pt x="4801" y="378"/>
                  </a:cubicBezTo>
                  <a:cubicBezTo>
                    <a:pt x="4512" y="101"/>
                    <a:pt x="4169" y="0"/>
                    <a:pt x="38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8" name="Google Shape;3128;p49"/>
            <p:cNvSpPr/>
            <p:nvPr/>
          </p:nvSpPr>
          <p:spPr>
            <a:xfrm>
              <a:off x="5744975" y="3096750"/>
              <a:ext cx="95375" cy="98000"/>
            </a:xfrm>
            <a:custGeom>
              <a:avLst/>
              <a:gdLst/>
              <a:ahLst/>
              <a:cxnLst/>
              <a:rect l="l" t="t" r="r" b="b"/>
              <a:pathLst>
                <a:path w="3815" h="3920" extrusionOk="0">
                  <a:moveTo>
                    <a:pt x="2233" y="1"/>
                  </a:moveTo>
                  <a:cubicBezTo>
                    <a:pt x="2000" y="1"/>
                    <a:pt x="1754" y="65"/>
                    <a:pt x="1516" y="191"/>
                  </a:cubicBezTo>
                  <a:cubicBezTo>
                    <a:pt x="1221" y="347"/>
                    <a:pt x="971" y="575"/>
                    <a:pt x="745" y="799"/>
                  </a:cubicBezTo>
                  <a:cubicBezTo>
                    <a:pt x="493" y="1045"/>
                    <a:pt x="216" y="1340"/>
                    <a:pt x="109" y="1716"/>
                  </a:cubicBezTo>
                  <a:cubicBezTo>
                    <a:pt x="0" y="2091"/>
                    <a:pt x="70" y="2524"/>
                    <a:pt x="300" y="2941"/>
                  </a:cubicBezTo>
                  <a:cubicBezTo>
                    <a:pt x="505" y="3306"/>
                    <a:pt x="796" y="3609"/>
                    <a:pt x="1077" y="3901"/>
                  </a:cubicBezTo>
                  <a:cubicBezTo>
                    <a:pt x="1088" y="3911"/>
                    <a:pt x="1106" y="3919"/>
                    <a:pt x="1120" y="3919"/>
                  </a:cubicBezTo>
                  <a:cubicBezTo>
                    <a:pt x="1137" y="3919"/>
                    <a:pt x="1151" y="3913"/>
                    <a:pt x="1166" y="3897"/>
                  </a:cubicBezTo>
                  <a:cubicBezTo>
                    <a:pt x="1190" y="3872"/>
                    <a:pt x="1190" y="3835"/>
                    <a:pt x="1168" y="3808"/>
                  </a:cubicBezTo>
                  <a:cubicBezTo>
                    <a:pt x="893" y="3521"/>
                    <a:pt x="605" y="3226"/>
                    <a:pt x="411" y="2875"/>
                  </a:cubicBezTo>
                  <a:cubicBezTo>
                    <a:pt x="195" y="2487"/>
                    <a:pt x="132" y="2089"/>
                    <a:pt x="228" y="1747"/>
                  </a:cubicBezTo>
                  <a:cubicBezTo>
                    <a:pt x="326" y="1400"/>
                    <a:pt x="591" y="1119"/>
                    <a:pt x="831" y="883"/>
                  </a:cubicBezTo>
                  <a:cubicBezTo>
                    <a:pt x="1053" y="667"/>
                    <a:pt x="1295" y="448"/>
                    <a:pt x="1576" y="298"/>
                  </a:cubicBezTo>
                  <a:cubicBezTo>
                    <a:pt x="1793" y="181"/>
                    <a:pt x="2019" y="120"/>
                    <a:pt x="2231" y="120"/>
                  </a:cubicBezTo>
                  <a:cubicBezTo>
                    <a:pt x="2311" y="120"/>
                    <a:pt x="2389" y="129"/>
                    <a:pt x="2464" y="146"/>
                  </a:cubicBezTo>
                  <a:cubicBezTo>
                    <a:pt x="2616" y="183"/>
                    <a:pt x="2770" y="253"/>
                    <a:pt x="2950" y="372"/>
                  </a:cubicBezTo>
                  <a:cubicBezTo>
                    <a:pt x="3240" y="565"/>
                    <a:pt x="3496" y="819"/>
                    <a:pt x="3693" y="1104"/>
                  </a:cubicBezTo>
                  <a:cubicBezTo>
                    <a:pt x="3704" y="1121"/>
                    <a:pt x="3724" y="1130"/>
                    <a:pt x="3743" y="1130"/>
                  </a:cubicBezTo>
                  <a:cubicBezTo>
                    <a:pt x="3755" y="1130"/>
                    <a:pt x="3767" y="1127"/>
                    <a:pt x="3777" y="1119"/>
                  </a:cubicBezTo>
                  <a:cubicBezTo>
                    <a:pt x="3806" y="1100"/>
                    <a:pt x="3814" y="1063"/>
                    <a:pt x="3794" y="1035"/>
                  </a:cubicBezTo>
                  <a:cubicBezTo>
                    <a:pt x="3588" y="737"/>
                    <a:pt x="3320" y="473"/>
                    <a:pt x="3018" y="274"/>
                  </a:cubicBezTo>
                  <a:cubicBezTo>
                    <a:pt x="2827" y="144"/>
                    <a:pt x="2659" y="68"/>
                    <a:pt x="2493" y="29"/>
                  </a:cubicBezTo>
                  <a:cubicBezTo>
                    <a:pt x="2409" y="10"/>
                    <a:pt x="2322" y="1"/>
                    <a:pt x="223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9" name="Google Shape;3129;p49"/>
            <p:cNvSpPr/>
            <p:nvPr/>
          </p:nvSpPr>
          <p:spPr>
            <a:xfrm>
              <a:off x="5862325" y="3104875"/>
              <a:ext cx="95825" cy="86425"/>
            </a:xfrm>
            <a:custGeom>
              <a:avLst/>
              <a:gdLst/>
              <a:ahLst/>
              <a:cxnLst/>
              <a:rect l="l" t="t" r="r" b="b"/>
              <a:pathLst>
                <a:path w="3833" h="3457" extrusionOk="0">
                  <a:moveTo>
                    <a:pt x="2065" y="1"/>
                  </a:moveTo>
                  <a:cubicBezTo>
                    <a:pt x="1868" y="1"/>
                    <a:pt x="1688" y="105"/>
                    <a:pt x="1521" y="215"/>
                  </a:cubicBezTo>
                  <a:cubicBezTo>
                    <a:pt x="1040" y="527"/>
                    <a:pt x="558" y="886"/>
                    <a:pt x="287" y="1399"/>
                  </a:cubicBezTo>
                  <a:cubicBezTo>
                    <a:pt x="25" y="1893"/>
                    <a:pt x="0" y="2618"/>
                    <a:pt x="454" y="3042"/>
                  </a:cubicBezTo>
                  <a:cubicBezTo>
                    <a:pt x="749" y="3319"/>
                    <a:pt x="1172" y="3399"/>
                    <a:pt x="1508" y="3438"/>
                  </a:cubicBezTo>
                  <a:cubicBezTo>
                    <a:pt x="1596" y="3447"/>
                    <a:pt x="1695" y="3457"/>
                    <a:pt x="1797" y="3457"/>
                  </a:cubicBezTo>
                  <a:cubicBezTo>
                    <a:pt x="2044" y="3457"/>
                    <a:pt x="2312" y="3408"/>
                    <a:pt x="2495" y="3221"/>
                  </a:cubicBezTo>
                  <a:cubicBezTo>
                    <a:pt x="2520" y="3194"/>
                    <a:pt x="2520" y="3155"/>
                    <a:pt x="2495" y="3133"/>
                  </a:cubicBezTo>
                  <a:cubicBezTo>
                    <a:pt x="2482" y="3120"/>
                    <a:pt x="2466" y="3114"/>
                    <a:pt x="2450" y="3114"/>
                  </a:cubicBezTo>
                  <a:cubicBezTo>
                    <a:pt x="2434" y="3114"/>
                    <a:pt x="2419" y="3120"/>
                    <a:pt x="2407" y="3133"/>
                  </a:cubicBezTo>
                  <a:cubicBezTo>
                    <a:pt x="2250" y="3295"/>
                    <a:pt x="2015" y="3339"/>
                    <a:pt x="1794" y="3339"/>
                  </a:cubicBezTo>
                  <a:cubicBezTo>
                    <a:pt x="1697" y="3339"/>
                    <a:pt x="1602" y="3330"/>
                    <a:pt x="1518" y="3319"/>
                  </a:cubicBezTo>
                  <a:cubicBezTo>
                    <a:pt x="1200" y="3284"/>
                    <a:pt x="802" y="3211"/>
                    <a:pt x="534" y="2958"/>
                  </a:cubicBezTo>
                  <a:cubicBezTo>
                    <a:pt x="123" y="2575"/>
                    <a:pt x="150" y="1912"/>
                    <a:pt x="392" y="1459"/>
                  </a:cubicBezTo>
                  <a:cubicBezTo>
                    <a:pt x="651" y="970"/>
                    <a:pt x="1118" y="621"/>
                    <a:pt x="1584" y="320"/>
                  </a:cubicBezTo>
                  <a:cubicBezTo>
                    <a:pt x="1736" y="220"/>
                    <a:pt x="1898" y="124"/>
                    <a:pt x="2063" y="124"/>
                  </a:cubicBezTo>
                  <a:cubicBezTo>
                    <a:pt x="2078" y="124"/>
                    <a:pt x="2094" y="125"/>
                    <a:pt x="2109" y="127"/>
                  </a:cubicBezTo>
                  <a:cubicBezTo>
                    <a:pt x="2220" y="139"/>
                    <a:pt x="2329" y="199"/>
                    <a:pt x="2425" y="260"/>
                  </a:cubicBezTo>
                  <a:cubicBezTo>
                    <a:pt x="2979" y="611"/>
                    <a:pt x="3433" y="1134"/>
                    <a:pt x="3705" y="1733"/>
                  </a:cubicBezTo>
                  <a:cubicBezTo>
                    <a:pt x="3716" y="1756"/>
                    <a:pt x="3739" y="1770"/>
                    <a:pt x="3762" y="1770"/>
                  </a:cubicBezTo>
                  <a:cubicBezTo>
                    <a:pt x="3771" y="1770"/>
                    <a:pt x="3779" y="1768"/>
                    <a:pt x="3788" y="1764"/>
                  </a:cubicBezTo>
                  <a:cubicBezTo>
                    <a:pt x="3818" y="1748"/>
                    <a:pt x="3833" y="1713"/>
                    <a:pt x="3818" y="1682"/>
                  </a:cubicBezTo>
                  <a:cubicBezTo>
                    <a:pt x="3539" y="1061"/>
                    <a:pt x="3069" y="519"/>
                    <a:pt x="2495" y="156"/>
                  </a:cubicBezTo>
                  <a:cubicBezTo>
                    <a:pt x="2384" y="86"/>
                    <a:pt x="2261" y="20"/>
                    <a:pt x="2126" y="4"/>
                  </a:cubicBezTo>
                  <a:cubicBezTo>
                    <a:pt x="2105" y="2"/>
                    <a:pt x="2085" y="1"/>
                    <a:pt x="20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0" name="Google Shape;3130;p49"/>
            <p:cNvSpPr/>
            <p:nvPr/>
          </p:nvSpPr>
          <p:spPr>
            <a:xfrm>
              <a:off x="5526775" y="2791025"/>
              <a:ext cx="463425" cy="369275"/>
            </a:xfrm>
            <a:custGeom>
              <a:avLst/>
              <a:gdLst/>
              <a:ahLst/>
              <a:cxnLst/>
              <a:rect l="l" t="t" r="r" b="b"/>
              <a:pathLst>
                <a:path w="18537" h="14771" extrusionOk="0">
                  <a:moveTo>
                    <a:pt x="9401" y="0"/>
                  </a:moveTo>
                  <a:cubicBezTo>
                    <a:pt x="9401" y="0"/>
                    <a:pt x="1" y="10301"/>
                    <a:pt x="120" y="12615"/>
                  </a:cubicBezTo>
                  <a:cubicBezTo>
                    <a:pt x="185" y="13852"/>
                    <a:pt x="1545" y="14770"/>
                    <a:pt x="2765" y="14770"/>
                  </a:cubicBezTo>
                  <a:cubicBezTo>
                    <a:pt x="3244" y="14770"/>
                    <a:pt x="3702" y="14628"/>
                    <a:pt x="4051" y="14308"/>
                  </a:cubicBezTo>
                  <a:cubicBezTo>
                    <a:pt x="5288" y="13169"/>
                    <a:pt x="11285" y="7025"/>
                    <a:pt x="11285" y="7025"/>
                  </a:cubicBezTo>
                  <a:cubicBezTo>
                    <a:pt x="11285" y="7025"/>
                    <a:pt x="12337" y="7727"/>
                    <a:pt x="14246" y="7727"/>
                  </a:cubicBezTo>
                  <a:cubicBezTo>
                    <a:pt x="15385" y="7727"/>
                    <a:pt x="16829" y="7477"/>
                    <a:pt x="18537" y="6678"/>
                  </a:cubicBezTo>
                  <a:lnTo>
                    <a:pt x="9401"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1" name="Google Shape;3131;p49"/>
            <p:cNvSpPr/>
            <p:nvPr/>
          </p:nvSpPr>
          <p:spPr>
            <a:xfrm>
              <a:off x="5515950" y="2806600"/>
              <a:ext cx="477275" cy="355275"/>
            </a:xfrm>
            <a:custGeom>
              <a:avLst/>
              <a:gdLst/>
              <a:ahLst/>
              <a:cxnLst/>
              <a:rect l="l" t="t" r="r" b="b"/>
              <a:pathLst>
                <a:path w="19091" h="14211" extrusionOk="0">
                  <a:moveTo>
                    <a:pt x="9544" y="1"/>
                  </a:moveTo>
                  <a:cubicBezTo>
                    <a:pt x="9528" y="1"/>
                    <a:pt x="9512" y="7"/>
                    <a:pt x="9500" y="21"/>
                  </a:cubicBezTo>
                  <a:cubicBezTo>
                    <a:pt x="9451" y="73"/>
                    <a:pt x="4689" y="5060"/>
                    <a:pt x="3193" y="7173"/>
                  </a:cubicBezTo>
                  <a:cubicBezTo>
                    <a:pt x="2945" y="7524"/>
                    <a:pt x="2688" y="7871"/>
                    <a:pt x="2438" y="8203"/>
                  </a:cubicBezTo>
                  <a:cubicBezTo>
                    <a:pt x="1129" y="9953"/>
                    <a:pt x="1" y="11463"/>
                    <a:pt x="819" y="12928"/>
                  </a:cubicBezTo>
                  <a:cubicBezTo>
                    <a:pt x="1220" y="13644"/>
                    <a:pt x="1817" y="14077"/>
                    <a:pt x="2547" y="14184"/>
                  </a:cubicBezTo>
                  <a:cubicBezTo>
                    <a:pt x="2660" y="14202"/>
                    <a:pt x="2777" y="14210"/>
                    <a:pt x="2892" y="14210"/>
                  </a:cubicBezTo>
                  <a:cubicBezTo>
                    <a:pt x="3622" y="14210"/>
                    <a:pt x="4393" y="13890"/>
                    <a:pt x="4976" y="13326"/>
                  </a:cubicBezTo>
                  <a:cubicBezTo>
                    <a:pt x="6310" y="12027"/>
                    <a:pt x="11281" y="6802"/>
                    <a:pt x="11695" y="6365"/>
                  </a:cubicBezTo>
                  <a:cubicBezTo>
                    <a:pt x="11975" y="6462"/>
                    <a:pt x="13765" y="7046"/>
                    <a:pt x="15724" y="7046"/>
                  </a:cubicBezTo>
                  <a:cubicBezTo>
                    <a:pt x="16865" y="7046"/>
                    <a:pt x="18063" y="6848"/>
                    <a:pt x="19052" y="6240"/>
                  </a:cubicBezTo>
                  <a:cubicBezTo>
                    <a:pt x="19083" y="6221"/>
                    <a:pt x="19091" y="6182"/>
                    <a:pt x="19072" y="6156"/>
                  </a:cubicBezTo>
                  <a:cubicBezTo>
                    <a:pt x="19062" y="6136"/>
                    <a:pt x="19042" y="6125"/>
                    <a:pt x="19021" y="6125"/>
                  </a:cubicBezTo>
                  <a:cubicBezTo>
                    <a:pt x="19010" y="6125"/>
                    <a:pt x="18999" y="6129"/>
                    <a:pt x="18988" y="6135"/>
                  </a:cubicBezTo>
                  <a:cubicBezTo>
                    <a:pt x="18021" y="6730"/>
                    <a:pt x="16847" y="6924"/>
                    <a:pt x="15726" y="6924"/>
                  </a:cubicBezTo>
                  <a:cubicBezTo>
                    <a:pt x="13634" y="6924"/>
                    <a:pt x="11728" y="6248"/>
                    <a:pt x="11697" y="6238"/>
                  </a:cubicBezTo>
                  <a:cubicBezTo>
                    <a:pt x="11690" y="6235"/>
                    <a:pt x="11682" y="6234"/>
                    <a:pt x="11675" y="6234"/>
                  </a:cubicBezTo>
                  <a:cubicBezTo>
                    <a:pt x="11659" y="6234"/>
                    <a:pt x="11644" y="6240"/>
                    <a:pt x="11631" y="6252"/>
                  </a:cubicBezTo>
                  <a:cubicBezTo>
                    <a:pt x="11580" y="6309"/>
                    <a:pt x="6271" y="11892"/>
                    <a:pt x="4890" y="13236"/>
                  </a:cubicBezTo>
                  <a:cubicBezTo>
                    <a:pt x="4333" y="13777"/>
                    <a:pt x="3590" y="14088"/>
                    <a:pt x="2890" y="14088"/>
                  </a:cubicBezTo>
                  <a:cubicBezTo>
                    <a:pt x="2781" y="14088"/>
                    <a:pt x="2672" y="14080"/>
                    <a:pt x="2565" y="14065"/>
                  </a:cubicBezTo>
                  <a:cubicBezTo>
                    <a:pt x="1874" y="13962"/>
                    <a:pt x="1306" y="13548"/>
                    <a:pt x="926" y="12868"/>
                  </a:cubicBezTo>
                  <a:cubicBezTo>
                    <a:pt x="147" y="11473"/>
                    <a:pt x="1254" y="9992"/>
                    <a:pt x="2537" y="8275"/>
                  </a:cubicBezTo>
                  <a:cubicBezTo>
                    <a:pt x="2789" y="7940"/>
                    <a:pt x="3048" y="7594"/>
                    <a:pt x="3296" y="7243"/>
                  </a:cubicBezTo>
                  <a:cubicBezTo>
                    <a:pt x="4783" y="5136"/>
                    <a:pt x="9541" y="157"/>
                    <a:pt x="9590" y="105"/>
                  </a:cubicBezTo>
                  <a:cubicBezTo>
                    <a:pt x="9613" y="79"/>
                    <a:pt x="9613" y="42"/>
                    <a:pt x="9588" y="17"/>
                  </a:cubicBezTo>
                  <a:cubicBezTo>
                    <a:pt x="9575" y="6"/>
                    <a:pt x="9560" y="1"/>
                    <a:pt x="95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2" name="Google Shape;3132;p49"/>
            <p:cNvSpPr/>
            <p:nvPr/>
          </p:nvSpPr>
          <p:spPr>
            <a:xfrm>
              <a:off x="5633725" y="2866775"/>
              <a:ext cx="37825" cy="34275"/>
            </a:xfrm>
            <a:custGeom>
              <a:avLst/>
              <a:gdLst/>
              <a:ahLst/>
              <a:cxnLst/>
              <a:rect l="l" t="t" r="r" b="b"/>
              <a:pathLst>
                <a:path w="1513" h="1371" extrusionOk="0">
                  <a:moveTo>
                    <a:pt x="72" y="1"/>
                  </a:moveTo>
                  <a:cubicBezTo>
                    <a:pt x="54" y="1"/>
                    <a:pt x="37" y="7"/>
                    <a:pt x="25" y="21"/>
                  </a:cubicBezTo>
                  <a:cubicBezTo>
                    <a:pt x="0" y="48"/>
                    <a:pt x="4" y="87"/>
                    <a:pt x="29" y="109"/>
                  </a:cubicBezTo>
                  <a:cubicBezTo>
                    <a:pt x="493" y="513"/>
                    <a:pt x="954" y="932"/>
                    <a:pt x="1400" y="1352"/>
                  </a:cubicBezTo>
                  <a:cubicBezTo>
                    <a:pt x="1412" y="1365"/>
                    <a:pt x="1426" y="1371"/>
                    <a:pt x="1443" y="1371"/>
                  </a:cubicBezTo>
                  <a:cubicBezTo>
                    <a:pt x="1457" y="1371"/>
                    <a:pt x="1473" y="1363"/>
                    <a:pt x="1488" y="1350"/>
                  </a:cubicBezTo>
                  <a:cubicBezTo>
                    <a:pt x="1512" y="1324"/>
                    <a:pt x="1512" y="1287"/>
                    <a:pt x="1486" y="1262"/>
                  </a:cubicBezTo>
                  <a:cubicBezTo>
                    <a:pt x="1041" y="839"/>
                    <a:pt x="575" y="419"/>
                    <a:pt x="111" y="15"/>
                  </a:cubicBezTo>
                  <a:cubicBezTo>
                    <a:pt x="100" y="5"/>
                    <a:pt x="86" y="1"/>
                    <a:pt x="7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3" name="Google Shape;3133;p49"/>
            <p:cNvSpPr/>
            <p:nvPr/>
          </p:nvSpPr>
          <p:spPr>
            <a:xfrm>
              <a:off x="5550775" y="3029300"/>
              <a:ext cx="117650" cy="106450"/>
            </a:xfrm>
            <a:custGeom>
              <a:avLst/>
              <a:gdLst/>
              <a:ahLst/>
              <a:cxnLst/>
              <a:rect l="l" t="t" r="r" b="b"/>
              <a:pathLst>
                <a:path w="4706" h="4258" extrusionOk="0">
                  <a:moveTo>
                    <a:pt x="1735" y="130"/>
                  </a:moveTo>
                  <a:cubicBezTo>
                    <a:pt x="2963" y="280"/>
                    <a:pt x="4020" y="984"/>
                    <a:pt x="4570" y="2018"/>
                  </a:cubicBezTo>
                  <a:cubicBezTo>
                    <a:pt x="4289" y="2496"/>
                    <a:pt x="3938" y="3039"/>
                    <a:pt x="3456" y="3460"/>
                  </a:cubicBezTo>
                  <a:cubicBezTo>
                    <a:pt x="2955" y="3900"/>
                    <a:pt x="2378" y="4137"/>
                    <a:pt x="1818" y="4137"/>
                  </a:cubicBezTo>
                  <a:cubicBezTo>
                    <a:pt x="1809" y="4137"/>
                    <a:pt x="1799" y="4137"/>
                    <a:pt x="1790" y="4137"/>
                  </a:cubicBezTo>
                  <a:cubicBezTo>
                    <a:pt x="1144" y="4127"/>
                    <a:pt x="557" y="3766"/>
                    <a:pt x="327" y="3238"/>
                  </a:cubicBezTo>
                  <a:cubicBezTo>
                    <a:pt x="128" y="2781"/>
                    <a:pt x="190" y="2188"/>
                    <a:pt x="491" y="1648"/>
                  </a:cubicBezTo>
                  <a:cubicBezTo>
                    <a:pt x="709" y="1254"/>
                    <a:pt x="1109" y="762"/>
                    <a:pt x="1683" y="183"/>
                  </a:cubicBezTo>
                  <a:lnTo>
                    <a:pt x="1735" y="130"/>
                  </a:lnTo>
                  <a:close/>
                  <a:moveTo>
                    <a:pt x="1716" y="1"/>
                  </a:moveTo>
                  <a:cubicBezTo>
                    <a:pt x="1700" y="1"/>
                    <a:pt x="1682" y="8"/>
                    <a:pt x="1671" y="19"/>
                  </a:cubicBezTo>
                  <a:lnTo>
                    <a:pt x="1595" y="93"/>
                  </a:lnTo>
                  <a:cubicBezTo>
                    <a:pt x="1014" y="684"/>
                    <a:pt x="606" y="1183"/>
                    <a:pt x="383" y="1583"/>
                  </a:cubicBezTo>
                  <a:cubicBezTo>
                    <a:pt x="62" y="2157"/>
                    <a:pt x="1" y="2791"/>
                    <a:pt x="214" y="3283"/>
                  </a:cubicBezTo>
                  <a:cubicBezTo>
                    <a:pt x="463" y="3856"/>
                    <a:pt x="1092" y="4248"/>
                    <a:pt x="1786" y="4258"/>
                  </a:cubicBezTo>
                  <a:lnTo>
                    <a:pt x="1819" y="4258"/>
                  </a:lnTo>
                  <a:cubicBezTo>
                    <a:pt x="2403" y="4258"/>
                    <a:pt x="3011" y="4008"/>
                    <a:pt x="3536" y="3546"/>
                  </a:cubicBezTo>
                  <a:cubicBezTo>
                    <a:pt x="4043" y="3105"/>
                    <a:pt x="4404" y="2537"/>
                    <a:pt x="4693" y="2042"/>
                  </a:cubicBezTo>
                  <a:cubicBezTo>
                    <a:pt x="4705" y="2024"/>
                    <a:pt x="4705" y="2001"/>
                    <a:pt x="4697" y="1983"/>
                  </a:cubicBezTo>
                  <a:cubicBezTo>
                    <a:pt x="4127" y="893"/>
                    <a:pt x="3013" y="153"/>
                    <a:pt x="1722" y="1"/>
                  </a:cubicBezTo>
                  <a:cubicBezTo>
                    <a:pt x="1720" y="1"/>
                    <a:pt x="1718" y="1"/>
                    <a:pt x="17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4" name="Google Shape;3134;p49"/>
            <p:cNvSpPr/>
            <p:nvPr/>
          </p:nvSpPr>
          <p:spPr>
            <a:xfrm>
              <a:off x="5125275" y="3219300"/>
              <a:ext cx="293300" cy="277275"/>
            </a:xfrm>
            <a:custGeom>
              <a:avLst/>
              <a:gdLst/>
              <a:ahLst/>
              <a:cxnLst/>
              <a:rect l="l" t="t" r="r" b="b"/>
              <a:pathLst>
                <a:path w="11732" h="11091" extrusionOk="0">
                  <a:moveTo>
                    <a:pt x="9517" y="0"/>
                  </a:moveTo>
                  <a:cubicBezTo>
                    <a:pt x="7019" y="0"/>
                    <a:pt x="795" y="1407"/>
                    <a:pt x="795" y="1407"/>
                  </a:cubicBezTo>
                  <a:lnTo>
                    <a:pt x="1" y="11091"/>
                  </a:lnTo>
                  <a:cubicBezTo>
                    <a:pt x="4006" y="9696"/>
                    <a:pt x="3899" y="4994"/>
                    <a:pt x="3899" y="4994"/>
                  </a:cubicBezTo>
                  <a:cubicBezTo>
                    <a:pt x="3899" y="4994"/>
                    <a:pt x="10101" y="3906"/>
                    <a:pt x="11172" y="2605"/>
                  </a:cubicBezTo>
                  <a:cubicBezTo>
                    <a:pt x="11732" y="1920"/>
                    <a:pt x="11276" y="597"/>
                    <a:pt x="10403" y="127"/>
                  </a:cubicBezTo>
                  <a:cubicBezTo>
                    <a:pt x="10238" y="38"/>
                    <a:pt x="9928" y="0"/>
                    <a:pt x="951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5" name="Google Shape;3135;p49"/>
            <p:cNvSpPr/>
            <p:nvPr/>
          </p:nvSpPr>
          <p:spPr>
            <a:xfrm>
              <a:off x="5142825" y="3216300"/>
              <a:ext cx="270425" cy="272650"/>
            </a:xfrm>
            <a:custGeom>
              <a:avLst/>
              <a:gdLst/>
              <a:ahLst/>
              <a:cxnLst/>
              <a:rect l="l" t="t" r="r" b="b"/>
              <a:pathLst>
                <a:path w="10817" h="10906" extrusionOk="0">
                  <a:moveTo>
                    <a:pt x="8984" y="0"/>
                  </a:moveTo>
                  <a:cubicBezTo>
                    <a:pt x="7107" y="0"/>
                    <a:pt x="1451" y="1097"/>
                    <a:pt x="1188" y="1148"/>
                  </a:cubicBezTo>
                  <a:cubicBezTo>
                    <a:pt x="1156" y="1154"/>
                    <a:pt x="1131" y="1187"/>
                    <a:pt x="1139" y="1220"/>
                  </a:cubicBezTo>
                  <a:cubicBezTo>
                    <a:pt x="1145" y="1248"/>
                    <a:pt x="1170" y="1270"/>
                    <a:pt x="1198" y="1270"/>
                  </a:cubicBezTo>
                  <a:cubicBezTo>
                    <a:pt x="1202" y="1270"/>
                    <a:pt x="1207" y="1270"/>
                    <a:pt x="1211" y="1269"/>
                  </a:cubicBezTo>
                  <a:cubicBezTo>
                    <a:pt x="1275" y="1258"/>
                    <a:pt x="7118" y="123"/>
                    <a:pt x="8982" y="123"/>
                  </a:cubicBezTo>
                  <a:cubicBezTo>
                    <a:pt x="9150" y="123"/>
                    <a:pt x="9286" y="133"/>
                    <a:pt x="9383" y="153"/>
                  </a:cubicBezTo>
                  <a:cubicBezTo>
                    <a:pt x="9828" y="247"/>
                    <a:pt x="10246" y="643"/>
                    <a:pt x="10466" y="1185"/>
                  </a:cubicBezTo>
                  <a:cubicBezTo>
                    <a:pt x="10689" y="1730"/>
                    <a:pt x="10671" y="2286"/>
                    <a:pt x="10414" y="2672"/>
                  </a:cubicBezTo>
                  <a:cubicBezTo>
                    <a:pt x="9971" y="3341"/>
                    <a:pt x="5727" y="4662"/>
                    <a:pt x="3187" y="5054"/>
                  </a:cubicBezTo>
                  <a:cubicBezTo>
                    <a:pt x="3158" y="5058"/>
                    <a:pt x="3135" y="5085"/>
                    <a:pt x="3135" y="5116"/>
                  </a:cubicBezTo>
                  <a:cubicBezTo>
                    <a:pt x="3135" y="5150"/>
                    <a:pt x="3181" y="8620"/>
                    <a:pt x="38" y="10796"/>
                  </a:cubicBezTo>
                  <a:cubicBezTo>
                    <a:pt x="9" y="10813"/>
                    <a:pt x="1" y="10852"/>
                    <a:pt x="21" y="10881"/>
                  </a:cubicBezTo>
                  <a:cubicBezTo>
                    <a:pt x="33" y="10895"/>
                    <a:pt x="52" y="10905"/>
                    <a:pt x="72" y="10905"/>
                  </a:cubicBezTo>
                  <a:cubicBezTo>
                    <a:pt x="85" y="10905"/>
                    <a:pt x="99" y="10901"/>
                    <a:pt x="103" y="10891"/>
                  </a:cubicBezTo>
                  <a:cubicBezTo>
                    <a:pt x="3088" y="8829"/>
                    <a:pt x="3246" y="5616"/>
                    <a:pt x="3254" y="5161"/>
                  </a:cubicBezTo>
                  <a:cubicBezTo>
                    <a:pt x="5878" y="4748"/>
                    <a:pt x="10051" y="3433"/>
                    <a:pt x="10515" y="2736"/>
                  </a:cubicBezTo>
                  <a:cubicBezTo>
                    <a:pt x="10794" y="2317"/>
                    <a:pt x="10817" y="1718"/>
                    <a:pt x="10579" y="1136"/>
                  </a:cubicBezTo>
                  <a:cubicBezTo>
                    <a:pt x="10343" y="559"/>
                    <a:pt x="9893" y="134"/>
                    <a:pt x="9407" y="32"/>
                  </a:cubicBezTo>
                  <a:cubicBezTo>
                    <a:pt x="9305" y="10"/>
                    <a:pt x="9161" y="0"/>
                    <a:pt x="898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6" name="Google Shape;3136;p49"/>
            <p:cNvSpPr/>
            <p:nvPr/>
          </p:nvSpPr>
          <p:spPr>
            <a:xfrm>
              <a:off x="5324650" y="3220150"/>
              <a:ext cx="66550" cy="52600"/>
            </a:xfrm>
            <a:custGeom>
              <a:avLst/>
              <a:gdLst/>
              <a:ahLst/>
              <a:cxnLst/>
              <a:rect l="l" t="t" r="r" b="b"/>
              <a:pathLst>
                <a:path w="2662" h="2104" extrusionOk="0">
                  <a:moveTo>
                    <a:pt x="70" y="1"/>
                  </a:moveTo>
                  <a:cubicBezTo>
                    <a:pt x="29" y="1"/>
                    <a:pt x="9" y="28"/>
                    <a:pt x="5" y="60"/>
                  </a:cubicBezTo>
                  <a:cubicBezTo>
                    <a:pt x="0" y="288"/>
                    <a:pt x="0" y="524"/>
                    <a:pt x="9" y="756"/>
                  </a:cubicBezTo>
                  <a:cubicBezTo>
                    <a:pt x="17" y="1010"/>
                    <a:pt x="31" y="1277"/>
                    <a:pt x="150" y="1507"/>
                  </a:cubicBezTo>
                  <a:cubicBezTo>
                    <a:pt x="296" y="1798"/>
                    <a:pt x="612" y="2020"/>
                    <a:pt x="967" y="2083"/>
                  </a:cubicBezTo>
                  <a:cubicBezTo>
                    <a:pt x="1047" y="2098"/>
                    <a:pt x="1129" y="2104"/>
                    <a:pt x="1213" y="2104"/>
                  </a:cubicBezTo>
                  <a:cubicBezTo>
                    <a:pt x="1453" y="2104"/>
                    <a:pt x="1705" y="2046"/>
                    <a:pt x="1962" y="1931"/>
                  </a:cubicBezTo>
                  <a:cubicBezTo>
                    <a:pt x="2187" y="1829"/>
                    <a:pt x="2350" y="1710"/>
                    <a:pt x="2460" y="1560"/>
                  </a:cubicBezTo>
                  <a:cubicBezTo>
                    <a:pt x="2631" y="1326"/>
                    <a:pt x="2661" y="1045"/>
                    <a:pt x="2657" y="848"/>
                  </a:cubicBezTo>
                  <a:cubicBezTo>
                    <a:pt x="2651" y="645"/>
                    <a:pt x="2610" y="399"/>
                    <a:pt x="2534" y="93"/>
                  </a:cubicBezTo>
                  <a:cubicBezTo>
                    <a:pt x="2527" y="68"/>
                    <a:pt x="2503" y="48"/>
                    <a:pt x="2477" y="48"/>
                  </a:cubicBezTo>
                  <a:cubicBezTo>
                    <a:pt x="2471" y="48"/>
                    <a:pt x="2466" y="48"/>
                    <a:pt x="2460" y="50"/>
                  </a:cubicBezTo>
                  <a:cubicBezTo>
                    <a:pt x="2430" y="58"/>
                    <a:pt x="2409" y="91"/>
                    <a:pt x="2415" y="124"/>
                  </a:cubicBezTo>
                  <a:cubicBezTo>
                    <a:pt x="2491" y="421"/>
                    <a:pt x="2530" y="659"/>
                    <a:pt x="2534" y="852"/>
                  </a:cubicBezTo>
                  <a:cubicBezTo>
                    <a:pt x="2540" y="1029"/>
                    <a:pt x="2512" y="1283"/>
                    <a:pt x="2360" y="1488"/>
                  </a:cubicBezTo>
                  <a:cubicBezTo>
                    <a:pt x="2265" y="1620"/>
                    <a:pt x="2116" y="1730"/>
                    <a:pt x="1911" y="1823"/>
                  </a:cubicBezTo>
                  <a:cubicBezTo>
                    <a:pt x="1736" y="1899"/>
                    <a:pt x="1490" y="1982"/>
                    <a:pt x="1217" y="1982"/>
                  </a:cubicBezTo>
                  <a:cubicBezTo>
                    <a:pt x="1144" y="1982"/>
                    <a:pt x="1068" y="1976"/>
                    <a:pt x="991" y="1962"/>
                  </a:cubicBezTo>
                  <a:cubicBezTo>
                    <a:pt x="669" y="1905"/>
                    <a:pt x="390" y="1710"/>
                    <a:pt x="259" y="1449"/>
                  </a:cubicBezTo>
                  <a:cubicBezTo>
                    <a:pt x="154" y="1242"/>
                    <a:pt x="140" y="992"/>
                    <a:pt x="132" y="752"/>
                  </a:cubicBezTo>
                  <a:cubicBezTo>
                    <a:pt x="124" y="522"/>
                    <a:pt x="124" y="290"/>
                    <a:pt x="130" y="62"/>
                  </a:cubicBezTo>
                  <a:cubicBezTo>
                    <a:pt x="132" y="30"/>
                    <a:pt x="103" y="3"/>
                    <a:pt x="70"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137" name="Google Shape;3137;p49"/>
          <p:cNvGrpSpPr/>
          <p:nvPr/>
        </p:nvGrpSpPr>
        <p:grpSpPr>
          <a:xfrm rot="-4009803" flipH="1">
            <a:off x="8180578" y="4246552"/>
            <a:ext cx="796454" cy="750361"/>
            <a:chOff x="5238825" y="535000"/>
            <a:chExt cx="705000" cy="664200"/>
          </a:xfrm>
        </p:grpSpPr>
        <p:sp>
          <p:nvSpPr>
            <p:cNvPr id="3138" name="Google Shape;3138;p4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39" name="Google Shape;3139;p4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40" name="Google Shape;3140;p4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1" name="Google Shape;3141;p4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2" name="Google Shape;3142;p4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3" name="Google Shape;3143;p4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4" name="Google Shape;3144;p4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5" name="Google Shape;3145;p4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6" name="Google Shape;3146;p4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7" name="Google Shape;3147;p4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8" name="Google Shape;3148;p4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49" name="Google Shape;3149;p4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50" name="Google Shape;3150;p4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51" name="Google Shape;3151;p4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50" name="Rounded Rectangle 49"/>
          <p:cNvSpPr/>
          <p:nvPr/>
        </p:nvSpPr>
        <p:spPr>
          <a:xfrm>
            <a:off x="749753" y="3004752"/>
            <a:ext cx="7713301" cy="1775473"/>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783">
              <a:buClrTx/>
            </a:pPr>
            <a:endParaRPr lang="en-US" kern="1200">
              <a:solidFill>
                <a:prstClr val="white"/>
              </a:solidFill>
            </a:endParaRPr>
          </a:p>
        </p:txBody>
      </p:sp>
      <p:pic>
        <p:nvPicPr>
          <p:cNvPr id="51"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76" y="2876551"/>
            <a:ext cx="1043208" cy="1066965"/>
          </a:xfrm>
          <a:prstGeom prst="rect">
            <a:avLst/>
          </a:prstGeom>
          <a:noFill/>
        </p:spPr>
      </p:pic>
      <p:sp>
        <p:nvSpPr>
          <p:cNvPr id="52" name="TextBox 51">
            <a:extLst>
              <a:ext uri="{FF2B5EF4-FFF2-40B4-BE49-F238E27FC236}">
                <a16:creationId xmlns:a16="http://schemas.microsoft.com/office/drawing/2014/main" id="{EDA1CF5D-1B6B-4A00-A003-2E8101B823A1}"/>
              </a:ext>
            </a:extLst>
          </p:cNvPr>
          <p:cNvSpPr txBox="1"/>
          <p:nvPr/>
        </p:nvSpPr>
        <p:spPr>
          <a:xfrm>
            <a:off x="1742109" y="3206173"/>
            <a:ext cx="6582641" cy="407719"/>
          </a:xfrm>
          <a:prstGeom prst="rect">
            <a:avLst/>
          </a:prstGeom>
          <a:noFill/>
        </p:spPr>
        <p:txBody>
          <a:bodyPr wrap="square" lIns="68492" tIns="34247" rIns="68492" bIns="34247" rtlCol="0">
            <a:spAutoFit/>
          </a:bodyPr>
          <a:lstStyle/>
          <a:p>
            <a:pPr defTabSz="684857" fontAlgn="base">
              <a:spcBef>
                <a:spcPct val="0"/>
              </a:spcBef>
              <a:spcAft>
                <a:spcPct val="0"/>
              </a:spcAft>
              <a:buClrTx/>
              <a:defRPr/>
            </a:pPr>
            <a:r>
              <a:rPr lang="en-US" altLang="zh-CN" sz="2200" b="1" kern="1200"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2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2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Quyết tâm của người cha đã đem lại kết quả gì?</a:t>
            </a:r>
          </a:p>
        </p:txBody>
      </p:sp>
      <p:pic>
        <p:nvPicPr>
          <p:cNvPr id="53"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8596" y="3654375"/>
            <a:ext cx="1196696" cy="1066781"/>
          </a:xfrm>
          <a:prstGeom prst="rect">
            <a:avLst/>
          </a:prstGeom>
        </p:spPr>
      </p:pic>
      <p:sp>
        <p:nvSpPr>
          <p:cNvPr id="54" name="TextBox 53"/>
          <p:cNvSpPr txBox="1"/>
          <p:nvPr/>
        </p:nvSpPr>
        <p:spPr>
          <a:xfrm>
            <a:off x="1400206" y="3797071"/>
            <a:ext cx="6013698" cy="1001339"/>
          </a:xfrm>
          <a:prstGeom prst="rect">
            <a:avLst/>
          </a:prstGeom>
          <a:noFill/>
        </p:spPr>
        <p:txBody>
          <a:bodyPr wrap="square" lIns="65822" tIns="32912" rIns="65822" bIns="32912" rtlCol="0">
            <a:spAutoFit/>
          </a:bodyPr>
          <a:lstStyle/>
          <a:p>
            <a:pPr marL="357179" indent="-357179" defTabSz="685783">
              <a:buClrTx/>
              <a:buFont typeface="Arial" pitchFamily="34" charset="0"/>
              <a:buChar char="•"/>
            </a:pPr>
            <a:r>
              <a:rPr lang="vi-VN" sz="2000"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Quyết tâm của người cha đã đem lại kết quả là: sau nhiều giờ, ông đã tìm được con trai cùng các bạn của c</a:t>
            </a:r>
            <a:r>
              <a:rPr lang="en-US" sz="2000"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ậ</a:t>
            </a:r>
            <a:r>
              <a:rPr lang="vi-VN" sz="2000"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u bé. </a:t>
            </a:r>
          </a:p>
        </p:txBody>
      </p:sp>
      <p:sp>
        <p:nvSpPr>
          <p:cNvPr id="55" name="Rectangle 54"/>
          <p:cNvSpPr/>
          <p:nvPr/>
        </p:nvSpPr>
        <p:spPr>
          <a:xfrm>
            <a:off x="655092" y="879625"/>
            <a:ext cx="8089710" cy="1920521"/>
          </a:xfrm>
          <a:prstGeom prst="rect">
            <a:avLst/>
          </a:prstGeom>
        </p:spPr>
        <p:txBody>
          <a:bodyPr wrap="square" lIns="91436" tIns="45718" rIns="91436" bIns="45718">
            <a:spAutoFit/>
          </a:bodyPr>
          <a:lstStyle/>
          <a:p>
            <a:pPr defTabSz="685783">
              <a:lnSpc>
                <a:spcPct val="110000"/>
              </a:lnSpc>
              <a:buClrTx/>
            </a:pPr>
            <a:r>
              <a:rPr lang="en-US" sz="1800" kern="1200" dirty="0">
                <a:solidFill>
                  <a:prstClr val="black"/>
                </a:solidFill>
                <a:latin typeface="Arial-Rounded" pitchFamily="34" charset="0"/>
                <a:ea typeface="Arial-Rounded" pitchFamily="34" charset="0"/>
                <a:cs typeface="Arial-Rounded" pitchFamily="34" charset="0"/>
              </a:rPr>
              <a:t>	</a:t>
            </a:r>
            <a:r>
              <a:rPr lang="vi-VN" sz="1800" kern="1200" dirty="0">
                <a:solidFill>
                  <a:prstClr val="black"/>
                </a:solidFill>
                <a:latin typeface="Arial-Rounded" pitchFamily="34" charset="0"/>
                <a:ea typeface="Arial-Rounded" pitchFamily="34" charset="0"/>
                <a:cs typeface="Arial-Rounded" pitchFamily="34" charset="0"/>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pPr defTabSz="685783">
              <a:lnSpc>
                <a:spcPct val="110000"/>
              </a:lnSpc>
              <a:buClrTx/>
            </a:pPr>
            <a:r>
              <a:rPr lang="vi-VN" sz="1800" kern="1200" dirty="0">
                <a:solidFill>
                  <a:prstClr val="black"/>
                </a:solidFill>
                <a:latin typeface="Arial-Rounded" pitchFamily="34" charset="0"/>
                <a:ea typeface="Arial-Rounded" pitchFamily="34" charset="0"/>
                <a:cs typeface="Arial-Rounded" pitchFamily="34" charset="0"/>
              </a:rPr>
              <a:t>	Bọn trẻ được cứu thoát. Cậu con trai ôm chầm lấy cha:</a:t>
            </a:r>
          </a:p>
          <a:p>
            <a:pPr defTabSz="685783">
              <a:lnSpc>
                <a:spcPct val="110000"/>
              </a:lnSpc>
              <a:buClrTx/>
            </a:pPr>
            <a:r>
              <a:rPr lang="vi-VN" sz="1800" kern="1200" dirty="0">
                <a:solidFill>
                  <a:prstClr val="black"/>
                </a:solidFill>
                <a:latin typeface="Arial-Rounded" pitchFamily="34" charset="0"/>
                <a:ea typeface="Arial-Rounded" pitchFamily="34" charset="0"/>
                <a:cs typeface="Arial-Rounded" pitchFamily="34" charset="0"/>
              </a:rPr>
              <a:t>	- Cha ơi! Con đã bảo các bạn là nhất định cha sẽ cứu con và các bạn mà! </a:t>
            </a:r>
          </a:p>
        </p:txBody>
      </p:sp>
      <p:sp>
        <p:nvSpPr>
          <p:cNvPr id="56" name="TextBox 55"/>
          <p:cNvSpPr txBox="1"/>
          <p:nvPr/>
        </p:nvSpPr>
        <p:spPr>
          <a:xfrm>
            <a:off x="2966969" y="265532"/>
            <a:ext cx="3407165" cy="490908"/>
          </a:xfrm>
          <a:prstGeom prst="rect">
            <a:avLst/>
          </a:prstGeom>
          <a:noFill/>
        </p:spPr>
        <p:txBody>
          <a:bodyPr wrap="square" lIns="59440" tIns="29720" rIns="59440" bIns="29720" rtlCol="0">
            <a:spAutoFit/>
          </a:bodyPr>
          <a:lstStyle/>
          <a:p>
            <a:pPr algn="ctr" defTabSz="685783">
              <a:buClrTx/>
            </a:pPr>
            <a:r>
              <a:rPr lang="en-US" sz="2800" b="1" kern="1200" dirty="0">
                <a:solidFill>
                  <a:srgbClr val="FF0000"/>
                </a:solidFill>
                <a:latin typeface="Arial-Rounded" pitchFamily="34" charset="0"/>
                <a:ea typeface="Arial-Rounded" pitchFamily="34" charset="0"/>
                <a:cs typeface="Arial-Rounded" pitchFamily="34" charset="0"/>
              </a:rPr>
              <a:t>Cha </a:t>
            </a:r>
            <a:r>
              <a:rPr lang="en-US" sz="2800" b="1" kern="1200" dirty="0" err="1">
                <a:solidFill>
                  <a:srgbClr val="FF0000"/>
                </a:solidFill>
                <a:latin typeface="Arial-Rounded" pitchFamily="34" charset="0"/>
                <a:ea typeface="Arial-Rounded" pitchFamily="34" charset="0"/>
                <a:cs typeface="Arial-Rounded" pitchFamily="34" charset="0"/>
              </a:rPr>
              <a:t>sẽ</a:t>
            </a:r>
            <a:r>
              <a:rPr lang="en-US" sz="2800" b="1" kern="1200" dirty="0">
                <a:solidFill>
                  <a:srgbClr val="FF0000"/>
                </a:solidFill>
                <a:latin typeface="Arial-Rounded" pitchFamily="34" charset="0"/>
                <a:ea typeface="Arial-Rounded" pitchFamily="34" charset="0"/>
                <a:cs typeface="Arial-Rounded" pitchFamily="34" charset="0"/>
              </a:rPr>
              <a:t> </a:t>
            </a:r>
            <a:r>
              <a:rPr lang="en-US" sz="2800" b="1" kern="1200" dirty="0" err="1">
                <a:solidFill>
                  <a:srgbClr val="FF0000"/>
                </a:solidFill>
                <a:latin typeface="Arial-Rounded" pitchFamily="34" charset="0"/>
                <a:ea typeface="Arial-Rounded" pitchFamily="34" charset="0"/>
                <a:cs typeface="Arial-Rounded" pitchFamily="34" charset="0"/>
              </a:rPr>
              <a:t>luôn</a:t>
            </a:r>
            <a:r>
              <a:rPr lang="en-US" sz="2800" b="1" kern="1200" dirty="0">
                <a:solidFill>
                  <a:srgbClr val="FF0000"/>
                </a:solidFill>
                <a:latin typeface="Arial-Rounded" pitchFamily="34" charset="0"/>
                <a:ea typeface="Arial-Rounded" pitchFamily="34" charset="0"/>
                <a:cs typeface="Arial-Rounded" pitchFamily="34" charset="0"/>
              </a:rPr>
              <a:t> </a:t>
            </a:r>
            <a:r>
              <a:rPr lang="en-US" sz="2800" b="1" kern="1200" dirty="0" err="1">
                <a:solidFill>
                  <a:srgbClr val="FF0000"/>
                </a:solidFill>
                <a:latin typeface="Arial-Rounded" pitchFamily="34" charset="0"/>
                <a:ea typeface="Arial-Rounded" pitchFamily="34" charset="0"/>
                <a:cs typeface="Arial-Rounded" pitchFamily="34" charset="0"/>
              </a:rPr>
              <a:t>bên</a:t>
            </a:r>
            <a:r>
              <a:rPr lang="en-US" sz="2800" b="1" kern="1200" dirty="0">
                <a:solidFill>
                  <a:srgbClr val="FF0000"/>
                </a:solidFill>
                <a:latin typeface="Arial-Rounded" pitchFamily="34" charset="0"/>
                <a:ea typeface="Arial-Rounded" pitchFamily="34" charset="0"/>
                <a:cs typeface="Arial-Rounded" pitchFamily="34" charset="0"/>
              </a:rPr>
              <a:t> con</a:t>
            </a:r>
          </a:p>
        </p:txBody>
      </p:sp>
      <p:sp>
        <p:nvSpPr>
          <p:cNvPr id="57" name="Notched Right Arrow 56"/>
          <p:cNvSpPr/>
          <p:nvPr/>
        </p:nvSpPr>
        <p:spPr>
          <a:xfrm>
            <a:off x="197488" y="28157"/>
            <a:ext cx="1845069" cy="634355"/>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83">
              <a:buClrTx/>
            </a:pPr>
            <a:r>
              <a:rPr lang="en-US" sz="1800" kern="1200" dirty="0" err="1">
                <a:solidFill>
                  <a:prstClr val="black"/>
                </a:solidFill>
                <a:latin typeface="Arial-Rounded" pitchFamily="34" charset="0"/>
                <a:ea typeface="Arial-Rounded" pitchFamily="34" charset="0"/>
                <a:cs typeface="Arial-Rounded" pitchFamily="34" charset="0"/>
              </a:rPr>
              <a:t>Đọc</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đoạn</a:t>
            </a:r>
            <a:r>
              <a:rPr lang="en-US" sz="1800" kern="1200" dirty="0">
                <a:solidFill>
                  <a:prstClr val="black"/>
                </a:solidFill>
                <a:latin typeface="Arial-Rounded" pitchFamily="34" charset="0"/>
                <a:ea typeface="Arial-Rounded" pitchFamily="34" charset="0"/>
                <a:cs typeface="Arial-Rounded" pitchFamily="34" charset="0"/>
              </a:rPr>
              <a:t> 3</a:t>
            </a:r>
          </a:p>
        </p:txBody>
      </p:sp>
      <p:cxnSp>
        <p:nvCxnSpPr>
          <p:cNvPr id="58" name="Straight Connector 57"/>
          <p:cNvCxnSpPr/>
          <p:nvPr/>
        </p:nvCxnSpPr>
        <p:spPr>
          <a:xfrm flipV="1">
            <a:off x="1434383" y="1184425"/>
            <a:ext cx="6746248" cy="2"/>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721866" y="1504951"/>
            <a:ext cx="2245103" cy="2"/>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417065" y="2419348"/>
            <a:ext cx="2245103" cy="2"/>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63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1000"/>
                                        <p:tgtEl>
                                          <p:spTgt spid="52"/>
                                        </p:tgtEl>
                                      </p:cBhvr>
                                    </p:animEffect>
                                    <p:anim calcmode="lin" valueType="num">
                                      <p:cBhvr>
                                        <p:cTn id="29" dur="1000" fill="hold"/>
                                        <p:tgtEl>
                                          <p:spTgt spid="52"/>
                                        </p:tgtEl>
                                        <p:attrNameLst>
                                          <p:attrName>ppt_x</p:attrName>
                                        </p:attrNameLst>
                                      </p:cBhvr>
                                      <p:tavLst>
                                        <p:tav tm="0">
                                          <p:val>
                                            <p:strVal val="#ppt_x"/>
                                          </p:val>
                                        </p:tav>
                                        <p:tav tm="100000">
                                          <p:val>
                                            <p:strVal val="#ppt_x"/>
                                          </p:val>
                                        </p:tav>
                                      </p:tavLst>
                                    </p:anim>
                                    <p:anim calcmode="lin" valueType="num">
                                      <p:cBhvr>
                                        <p:cTn id="3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par>
                                <p:cTn id="36" presetID="10" presetClass="entr" presetSubtype="0"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randombar(horizontal)">
                                      <p:cBhvr>
                                        <p:cTn id="46" dur="500"/>
                                        <p:tgtEl>
                                          <p:spTgt spid="53"/>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wipe(right)">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p:bldP spid="54" grpId="0"/>
      <p:bldP spid="55" grpId="0"/>
      <p:bldP spid="56" grpId="0"/>
      <p:bldP spid="5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grpSp>
        <p:nvGrpSpPr>
          <p:cNvPr id="3111" name="Google Shape;3111;p49"/>
          <p:cNvGrpSpPr/>
          <p:nvPr/>
        </p:nvGrpSpPr>
        <p:grpSpPr>
          <a:xfrm rot="-1506912">
            <a:off x="402226" y="209420"/>
            <a:ext cx="570699" cy="603825"/>
            <a:chOff x="1881525" y="2974850"/>
            <a:chExt cx="635600" cy="672525"/>
          </a:xfrm>
        </p:grpSpPr>
        <p:sp>
          <p:nvSpPr>
            <p:cNvPr id="3112" name="Google Shape;3112;p49"/>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13" name="Google Shape;3113;p49"/>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14" name="Google Shape;3114;p49"/>
          <p:cNvGrpSpPr/>
          <p:nvPr/>
        </p:nvGrpSpPr>
        <p:grpSpPr>
          <a:xfrm rot="3590343">
            <a:off x="23522" y="3912319"/>
            <a:ext cx="1922650" cy="1308110"/>
            <a:chOff x="4796625" y="2656475"/>
            <a:chExt cx="1488900" cy="1013000"/>
          </a:xfrm>
        </p:grpSpPr>
        <p:sp>
          <p:nvSpPr>
            <p:cNvPr id="3115" name="Google Shape;3115;p49"/>
            <p:cNvSpPr/>
            <p:nvPr/>
          </p:nvSpPr>
          <p:spPr>
            <a:xfrm>
              <a:off x="4796625" y="2656475"/>
              <a:ext cx="1488900" cy="1013000"/>
            </a:xfrm>
            <a:custGeom>
              <a:avLst/>
              <a:gdLst/>
              <a:ahLst/>
              <a:cxnLst/>
              <a:rect l="l" t="t" r="r" b="b"/>
              <a:pathLst>
                <a:path w="59556" h="40520" extrusionOk="0">
                  <a:moveTo>
                    <a:pt x="37862" y="4545"/>
                  </a:moveTo>
                  <a:lnTo>
                    <a:pt x="37787" y="4631"/>
                  </a:lnTo>
                  <a:cubicBezTo>
                    <a:pt x="37768" y="4652"/>
                    <a:pt x="36445" y="6104"/>
                    <a:pt x="34808" y="8023"/>
                  </a:cubicBezTo>
                  <a:cubicBezTo>
                    <a:pt x="34646" y="7877"/>
                    <a:pt x="34486" y="7733"/>
                    <a:pt x="34323" y="7592"/>
                  </a:cubicBezTo>
                  <a:cubicBezTo>
                    <a:pt x="34110" y="7404"/>
                    <a:pt x="33844" y="7302"/>
                    <a:pt x="33564" y="7302"/>
                  </a:cubicBezTo>
                  <a:cubicBezTo>
                    <a:pt x="33553" y="7302"/>
                    <a:pt x="33542" y="7302"/>
                    <a:pt x="33532" y="7302"/>
                  </a:cubicBezTo>
                  <a:lnTo>
                    <a:pt x="33745" y="7017"/>
                  </a:lnTo>
                  <a:cubicBezTo>
                    <a:pt x="34137" y="6488"/>
                    <a:pt x="35772" y="5554"/>
                    <a:pt x="37862" y="4545"/>
                  </a:cubicBezTo>
                  <a:close/>
                  <a:moveTo>
                    <a:pt x="32428" y="8798"/>
                  </a:moveTo>
                  <a:cubicBezTo>
                    <a:pt x="32487" y="9007"/>
                    <a:pt x="32608" y="9202"/>
                    <a:pt x="32783" y="9356"/>
                  </a:cubicBezTo>
                  <a:cubicBezTo>
                    <a:pt x="32955" y="9508"/>
                    <a:pt x="33123" y="9660"/>
                    <a:pt x="33296" y="9814"/>
                  </a:cubicBezTo>
                  <a:cubicBezTo>
                    <a:pt x="32528" y="10688"/>
                    <a:pt x="31810" y="11539"/>
                    <a:pt x="31308" y="12206"/>
                  </a:cubicBezTo>
                  <a:cubicBezTo>
                    <a:pt x="30772" y="12263"/>
                    <a:pt x="30274" y="12376"/>
                    <a:pt x="29810" y="12536"/>
                  </a:cubicBezTo>
                  <a:cubicBezTo>
                    <a:pt x="30413" y="11613"/>
                    <a:pt x="31258" y="10394"/>
                    <a:pt x="32428" y="8798"/>
                  </a:cubicBezTo>
                  <a:close/>
                  <a:moveTo>
                    <a:pt x="39005" y="7052"/>
                  </a:moveTo>
                  <a:lnTo>
                    <a:pt x="45416" y="11736"/>
                  </a:lnTo>
                  <a:cubicBezTo>
                    <a:pt x="45353" y="11752"/>
                    <a:pt x="45291" y="11767"/>
                    <a:pt x="45230" y="11783"/>
                  </a:cubicBezTo>
                  <a:cubicBezTo>
                    <a:pt x="44985" y="11807"/>
                    <a:pt x="44737" y="11817"/>
                    <a:pt x="44488" y="11817"/>
                  </a:cubicBezTo>
                  <a:cubicBezTo>
                    <a:pt x="43003" y="11817"/>
                    <a:pt x="41520" y="11440"/>
                    <a:pt x="40845" y="11200"/>
                  </a:cubicBezTo>
                  <a:cubicBezTo>
                    <a:pt x="40776" y="11176"/>
                    <a:pt x="40704" y="11157"/>
                    <a:pt x="40632" y="11145"/>
                  </a:cubicBezTo>
                  <a:lnTo>
                    <a:pt x="40359" y="10952"/>
                  </a:lnTo>
                  <a:lnTo>
                    <a:pt x="40203" y="11110"/>
                  </a:lnTo>
                  <a:lnTo>
                    <a:pt x="40150" y="11094"/>
                  </a:lnTo>
                  <a:lnTo>
                    <a:pt x="40047" y="11200"/>
                  </a:lnTo>
                  <a:cubicBezTo>
                    <a:pt x="39881" y="11262"/>
                    <a:pt x="39721" y="11365"/>
                    <a:pt x="39594" y="11504"/>
                  </a:cubicBezTo>
                  <a:cubicBezTo>
                    <a:pt x="38769" y="12370"/>
                    <a:pt x="37665" y="13529"/>
                    <a:pt x="36574" y="14666"/>
                  </a:cubicBezTo>
                  <a:cubicBezTo>
                    <a:pt x="35893" y="13673"/>
                    <a:pt x="35023" y="12957"/>
                    <a:pt x="34028" y="12555"/>
                  </a:cubicBezTo>
                  <a:cubicBezTo>
                    <a:pt x="35712" y="10536"/>
                    <a:pt x="38332" y="7762"/>
                    <a:pt x="39005" y="7052"/>
                  </a:cubicBezTo>
                  <a:close/>
                  <a:moveTo>
                    <a:pt x="42973" y="2309"/>
                  </a:moveTo>
                  <a:lnTo>
                    <a:pt x="57199" y="5093"/>
                  </a:lnTo>
                  <a:cubicBezTo>
                    <a:pt x="56571" y="9149"/>
                    <a:pt x="51616" y="13824"/>
                    <a:pt x="49003" y="15886"/>
                  </a:cubicBezTo>
                  <a:cubicBezTo>
                    <a:pt x="48710" y="15777"/>
                    <a:pt x="48406" y="15730"/>
                    <a:pt x="48103" y="15730"/>
                  </a:cubicBezTo>
                  <a:cubicBezTo>
                    <a:pt x="47451" y="15730"/>
                    <a:pt x="46802" y="15947"/>
                    <a:pt x="46264" y="16223"/>
                  </a:cubicBezTo>
                  <a:cubicBezTo>
                    <a:pt x="45876" y="15987"/>
                    <a:pt x="45441" y="15804"/>
                    <a:pt x="44983" y="15696"/>
                  </a:cubicBezTo>
                  <a:cubicBezTo>
                    <a:pt x="44813" y="15656"/>
                    <a:pt x="44640" y="15638"/>
                    <a:pt x="44465" y="15638"/>
                  </a:cubicBezTo>
                  <a:cubicBezTo>
                    <a:pt x="43786" y="15638"/>
                    <a:pt x="43091" y="15912"/>
                    <a:pt x="42497" y="16245"/>
                  </a:cubicBezTo>
                  <a:cubicBezTo>
                    <a:pt x="41943" y="15318"/>
                    <a:pt x="41075" y="14709"/>
                    <a:pt x="40146" y="14600"/>
                  </a:cubicBezTo>
                  <a:cubicBezTo>
                    <a:pt x="40066" y="14592"/>
                    <a:pt x="39986" y="14588"/>
                    <a:pt x="39904" y="14588"/>
                  </a:cubicBezTo>
                  <a:cubicBezTo>
                    <a:pt x="40228" y="14259"/>
                    <a:pt x="40509" y="13970"/>
                    <a:pt x="40735" y="13738"/>
                  </a:cubicBezTo>
                  <a:cubicBezTo>
                    <a:pt x="41347" y="13969"/>
                    <a:pt x="42274" y="14211"/>
                    <a:pt x="43471" y="14211"/>
                  </a:cubicBezTo>
                  <a:cubicBezTo>
                    <a:pt x="43761" y="14211"/>
                    <a:pt x="44067" y="14197"/>
                    <a:pt x="44389" y="14165"/>
                  </a:cubicBezTo>
                  <a:cubicBezTo>
                    <a:pt x="44417" y="14165"/>
                    <a:pt x="44445" y="14165"/>
                    <a:pt x="44473" y="14165"/>
                  </a:cubicBezTo>
                  <a:cubicBezTo>
                    <a:pt x="45793" y="14165"/>
                    <a:pt x="47202" y="13928"/>
                    <a:pt x="48403" y="13191"/>
                  </a:cubicBezTo>
                  <a:cubicBezTo>
                    <a:pt x="48570" y="13088"/>
                    <a:pt x="48703" y="12946"/>
                    <a:pt x="48797" y="12788"/>
                  </a:cubicBezTo>
                  <a:lnTo>
                    <a:pt x="49916" y="12265"/>
                  </a:lnTo>
                  <a:lnTo>
                    <a:pt x="38765" y="4118"/>
                  </a:lnTo>
                  <a:cubicBezTo>
                    <a:pt x="40101" y="3499"/>
                    <a:pt x="41564" y="2871"/>
                    <a:pt x="42973" y="2309"/>
                  </a:cubicBezTo>
                  <a:close/>
                  <a:moveTo>
                    <a:pt x="28760" y="15890"/>
                  </a:moveTo>
                  <a:cubicBezTo>
                    <a:pt x="28690" y="16022"/>
                    <a:pt x="28626" y="16155"/>
                    <a:pt x="28567" y="16290"/>
                  </a:cubicBezTo>
                  <a:cubicBezTo>
                    <a:pt x="28556" y="16247"/>
                    <a:pt x="28546" y="16206"/>
                    <a:pt x="28536" y="16165"/>
                  </a:cubicBezTo>
                  <a:cubicBezTo>
                    <a:pt x="28608" y="16071"/>
                    <a:pt x="28682" y="15981"/>
                    <a:pt x="28760" y="15890"/>
                  </a:cubicBezTo>
                  <a:close/>
                  <a:moveTo>
                    <a:pt x="32278" y="16256"/>
                  </a:moveTo>
                  <a:cubicBezTo>
                    <a:pt x="32713" y="16393"/>
                    <a:pt x="33103" y="16637"/>
                    <a:pt x="33400" y="16955"/>
                  </a:cubicBezTo>
                  <a:cubicBezTo>
                    <a:pt x="33248" y="17169"/>
                    <a:pt x="33080" y="17368"/>
                    <a:pt x="32889" y="17536"/>
                  </a:cubicBezTo>
                  <a:cubicBezTo>
                    <a:pt x="32590" y="17794"/>
                    <a:pt x="32257" y="17936"/>
                    <a:pt x="31972" y="17938"/>
                  </a:cubicBezTo>
                  <a:cubicBezTo>
                    <a:pt x="31749" y="17932"/>
                    <a:pt x="31560" y="17815"/>
                    <a:pt x="31511" y="17704"/>
                  </a:cubicBezTo>
                  <a:cubicBezTo>
                    <a:pt x="31472" y="17614"/>
                    <a:pt x="31470" y="17378"/>
                    <a:pt x="31626" y="17099"/>
                  </a:cubicBezTo>
                  <a:cubicBezTo>
                    <a:pt x="31699" y="16963"/>
                    <a:pt x="31880" y="16693"/>
                    <a:pt x="32278" y="16256"/>
                  </a:cubicBezTo>
                  <a:close/>
                  <a:moveTo>
                    <a:pt x="40158" y="18845"/>
                  </a:moveTo>
                  <a:cubicBezTo>
                    <a:pt x="40170" y="18853"/>
                    <a:pt x="40199" y="18865"/>
                    <a:pt x="40244" y="18896"/>
                  </a:cubicBezTo>
                  <a:cubicBezTo>
                    <a:pt x="39984" y="19243"/>
                    <a:pt x="39653" y="19587"/>
                    <a:pt x="39284" y="19897"/>
                  </a:cubicBezTo>
                  <a:cubicBezTo>
                    <a:pt x="39223" y="19766"/>
                    <a:pt x="39223" y="19684"/>
                    <a:pt x="39227" y="19665"/>
                  </a:cubicBezTo>
                  <a:cubicBezTo>
                    <a:pt x="39239" y="19622"/>
                    <a:pt x="39305" y="19520"/>
                    <a:pt x="39543" y="19286"/>
                  </a:cubicBezTo>
                  <a:cubicBezTo>
                    <a:pt x="39697" y="19138"/>
                    <a:pt x="39873" y="18974"/>
                    <a:pt x="40027" y="18892"/>
                  </a:cubicBezTo>
                  <a:cubicBezTo>
                    <a:pt x="40088" y="18861"/>
                    <a:pt x="40136" y="18849"/>
                    <a:pt x="40158" y="18845"/>
                  </a:cubicBezTo>
                  <a:close/>
                  <a:moveTo>
                    <a:pt x="44674" y="19284"/>
                  </a:moveTo>
                  <a:cubicBezTo>
                    <a:pt x="44787" y="19374"/>
                    <a:pt x="44889" y="19477"/>
                    <a:pt x="44981" y="19587"/>
                  </a:cubicBezTo>
                  <a:cubicBezTo>
                    <a:pt x="44844" y="19747"/>
                    <a:pt x="44684" y="19918"/>
                    <a:pt x="44522" y="20082"/>
                  </a:cubicBezTo>
                  <a:cubicBezTo>
                    <a:pt x="44479" y="20104"/>
                    <a:pt x="44436" y="20131"/>
                    <a:pt x="44395" y="20162"/>
                  </a:cubicBezTo>
                  <a:cubicBezTo>
                    <a:pt x="44366" y="20162"/>
                    <a:pt x="44327" y="20158"/>
                    <a:pt x="44276" y="20152"/>
                  </a:cubicBezTo>
                  <a:cubicBezTo>
                    <a:pt x="44107" y="20131"/>
                    <a:pt x="44013" y="20106"/>
                    <a:pt x="43962" y="20090"/>
                  </a:cubicBezTo>
                  <a:cubicBezTo>
                    <a:pt x="43964" y="20041"/>
                    <a:pt x="43974" y="19969"/>
                    <a:pt x="44007" y="19912"/>
                  </a:cubicBezTo>
                  <a:cubicBezTo>
                    <a:pt x="44126" y="19686"/>
                    <a:pt x="44397" y="19475"/>
                    <a:pt x="44674" y="19284"/>
                  </a:cubicBezTo>
                  <a:close/>
                  <a:moveTo>
                    <a:pt x="35848" y="18785"/>
                  </a:moveTo>
                  <a:cubicBezTo>
                    <a:pt x="35977" y="19458"/>
                    <a:pt x="36059" y="20201"/>
                    <a:pt x="36088" y="21007"/>
                  </a:cubicBezTo>
                  <a:cubicBezTo>
                    <a:pt x="35905" y="20993"/>
                    <a:pt x="35716" y="20964"/>
                    <a:pt x="35526" y="20923"/>
                  </a:cubicBezTo>
                  <a:cubicBezTo>
                    <a:pt x="35228" y="20857"/>
                    <a:pt x="34752" y="20677"/>
                    <a:pt x="34176" y="20426"/>
                  </a:cubicBezTo>
                  <a:cubicBezTo>
                    <a:pt x="34293" y="20332"/>
                    <a:pt x="34408" y="20232"/>
                    <a:pt x="34518" y="20127"/>
                  </a:cubicBezTo>
                  <a:cubicBezTo>
                    <a:pt x="34816" y="19838"/>
                    <a:pt x="35288" y="19362"/>
                    <a:pt x="35848" y="18785"/>
                  </a:cubicBezTo>
                  <a:close/>
                  <a:moveTo>
                    <a:pt x="41715" y="20792"/>
                  </a:moveTo>
                  <a:cubicBezTo>
                    <a:pt x="41799" y="21089"/>
                    <a:pt x="41947" y="21374"/>
                    <a:pt x="42169" y="21629"/>
                  </a:cubicBezTo>
                  <a:cubicBezTo>
                    <a:pt x="41973" y="21663"/>
                    <a:pt x="41779" y="21678"/>
                    <a:pt x="41589" y="21678"/>
                  </a:cubicBezTo>
                  <a:cubicBezTo>
                    <a:pt x="41344" y="21678"/>
                    <a:pt x="41106" y="21653"/>
                    <a:pt x="40880" y="21612"/>
                  </a:cubicBezTo>
                  <a:cubicBezTo>
                    <a:pt x="41178" y="21354"/>
                    <a:pt x="41461" y="21079"/>
                    <a:pt x="41715" y="20792"/>
                  </a:cubicBezTo>
                  <a:close/>
                  <a:moveTo>
                    <a:pt x="27241" y="19105"/>
                  </a:moveTo>
                  <a:cubicBezTo>
                    <a:pt x="27262" y="19148"/>
                    <a:pt x="27276" y="19181"/>
                    <a:pt x="27286" y="19200"/>
                  </a:cubicBezTo>
                  <a:lnTo>
                    <a:pt x="27440" y="19518"/>
                  </a:lnTo>
                  <a:lnTo>
                    <a:pt x="27750" y="19686"/>
                  </a:lnTo>
                  <a:cubicBezTo>
                    <a:pt x="27959" y="19803"/>
                    <a:pt x="28780" y="20250"/>
                    <a:pt x="29820" y="20786"/>
                  </a:cubicBezTo>
                  <a:cubicBezTo>
                    <a:pt x="29833" y="20796"/>
                    <a:pt x="29849" y="20804"/>
                    <a:pt x="29861" y="20814"/>
                  </a:cubicBezTo>
                  <a:cubicBezTo>
                    <a:pt x="28991" y="21097"/>
                    <a:pt x="28263" y="21666"/>
                    <a:pt x="27842" y="22404"/>
                  </a:cubicBezTo>
                  <a:cubicBezTo>
                    <a:pt x="27827" y="22404"/>
                    <a:pt x="27811" y="22404"/>
                    <a:pt x="27796" y="22404"/>
                  </a:cubicBezTo>
                  <a:cubicBezTo>
                    <a:pt x="26987" y="22404"/>
                    <a:pt x="26174" y="22719"/>
                    <a:pt x="25514" y="23280"/>
                  </a:cubicBezTo>
                  <a:cubicBezTo>
                    <a:pt x="25493" y="23223"/>
                    <a:pt x="25473" y="23167"/>
                    <a:pt x="25450" y="23110"/>
                  </a:cubicBezTo>
                  <a:cubicBezTo>
                    <a:pt x="25069" y="22183"/>
                    <a:pt x="24332" y="21520"/>
                    <a:pt x="23479" y="21341"/>
                  </a:cubicBezTo>
                  <a:cubicBezTo>
                    <a:pt x="23325" y="21308"/>
                    <a:pt x="23117" y="21293"/>
                    <a:pt x="22865" y="21293"/>
                  </a:cubicBezTo>
                  <a:cubicBezTo>
                    <a:pt x="22684" y="21293"/>
                    <a:pt x="22479" y="21301"/>
                    <a:pt x="22256" y="21315"/>
                  </a:cubicBezTo>
                  <a:cubicBezTo>
                    <a:pt x="21595" y="21056"/>
                    <a:pt x="20857" y="20861"/>
                    <a:pt x="20067" y="20732"/>
                  </a:cubicBezTo>
                  <a:cubicBezTo>
                    <a:pt x="20732" y="20455"/>
                    <a:pt x="21442" y="20357"/>
                    <a:pt x="22127" y="20357"/>
                  </a:cubicBezTo>
                  <a:cubicBezTo>
                    <a:pt x="23667" y="20357"/>
                    <a:pt x="25073" y="20866"/>
                    <a:pt x="25530" y="21054"/>
                  </a:cubicBezTo>
                  <a:lnTo>
                    <a:pt x="26866" y="21592"/>
                  </a:lnTo>
                  <a:lnTo>
                    <a:pt x="27049" y="20164"/>
                  </a:lnTo>
                  <a:cubicBezTo>
                    <a:pt x="27081" y="19907"/>
                    <a:pt x="27141" y="19536"/>
                    <a:pt x="27241" y="19105"/>
                  </a:cubicBezTo>
                  <a:close/>
                  <a:moveTo>
                    <a:pt x="31123" y="22839"/>
                  </a:moveTo>
                  <a:cubicBezTo>
                    <a:pt x="31706" y="22839"/>
                    <a:pt x="32364" y="23059"/>
                    <a:pt x="33125" y="23508"/>
                  </a:cubicBezTo>
                  <a:cubicBezTo>
                    <a:pt x="33205" y="23553"/>
                    <a:pt x="33283" y="23600"/>
                    <a:pt x="33361" y="23650"/>
                  </a:cubicBezTo>
                  <a:cubicBezTo>
                    <a:pt x="33573" y="23775"/>
                    <a:pt x="33794" y="23912"/>
                    <a:pt x="34044" y="24035"/>
                  </a:cubicBezTo>
                  <a:cubicBezTo>
                    <a:pt x="33858" y="24193"/>
                    <a:pt x="33655" y="24339"/>
                    <a:pt x="33437" y="24466"/>
                  </a:cubicBezTo>
                  <a:cubicBezTo>
                    <a:pt x="32890" y="24788"/>
                    <a:pt x="32301" y="24956"/>
                    <a:pt x="31761" y="24956"/>
                  </a:cubicBezTo>
                  <a:cubicBezTo>
                    <a:pt x="31515" y="24956"/>
                    <a:pt x="31280" y="24921"/>
                    <a:pt x="31063" y="24850"/>
                  </a:cubicBezTo>
                  <a:cubicBezTo>
                    <a:pt x="30832" y="24772"/>
                    <a:pt x="30581" y="24636"/>
                    <a:pt x="30364" y="24474"/>
                  </a:cubicBezTo>
                  <a:cubicBezTo>
                    <a:pt x="30259" y="24140"/>
                    <a:pt x="30114" y="23818"/>
                    <a:pt x="29921" y="23533"/>
                  </a:cubicBezTo>
                  <a:cubicBezTo>
                    <a:pt x="29892" y="23492"/>
                    <a:pt x="29863" y="23453"/>
                    <a:pt x="29837" y="23414"/>
                  </a:cubicBezTo>
                  <a:cubicBezTo>
                    <a:pt x="30066" y="23100"/>
                    <a:pt x="30518" y="22870"/>
                    <a:pt x="30996" y="22843"/>
                  </a:cubicBezTo>
                  <a:cubicBezTo>
                    <a:pt x="31037" y="22839"/>
                    <a:pt x="31080" y="22839"/>
                    <a:pt x="31123" y="22839"/>
                  </a:cubicBezTo>
                  <a:close/>
                  <a:moveTo>
                    <a:pt x="20075" y="23920"/>
                  </a:moveTo>
                  <a:cubicBezTo>
                    <a:pt x="20112" y="24117"/>
                    <a:pt x="20174" y="24339"/>
                    <a:pt x="20280" y="24554"/>
                  </a:cubicBezTo>
                  <a:cubicBezTo>
                    <a:pt x="20440" y="24870"/>
                    <a:pt x="20678" y="25139"/>
                    <a:pt x="20974" y="25342"/>
                  </a:cubicBezTo>
                  <a:cubicBezTo>
                    <a:pt x="20122" y="25613"/>
                    <a:pt x="19148" y="25884"/>
                    <a:pt x="18208" y="26093"/>
                  </a:cubicBezTo>
                  <a:cubicBezTo>
                    <a:pt x="18165" y="26021"/>
                    <a:pt x="18124" y="25947"/>
                    <a:pt x="18085" y="25876"/>
                  </a:cubicBezTo>
                  <a:cubicBezTo>
                    <a:pt x="17804" y="25344"/>
                    <a:pt x="17644" y="24825"/>
                    <a:pt x="17609" y="24322"/>
                  </a:cubicBezTo>
                  <a:cubicBezTo>
                    <a:pt x="18446" y="24177"/>
                    <a:pt x="19298" y="24037"/>
                    <a:pt x="20075" y="23920"/>
                  </a:cubicBezTo>
                  <a:close/>
                  <a:moveTo>
                    <a:pt x="27689" y="24634"/>
                  </a:moveTo>
                  <a:cubicBezTo>
                    <a:pt x="27715" y="24696"/>
                    <a:pt x="27744" y="24757"/>
                    <a:pt x="27775" y="24819"/>
                  </a:cubicBezTo>
                  <a:cubicBezTo>
                    <a:pt x="27922" y="25116"/>
                    <a:pt x="28119" y="25389"/>
                    <a:pt x="28349" y="25640"/>
                  </a:cubicBezTo>
                  <a:cubicBezTo>
                    <a:pt x="28376" y="25902"/>
                    <a:pt x="28372" y="26177"/>
                    <a:pt x="28325" y="26413"/>
                  </a:cubicBezTo>
                  <a:cubicBezTo>
                    <a:pt x="28181" y="27129"/>
                    <a:pt x="27623" y="27829"/>
                    <a:pt x="26823" y="28290"/>
                  </a:cubicBezTo>
                  <a:cubicBezTo>
                    <a:pt x="26806" y="28301"/>
                    <a:pt x="26790" y="28309"/>
                    <a:pt x="26774" y="28319"/>
                  </a:cubicBezTo>
                  <a:cubicBezTo>
                    <a:pt x="26671" y="28024"/>
                    <a:pt x="26515" y="27767"/>
                    <a:pt x="26330" y="27552"/>
                  </a:cubicBezTo>
                  <a:cubicBezTo>
                    <a:pt x="26534" y="27148"/>
                    <a:pt x="26636" y="26649"/>
                    <a:pt x="26546" y="26052"/>
                  </a:cubicBezTo>
                  <a:cubicBezTo>
                    <a:pt x="26525" y="25908"/>
                    <a:pt x="26495" y="25775"/>
                    <a:pt x="26458" y="25650"/>
                  </a:cubicBezTo>
                  <a:cubicBezTo>
                    <a:pt x="26505" y="25549"/>
                    <a:pt x="26556" y="25455"/>
                    <a:pt x="26616" y="25365"/>
                  </a:cubicBezTo>
                  <a:cubicBezTo>
                    <a:pt x="26874" y="24958"/>
                    <a:pt x="27305" y="24677"/>
                    <a:pt x="27689" y="24634"/>
                  </a:cubicBezTo>
                  <a:close/>
                  <a:moveTo>
                    <a:pt x="23799" y="29062"/>
                  </a:moveTo>
                  <a:lnTo>
                    <a:pt x="23799" y="29062"/>
                  </a:lnTo>
                  <a:cubicBezTo>
                    <a:pt x="23764" y="29127"/>
                    <a:pt x="23729" y="29162"/>
                    <a:pt x="23709" y="29172"/>
                  </a:cubicBezTo>
                  <a:lnTo>
                    <a:pt x="23858" y="29632"/>
                  </a:lnTo>
                  <a:cubicBezTo>
                    <a:pt x="23828" y="29646"/>
                    <a:pt x="23795" y="29661"/>
                    <a:pt x="23760" y="29675"/>
                  </a:cubicBezTo>
                  <a:cubicBezTo>
                    <a:pt x="23728" y="29672"/>
                    <a:pt x="23696" y="29671"/>
                    <a:pt x="23664" y="29671"/>
                  </a:cubicBezTo>
                  <a:cubicBezTo>
                    <a:pt x="23602" y="29671"/>
                    <a:pt x="23540" y="29676"/>
                    <a:pt x="23477" y="29685"/>
                  </a:cubicBezTo>
                  <a:lnTo>
                    <a:pt x="22586" y="29837"/>
                  </a:lnTo>
                  <a:cubicBezTo>
                    <a:pt x="22361" y="29716"/>
                    <a:pt x="22143" y="29595"/>
                    <a:pt x="21932" y="29470"/>
                  </a:cubicBezTo>
                  <a:lnTo>
                    <a:pt x="23799" y="29062"/>
                  </a:lnTo>
                  <a:close/>
                  <a:moveTo>
                    <a:pt x="15416" y="24735"/>
                  </a:moveTo>
                  <a:cubicBezTo>
                    <a:pt x="15488" y="25348"/>
                    <a:pt x="15666" y="25966"/>
                    <a:pt x="15951" y="26577"/>
                  </a:cubicBezTo>
                  <a:lnTo>
                    <a:pt x="15921" y="26581"/>
                  </a:lnTo>
                  <a:lnTo>
                    <a:pt x="15931" y="27139"/>
                  </a:lnTo>
                  <a:cubicBezTo>
                    <a:pt x="15890" y="27262"/>
                    <a:pt x="15869" y="27390"/>
                    <a:pt x="15871" y="27523"/>
                  </a:cubicBezTo>
                  <a:cubicBezTo>
                    <a:pt x="15874" y="27617"/>
                    <a:pt x="15863" y="29509"/>
                    <a:pt x="14462" y="31177"/>
                  </a:cubicBezTo>
                  <a:lnTo>
                    <a:pt x="14983" y="24829"/>
                  </a:lnTo>
                  <a:cubicBezTo>
                    <a:pt x="15127" y="24798"/>
                    <a:pt x="15272" y="24768"/>
                    <a:pt x="15416" y="24735"/>
                  </a:cubicBezTo>
                  <a:close/>
                  <a:moveTo>
                    <a:pt x="35719" y="25521"/>
                  </a:moveTo>
                  <a:lnTo>
                    <a:pt x="35719" y="25521"/>
                  </a:lnTo>
                  <a:cubicBezTo>
                    <a:pt x="35321" y="27708"/>
                    <a:pt x="34598" y="30145"/>
                    <a:pt x="33464" y="32765"/>
                  </a:cubicBezTo>
                  <a:cubicBezTo>
                    <a:pt x="30466" y="32500"/>
                    <a:pt x="27859" y="31930"/>
                    <a:pt x="25674" y="31171"/>
                  </a:cubicBezTo>
                  <a:cubicBezTo>
                    <a:pt x="25670" y="31165"/>
                    <a:pt x="25670" y="31160"/>
                    <a:pt x="25668" y="31152"/>
                  </a:cubicBezTo>
                  <a:cubicBezTo>
                    <a:pt x="25740" y="31103"/>
                    <a:pt x="25809" y="31050"/>
                    <a:pt x="25879" y="30996"/>
                  </a:cubicBezTo>
                  <a:cubicBezTo>
                    <a:pt x="26560" y="30836"/>
                    <a:pt x="27254" y="30602"/>
                    <a:pt x="27933" y="30209"/>
                  </a:cubicBezTo>
                  <a:cubicBezTo>
                    <a:pt x="29248" y="29449"/>
                    <a:pt x="30165" y="28280"/>
                    <a:pt x="30473" y="26987"/>
                  </a:cubicBezTo>
                  <a:cubicBezTo>
                    <a:pt x="30887" y="27113"/>
                    <a:pt x="31326" y="27174"/>
                    <a:pt x="31769" y="27174"/>
                  </a:cubicBezTo>
                  <a:cubicBezTo>
                    <a:pt x="32701" y="27174"/>
                    <a:pt x="33669" y="26905"/>
                    <a:pt x="34566" y="26380"/>
                  </a:cubicBezTo>
                  <a:cubicBezTo>
                    <a:pt x="34998" y="26124"/>
                    <a:pt x="35378" y="25832"/>
                    <a:pt x="35719" y="25521"/>
                  </a:cubicBezTo>
                  <a:close/>
                  <a:moveTo>
                    <a:pt x="22424" y="32240"/>
                  </a:moveTo>
                  <a:cubicBezTo>
                    <a:pt x="22652" y="32348"/>
                    <a:pt x="22888" y="32453"/>
                    <a:pt x="23124" y="32556"/>
                  </a:cubicBezTo>
                  <a:cubicBezTo>
                    <a:pt x="22884" y="32662"/>
                    <a:pt x="22556" y="32773"/>
                    <a:pt x="22137" y="32884"/>
                  </a:cubicBezTo>
                  <a:cubicBezTo>
                    <a:pt x="21517" y="33050"/>
                    <a:pt x="20773" y="33315"/>
                    <a:pt x="19934" y="33641"/>
                  </a:cubicBezTo>
                  <a:cubicBezTo>
                    <a:pt x="19960" y="33313"/>
                    <a:pt x="19979" y="32984"/>
                    <a:pt x="19989" y="32656"/>
                  </a:cubicBezTo>
                  <a:lnTo>
                    <a:pt x="22424" y="32240"/>
                  </a:lnTo>
                  <a:close/>
                  <a:moveTo>
                    <a:pt x="12849" y="23664"/>
                  </a:moveTo>
                  <a:lnTo>
                    <a:pt x="11900" y="35214"/>
                  </a:lnTo>
                  <a:lnTo>
                    <a:pt x="13516" y="34652"/>
                  </a:lnTo>
                  <a:cubicBezTo>
                    <a:pt x="13754" y="34570"/>
                    <a:pt x="13980" y="34476"/>
                    <a:pt x="14195" y="34375"/>
                  </a:cubicBezTo>
                  <a:cubicBezTo>
                    <a:pt x="14337" y="34342"/>
                    <a:pt x="14470" y="34281"/>
                    <a:pt x="14587" y="34199"/>
                  </a:cubicBezTo>
                  <a:cubicBezTo>
                    <a:pt x="14645" y="34160"/>
                    <a:pt x="14698" y="34123"/>
                    <a:pt x="14753" y="34082"/>
                  </a:cubicBezTo>
                  <a:cubicBezTo>
                    <a:pt x="16296" y="33171"/>
                    <a:pt x="17139" y="31805"/>
                    <a:pt x="17601" y="30549"/>
                  </a:cubicBezTo>
                  <a:lnTo>
                    <a:pt x="17601" y="30549"/>
                  </a:lnTo>
                  <a:cubicBezTo>
                    <a:pt x="17683" y="31595"/>
                    <a:pt x="17675" y="32650"/>
                    <a:pt x="17578" y="33702"/>
                  </a:cubicBezTo>
                  <a:cubicBezTo>
                    <a:pt x="17550" y="33996"/>
                    <a:pt x="17636" y="34275"/>
                    <a:pt x="17798" y="34496"/>
                  </a:cubicBezTo>
                  <a:cubicBezTo>
                    <a:pt x="17777" y="34505"/>
                    <a:pt x="17757" y="34513"/>
                    <a:pt x="17736" y="34523"/>
                  </a:cubicBezTo>
                  <a:cubicBezTo>
                    <a:pt x="16596" y="34991"/>
                    <a:pt x="15414" y="35473"/>
                    <a:pt x="14183" y="35935"/>
                  </a:cubicBezTo>
                  <a:cubicBezTo>
                    <a:pt x="11838" y="36817"/>
                    <a:pt x="6475" y="37685"/>
                    <a:pt x="4214" y="38025"/>
                  </a:cubicBezTo>
                  <a:lnTo>
                    <a:pt x="2481" y="29185"/>
                  </a:lnTo>
                  <a:cubicBezTo>
                    <a:pt x="5060" y="27665"/>
                    <a:pt x="10063" y="24829"/>
                    <a:pt x="12849" y="23664"/>
                  </a:cubicBezTo>
                  <a:close/>
                  <a:moveTo>
                    <a:pt x="42766" y="1"/>
                  </a:moveTo>
                  <a:lnTo>
                    <a:pt x="42464" y="120"/>
                  </a:lnTo>
                  <a:cubicBezTo>
                    <a:pt x="40960" y="713"/>
                    <a:pt x="33388" y="3761"/>
                    <a:pt x="31962" y="5688"/>
                  </a:cubicBezTo>
                  <a:lnTo>
                    <a:pt x="31642" y="6115"/>
                  </a:lnTo>
                  <a:cubicBezTo>
                    <a:pt x="27719" y="11383"/>
                    <a:pt x="26242" y="13804"/>
                    <a:pt x="26189" y="15047"/>
                  </a:cubicBezTo>
                  <a:cubicBezTo>
                    <a:pt x="26181" y="15248"/>
                    <a:pt x="26189" y="15455"/>
                    <a:pt x="26207" y="15665"/>
                  </a:cubicBezTo>
                  <a:cubicBezTo>
                    <a:pt x="25690" y="16555"/>
                    <a:pt x="25323" y="17548"/>
                    <a:pt x="25083" y="18555"/>
                  </a:cubicBezTo>
                  <a:cubicBezTo>
                    <a:pt x="24149" y="18295"/>
                    <a:pt x="23155" y="18139"/>
                    <a:pt x="22165" y="18139"/>
                  </a:cubicBezTo>
                  <a:cubicBezTo>
                    <a:pt x="20124" y="18139"/>
                    <a:pt x="18105" y="18804"/>
                    <a:pt x="16688" y="20587"/>
                  </a:cubicBezTo>
                  <a:cubicBezTo>
                    <a:pt x="15695" y="20648"/>
                    <a:pt x="14677" y="20794"/>
                    <a:pt x="13672" y="21030"/>
                  </a:cubicBezTo>
                  <a:cubicBezTo>
                    <a:pt x="10658" y="21737"/>
                    <a:pt x="1683" y="27072"/>
                    <a:pt x="669" y="27677"/>
                  </a:cubicBezTo>
                  <a:lnTo>
                    <a:pt x="0" y="28077"/>
                  </a:lnTo>
                  <a:lnTo>
                    <a:pt x="2440" y="40520"/>
                  </a:lnTo>
                  <a:lnTo>
                    <a:pt x="3478" y="40374"/>
                  </a:lnTo>
                  <a:cubicBezTo>
                    <a:pt x="3816" y="40329"/>
                    <a:pt x="11733" y="39227"/>
                    <a:pt x="14965" y="38013"/>
                  </a:cubicBezTo>
                  <a:cubicBezTo>
                    <a:pt x="16226" y="37539"/>
                    <a:pt x="17474" y="37026"/>
                    <a:pt x="18578" y="36577"/>
                  </a:cubicBezTo>
                  <a:cubicBezTo>
                    <a:pt x="20270" y="35883"/>
                    <a:pt x="21729" y="35288"/>
                    <a:pt x="22716" y="35022"/>
                  </a:cubicBezTo>
                  <a:cubicBezTo>
                    <a:pt x="23526" y="34804"/>
                    <a:pt x="24835" y="34453"/>
                    <a:pt x="25459" y="33436"/>
                  </a:cubicBezTo>
                  <a:cubicBezTo>
                    <a:pt x="28027" y="34271"/>
                    <a:pt x="30953" y="34831"/>
                    <a:pt x="34088" y="35042"/>
                  </a:cubicBezTo>
                  <a:lnTo>
                    <a:pt x="34959" y="35089"/>
                  </a:lnTo>
                  <a:lnTo>
                    <a:pt x="35206" y="34318"/>
                  </a:lnTo>
                  <a:cubicBezTo>
                    <a:pt x="36995" y="30358"/>
                    <a:pt x="38027" y="26446"/>
                    <a:pt x="38265" y="23020"/>
                  </a:cubicBezTo>
                  <a:cubicBezTo>
                    <a:pt x="38281" y="23018"/>
                    <a:pt x="38295" y="23011"/>
                    <a:pt x="38308" y="23009"/>
                  </a:cubicBezTo>
                  <a:cubicBezTo>
                    <a:pt x="38954" y="23362"/>
                    <a:pt x="40189" y="23906"/>
                    <a:pt x="41625" y="23906"/>
                  </a:cubicBezTo>
                  <a:cubicBezTo>
                    <a:pt x="42472" y="23906"/>
                    <a:pt x="43391" y="23715"/>
                    <a:pt x="44309" y="23184"/>
                  </a:cubicBezTo>
                  <a:cubicBezTo>
                    <a:pt x="44319" y="23190"/>
                    <a:pt x="44333" y="23194"/>
                    <a:pt x="44345" y="23200"/>
                  </a:cubicBezTo>
                  <a:cubicBezTo>
                    <a:pt x="44719" y="23387"/>
                    <a:pt x="45209" y="23549"/>
                    <a:pt x="45796" y="23553"/>
                  </a:cubicBezTo>
                  <a:lnTo>
                    <a:pt x="45823" y="23553"/>
                  </a:lnTo>
                  <a:cubicBezTo>
                    <a:pt x="46009" y="23553"/>
                    <a:pt x="46194" y="23539"/>
                    <a:pt x="46379" y="23508"/>
                  </a:cubicBezTo>
                  <a:cubicBezTo>
                    <a:pt x="47238" y="23405"/>
                    <a:pt x="48346" y="22975"/>
                    <a:pt x="49366" y="21666"/>
                  </a:cubicBezTo>
                  <a:cubicBezTo>
                    <a:pt x="49561" y="21417"/>
                    <a:pt x="49821" y="21085"/>
                    <a:pt x="50067" y="20695"/>
                  </a:cubicBezTo>
                  <a:cubicBezTo>
                    <a:pt x="50504" y="20072"/>
                    <a:pt x="50730" y="19522"/>
                    <a:pt x="50787" y="18978"/>
                  </a:cubicBezTo>
                  <a:cubicBezTo>
                    <a:pt x="50798" y="18884"/>
                    <a:pt x="50800" y="18789"/>
                    <a:pt x="50800" y="18699"/>
                  </a:cubicBezTo>
                  <a:cubicBezTo>
                    <a:pt x="50828" y="18295"/>
                    <a:pt x="50769" y="17876"/>
                    <a:pt x="50586" y="17460"/>
                  </a:cubicBezTo>
                  <a:cubicBezTo>
                    <a:pt x="53040" y="15480"/>
                    <a:pt x="59556" y="9703"/>
                    <a:pt x="59488" y="4174"/>
                  </a:cubicBezTo>
                  <a:lnTo>
                    <a:pt x="59478" y="3271"/>
                  </a:lnTo>
                  <a:lnTo>
                    <a:pt x="42766" y="1"/>
                  </a:lnTo>
                  <a:close/>
                </a:path>
              </a:pathLst>
            </a:custGeom>
            <a:solidFill>
              <a:srgbClr val="FFFFFF"/>
            </a:solidFill>
            <a:ln>
              <a:noFill/>
            </a:ln>
            <a:effectLst>
              <a:outerShdw blurRad="142875" dist="47625" dir="4380000" algn="bl" rotWithShape="0">
                <a:schemeClr val="lt1">
                  <a:alpha val="30000"/>
                </a:schemeClr>
              </a:outerShdw>
            </a:effectLst>
          </p:spPr>
          <p:txBody>
            <a:bodyPr spcFirstLastPara="1" wrap="square" lIns="91425" tIns="91425" rIns="91425" bIns="91425" anchor="ctr" anchorCtr="0">
              <a:noAutofit/>
            </a:bodyPr>
            <a:lstStyle/>
            <a:p>
              <a:endParaRPr/>
            </a:p>
          </p:txBody>
        </p:sp>
        <p:sp>
          <p:nvSpPr>
            <p:cNvPr id="3116" name="Google Shape;3116;p49"/>
            <p:cNvSpPr/>
            <p:nvPr/>
          </p:nvSpPr>
          <p:spPr>
            <a:xfrm>
              <a:off x="4827600" y="3198175"/>
              <a:ext cx="613975" cy="440225"/>
            </a:xfrm>
            <a:custGeom>
              <a:avLst/>
              <a:gdLst/>
              <a:ahLst/>
              <a:cxnLst/>
              <a:rect l="l" t="t" r="r" b="b"/>
              <a:pathLst>
                <a:path w="24559" h="17609" extrusionOk="0">
                  <a:moveTo>
                    <a:pt x="16492" y="1"/>
                  </a:moveTo>
                  <a:cubicBezTo>
                    <a:pt x="15226" y="1"/>
                    <a:pt x="13915" y="153"/>
                    <a:pt x="12683" y="443"/>
                  </a:cubicBezTo>
                  <a:cubicBezTo>
                    <a:pt x="9754" y="1130"/>
                    <a:pt x="1" y="6961"/>
                    <a:pt x="1" y="6961"/>
                  </a:cubicBezTo>
                  <a:lnTo>
                    <a:pt x="2083" y="17609"/>
                  </a:lnTo>
                  <a:cubicBezTo>
                    <a:pt x="2083" y="17609"/>
                    <a:pt x="10178" y="16490"/>
                    <a:pt x="13330" y="15305"/>
                  </a:cubicBezTo>
                  <a:cubicBezTo>
                    <a:pt x="16483" y="14121"/>
                    <a:pt x="19441" y="12754"/>
                    <a:pt x="21183" y="12285"/>
                  </a:cubicBezTo>
                  <a:cubicBezTo>
                    <a:pt x="22925" y="11815"/>
                    <a:pt x="23530" y="11345"/>
                    <a:pt x="23452" y="10262"/>
                  </a:cubicBezTo>
                  <a:cubicBezTo>
                    <a:pt x="23378" y="9176"/>
                    <a:pt x="22576" y="9168"/>
                    <a:pt x="22576" y="9168"/>
                  </a:cubicBezTo>
                  <a:cubicBezTo>
                    <a:pt x="22576" y="9168"/>
                    <a:pt x="24548" y="8541"/>
                    <a:pt x="24552" y="7443"/>
                  </a:cubicBezTo>
                  <a:cubicBezTo>
                    <a:pt x="24558" y="6347"/>
                    <a:pt x="23329" y="6025"/>
                    <a:pt x="23329" y="6025"/>
                  </a:cubicBezTo>
                  <a:cubicBezTo>
                    <a:pt x="23329" y="6025"/>
                    <a:pt x="24384" y="5740"/>
                    <a:pt x="24207" y="4544"/>
                  </a:cubicBezTo>
                  <a:cubicBezTo>
                    <a:pt x="24054" y="3522"/>
                    <a:pt x="23334" y="3448"/>
                    <a:pt x="23129" y="3448"/>
                  </a:cubicBezTo>
                  <a:cubicBezTo>
                    <a:pt x="23095" y="3448"/>
                    <a:pt x="23075" y="3450"/>
                    <a:pt x="23075" y="3450"/>
                  </a:cubicBezTo>
                  <a:cubicBezTo>
                    <a:pt x="23362" y="2267"/>
                    <a:pt x="23278" y="1986"/>
                    <a:pt x="21140" y="913"/>
                  </a:cubicBezTo>
                  <a:cubicBezTo>
                    <a:pt x="19899" y="292"/>
                    <a:pt x="18239" y="1"/>
                    <a:pt x="1649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17" name="Google Shape;3117;p49"/>
            <p:cNvSpPr/>
            <p:nvPr/>
          </p:nvSpPr>
          <p:spPr>
            <a:xfrm>
              <a:off x="5252325" y="3340550"/>
              <a:ext cx="19475" cy="162750"/>
            </a:xfrm>
            <a:custGeom>
              <a:avLst/>
              <a:gdLst/>
              <a:ahLst/>
              <a:cxnLst/>
              <a:rect l="l" t="t" r="r" b="b"/>
              <a:pathLst>
                <a:path w="779" h="6510" extrusionOk="0">
                  <a:moveTo>
                    <a:pt x="69" y="0"/>
                  </a:moveTo>
                  <a:cubicBezTo>
                    <a:pt x="64" y="0"/>
                    <a:pt x="59" y="1"/>
                    <a:pt x="54" y="2"/>
                  </a:cubicBezTo>
                  <a:cubicBezTo>
                    <a:pt x="21" y="8"/>
                    <a:pt x="1" y="43"/>
                    <a:pt x="9" y="76"/>
                  </a:cubicBezTo>
                  <a:cubicBezTo>
                    <a:pt x="501" y="2166"/>
                    <a:pt x="653" y="4306"/>
                    <a:pt x="454" y="6444"/>
                  </a:cubicBezTo>
                  <a:cubicBezTo>
                    <a:pt x="452" y="6477"/>
                    <a:pt x="479" y="6508"/>
                    <a:pt x="512" y="6510"/>
                  </a:cubicBezTo>
                  <a:lnTo>
                    <a:pt x="516" y="6510"/>
                  </a:lnTo>
                  <a:cubicBezTo>
                    <a:pt x="546" y="6510"/>
                    <a:pt x="573" y="6485"/>
                    <a:pt x="581" y="6454"/>
                  </a:cubicBezTo>
                  <a:cubicBezTo>
                    <a:pt x="778" y="4302"/>
                    <a:pt x="626" y="2148"/>
                    <a:pt x="130" y="47"/>
                  </a:cubicBezTo>
                  <a:cubicBezTo>
                    <a:pt x="123" y="19"/>
                    <a:pt x="98" y="0"/>
                    <a:pt x="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8" name="Google Shape;3118;p49"/>
            <p:cNvSpPr/>
            <p:nvPr/>
          </p:nvSpPr>
          <p:spPr>
            <a:xfrm>
              <a:off x="5267000" y="3425900"/>
              <a:ext cx="123075" cy="23500"/>
            </a:xfrm>
            <a:custGeom>
              <a:avLst/>
              <a:gdLst/>
              <a:ahLst/>
              <a:cxnLst/>
              <a:rect l="l" t="t" r="r" b="b"/>
              <a:pathLst>
                <a:path w="4923" h="940" extrusionOk="0">
                  <a:moveTo>
                    <a:pt x="4857" y="1"/>
                  </a:moveTo>
                  <a:cubicBezTo>
                    <a:pt x="4854" y="1"/>
                    <a:pt x="4850" y="1"/>
                    <a:pt x="4846" y="2"/>
                  </a:cubicBezTo>
                  <a:lnTo>
                    <a:pt x="58" y="816"/>
                  </a:lnTo>
                  <a:cubicBezTo>
                    <a:pt x="25" y="825"/>
                    <a:pt x="0" y="855"/>
                    <a:pt x="7" y="888"/>
                  </a:cubicBezTo>
                  <a:cubicBezTo>
                    <a:pt x="11" y="919"/>
                    <a:pt x="37" y="939"/>
                    <a:pt x="68" y="939"/>
                  </a:cubicBezTo>
                  <a:lnTo>
                    <a:pt x="78" y="939"/>
                  </a:lnTo>
                  <a:lnTo>
                    <a:pt x="4867" y="125"/>
                  </a:lnTo>
                  <a:cubicBezTo>
                    <a:pt x="4900" y="117"/>
                    <a:pt x="4922" y="86"/>
                    <a:pt x="4918" y="53"/>
                  </a:cubicBezTo>
                  <a:cubicBezTo>
                    <a:pt x="4911" y="22"/>
                    <a:pt x="4886" y="1"/>
                    <a:pt x="48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19" name="Google Shape;3119;p49"/>
            <p:cNvSpPr/>
            <p:nvPr/>
          </p:nvSpPr>
          <p:spPr>
            <a:xfrm>
              <a:off x="5259775" y="3347150"/>
              <a:ext cx="152900" cy="35875"/>
            </a:xfrm>
            <a:custGeom>
              <a:avLst/>
              <a:gdLst/>
              <a:ahLst/>
              <a:cxnLst/>
              <a:rect l="l" t="t" r="r" b="b"/>
              <a:pathLst>
                <a:path w="6116" h="1435" extrusionOk="0">
                  <a:moveTo>
                    <a:pt x="6048" y="1"/>
                  </a:moveTo>
                  <a:cubicBezTo>
                    <a:pt x="6044" y="1"/>
                    <a:pt x="6039" y="1"/>
                    <a:pt x="6034" y="3"/>
                  </a:cubicBezTo>
                  <a:lnTo>
                    <a:pt x="54" y="1312"/>
                  </a:lnTo>
                  <a:cubicBezTo>
                    <a:pt x="23" y="1320"/>
                    <a:pt x="0" y="1353"/>
                    <a:pt x="8" y="1387"/>
                  </a:cubicBezTo>
                  <a:cubicBezTo>
                    <a:pt x="13" y="1414"/>
                    <a:pt x="39" y="1435"/>
                    <a:pt x="68" y="1435"/>
                  </a:cubicBezTo>
                  <a:cubicBezTo>
                    <a:pt x="72" y="1435"/>
                    <a:pt x="78" y="1435"/>
                    <a:pt x="82" y="1433"/>
                  </a:cubicBezTo>
                  <a:lnTo>
                    <a:pt x="6063" y="122"/>
                  </a:lnTo>
                  <a:cubicBezTo>
                    <a:pt x="6093" y="115"/>
                    <a:pt x="6116" y="81"/>
                    <a:pt x="6110" y="48"/>
                  </a:cubicBezTo>
                  <a:cubicBezTo>
                    <a:pt x="6103" y="21"/>
                    <a:pt x="6078" y="1"/>
                    <a:pt x="60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0" name="Google Shape;3120;p49"/>
            <p:cNvSpPr/>
            <p:nvPr/>
          </p:nvSpPr>
          <p:spPr>
            <a:xfrm>
              <a:off x="5477350" y="2685300"/>
              <a:ext cx="780500" cy="540850"/>
            </a:xfrm>
            <a:custGeom>
              <a:avLst/>
              <a:gdLst/>
              <a:ahLst/>
              <a:cxnLst/>
              <a:rect l="l" t="t" r="r" b="b"/>
              <a:pathLst>
                <a:path w="31220" h="21634" extrusionOk="0">
                  <a:moveTo>
                    <a:pt x="15637" y="1"/>
                  </a:moveTo>
                  <a:cubicBezTo>
                    <a:pt x="15637" y="1"/>
                    <a:pt x="6930" y="3429"/>
                    <a:pt x="5619" y="5195"/>
                  </a:cubicBezTo>
                  <a:cubicBezTo>
                    <a:pt x="4308" y="6962"/>
                    <a:pt x="127" y="12472"/>
                    <a:pt x="66" y="13943"/>
                  </a:cubicBezTo>
                  <a:cubicBezTo>
                    <a:pt x="0" y="15412"/>
                    <a:pt x="1053" y="17562"/>
                    <a:pt x="1053" y="17562"/>
                  </a:cubicBezTo>
                  <a:cubicBezTo>
                    <a:pt x="1053" y="17562"/>
                    <a:pt x="6374" y="20480"/>
                    <a:pt x="8059" y="20847"/>
                  </a:cubicBezTo>
                  <a:cubicBezTo>
                    <a:pt x="8476" y="20938"/>
                    <a:pt x="8881" y="20972"/>
                    <a:pt x="9254" y="20972"/>
                  </a:cubicBezTo>
                  <a:cubicBezTo>
                    <a:pt x="10389" y="20972"/>
                    <a:pt x="11232" y="20656"/>
                    <a:pt x="11232" y="20656"/>
                  </a:cubicBezTo>
                  <a:cubicBezTo>
                    <a:pt x="11232" y="20656"/>
                    <a:pt x="12639" y="21634"/>
                    <a:pt x="14383" y="21634"/>
                  </a:cubicBezTo>
                  <a:cubicBezTo>
                    <a:pt x="15242" y="21634"/>
                    <a:pt x="16184" y="21396"/>
                    <a:pt x="17080" y="20687"/>
                  </a:cubicBezTo>
                  <a:cubicBezTo>
                    <a:pt x="17080" y="20687"/>
                    <a:pt x="17654" y="21289"/>
                    <a:pt x="18587" y="21289"/>
                  </a:cubicBezTo>
                  <a:cubicBezTo>
                    <a:pt x="19210" y="21289"/>
                    <a:pt x="19994" y="21020"/>
                    <a:pt x="20873" y="20123"/>
                  </a:cubicBezTo>
                  <a:cubicBezTo>
                    <a:pt x="23070" y="17887"/>
                    <a:pt x="22578" y="17228"/>
                    <a:pt x="21794" y="16110"/>
                  </a:cubicBezTo>
                  <a:cubicBezTo>
                    <a:pt x="21794" y="16110"/>
                    <a:pt x="31219" y="9204"/>
                    <a:pt x="31147" y="3037"/>
                  </a:cubicBezTo>
                  <a:lnTo>
                    <a:pt x="1563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21" name="Google Shape;3121;p49"/>
            <p:cNvSpPr/>
            <p:nvPr/>
          </p:nvSpPr>
          <p:spPr>
            <a:xfrm>
              <a:off x="5154675" y="2988475"/>
              <a:ext cx="625750" cy="516375"/>
            </a:xfrm>
            <a:custGeom>
              <a:avLst/>
              <a:gdLst/>
              <a:ahLst/>
              <a:cxnLst/>
              <a:rect l="l" t="t" r="r" b="b"/>
              <a:pathLst>
                <a:path w="25030" h="20655" extrusionOk="0">
                  <a:moveTo>
                    <a:pt x="17705" y="1"/>
                  </a:moveTo>
                  <a:cubicBezTo>
                    <a:pt x="17658" y="1"/>
                    <a:pt x="17610" y="1"/>
                    <a:pt x="17562" y="3"/>
                  </a:cubicBezTo>
                  <a:cubicBezTo>
                    <a:pt x="12770" y="144"/>
                    <a:pt x="11795" y="5396"/>
                    <a:pt x="11623" y="6742"/>
                  </a:cubicBezTo>
                  <a:cubicBezTo>
                    <a:pt x="11143" y="6548"/>
                    <a:pt x="9558" y="5969"/>
                    <a:pt x="7780" y="5969"/>
                  </a:cubicBezTo>
                  <a:cubicBezTo>
                    <a:pt x="5983" y="5969"/>
                    <a:pt x="3989" y="6560"/>
                    <a:pt x="2735" y="8739"/>
                  </a:cubicBezTo>
                  <a:cubicBezTo>
                    <a:pt x="1" y="13492"/>
                    <a:pt x="7284" y="19799"/>
                    <a:pt x="19839" y="20654"/>
                  </a:cubicBezTo>
                  <a:lnTo>
                    <a:pt x="19846" y="20642"/>
                  </a:lnTo>
                  <a:cubicBezTo>
                    <a:pt x="25029" y="9231"/>
                    <a:pt x="23095" y="1"/>
                    <a:pt x="1770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22" name="Google Shape;3122;p49"/>
            <p:cNvSpPr/>
            <p:nvPr/>
          </p:nvSpPr>
          <p:spPr>
            <a:xfrm>
              <a:off x="5402350" y="3244375"/>
              <a:ext cx="135125" cy="165825"/>
            </a:xfrm>
            <a:custGeom>
              <a:avLst/>
              <a:gdLst/>
              <a:ahLst/>
              <a:cxnLst/>
              <a:rect l="l" t="t" r="r" b="b"/>
              <a:pathLst>
                <a:path w="5405" h="6633" extrusionOk="0">
                  <a:moveTo>
                    <a:pt x="3555" y="0"/>
                  </a:moveTo>
                  <a:cubicBezTo>
                    <a:pt x="2720" y="0"/>
                    <a:pt x="1909" y="531"/>
                    <a:pt x="1449" y="1246"/>
                  </a:cubicBezTo>
                  <a:cubicBezTo>
                    <a:pt x="922" y="2064"/>
                    <a:pt x="786" y="3073"/>
                    <a:pt x="799" y="4048"/>
                  </a:cubicBezTo>
                  <a:cubicBezTo>
                    <a:pt x="807" y="4526"/>
                    <a:pt x="848" y="5008"/>
                    <a:pt x="756" y="5474"/>
                  </a:cubicBezTo>
                  <a:cubicBezTo>
                    <a:pt x="665" y="5942"/>
                    <a:pt x="421" y="6407"/>
                    <a:pt x="1" y="6633"/>
                  </a:cubicBezTo>
                  <a:cubicBezTo>
                    <a:pt x="1131" y="6485"/>
                    <a:pt x="2155" y="6303"/>
                    <a:pt x="3142" y="5732"/>
                  </a:cubicBezTo>
                  <a:cubicBezTo>
                    <a:pt x="4130" y="5162"/>
                    <a:pt x="4955" y="4231"/>
                    <a:pt x="5179" y="3110"/>
                  </a:cubicBezTo>
                  <a:cubicBezTo>
                    <a:pt x="5405" y="1992"/>
                    <a:pt x="5039" y="250"/>
                    <a:pt x="3919" y="35"/>
                  </a:cubicBezTo>
                  <a:cubicBezTo>
                    <a:pt x="3798" y="12"/>
                    <a:pt x="3676" y="0"/>
                    <a:pt x="355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3" name="Google Shape;3123;p49"/>
            <p:cNvSpPr/>
            <p:nvPr/>
          </p:nvSpPr>
          <p:spPr>
            <a:xfrm>
              <a:off x="5503950" y="3199650"/>
              <a:ext cx="200925" cy="108450"/>
            </a:xfrm>
            <a:custGeom>
              <a:avLst/>
              <a:gdLst/>
              <a:ahLst/>
              <a:cxnLst/>
              <a:rect l="l" t="t" r="r" b="b"/>
              <a:pathLst>
                <a:path w="8037" h="4338" extrusionOk="0">
                  <a:moveTo>
                    <a:pt x="2831" y="1"/>
                  </a:moveTo>
                  <a:cubicBezTo>
                    <a:pt x="2766" y="1"/>
                    <a:pt x="2701" y="2"/>
                    <a:pt x="2635" y="6"/>
                  </a:cubicBezTo>
                  <a:cubicBezTo>
                    <a:pt x="1663" y="62"/>
                    <a:pt x="676" y="640"/>
                    <a:pt x="366" y="1559"/>
                  </a:cubicBezTo>
                  <a:cubicBezTo>
                    <a:pt x="1" y="2643"/>
                    <a:pt x="1341" y="3814"/>
                    <a:pt x="2420" y="4173"/>
                  </a:cubicBezTo>
                  <a:cubicBezTo>
                    <a:pt x="2760" y="4286"/>
                    <a:pt x="3114" y="4338"/>
                    <a:pt x="3469" y="4338"/>
                  </a:cubicBezTo>
                  <a:cubicBezTo>
                    <a:pt x="4245" y="4338"/>
                    <a:pt x="5029" y="4091"/>
                    <a:pt x="5704" y="3693"/>
                  </a:cubicBezTo>
                  <a:cubicBezTo>
                    <a:pt x="6687" y="3115"/>
                    <a:pt x="7350" y="2314"/>
                    <a:pt x="8037" y="1403"/>
                  </a:cubicBezTo>
                  <a:lnTo>
                    <a:pt x="8037" y="1403"/>
                  </a:lnTo>
                  <a:cubicBezTo>
                    <a:pt x="7818" y="1542"/>
                    <a:pt x="7565" y="1600"/>
                    <a:pt x="7306" y="1600"/>
                  </a:cubicBezTo>
                  <a:cubicBezTo>
                    <a:pt x="7087" y="1600"/>
                    <a:pt x="6864" y="1558"/>
                    <a:pt x="6656" y="1488"/>
                  </a:cubicBezTo>
                  <a:cubicBezTo>
                    <a:pt x="6205" y="1334"/>
                    <a:pt x="5805" y="1063"/>
                    <a:pt x="5394" y="821"/>
                  </a:cubicBezTo>
                  <a:cubicBezTo>
                    <a:pt x="4612" y="362"/>
                    <a:pt x="3735" y="1"/>
                    <a:pt x="283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24" name="Google Shape;3124;p49"/>
            <p:cNvSpPr/>
            <p:nvPr/>
          </p:nvSpPr>
          <p:spPr>
            <a:xfrm>
              <a:off x="5960325" y="3095575"/>
              <a:ext cx="74200" cy="70500"/>
            </a:xfrm>
            <a:custGeom>
              <a:avLst/>
              <a:gdLst/>
              <a:ahLst/>
              <a:cxnLst/>
              <a:rect l="l" t="t" r="r" b="b"/>
              <a:pathLst>
                <a:path w="2968" h="2820" extrusionOk="0">
                  <a:moveTo>
                    <a:pt x="1599" y="120"/>
                  </a:moveTo>
                  <a:cubicBezTo>
                    <a:pt x="1675" y="120"/>
                    <a:pt x="1757" y="140"/>
                    <a:pt x="1868" y="179"/>
                  </a:cubicBezTo>
                  <a:cubicBezTo>
                    <a:pt x="2102" y="261"/>
                    <a:pt x="2299" y="376"/>
                    <a:pt x="2450" y="520"/>
                  </a:cubicBezTo>
                  <a:cubicBezTo>
                    <a:pt x="2717" y="774"/>
                    <a:pt x="2840" y="1139"/>
                    <a:pt x="2764" y="1451"/>
                  </a:cubicBezTo>
                  <a:cubicBezTo>
                    <a:pt x="2717" y="1656"/>
                    <a:pt x="2584" y="1835"/>
                    <a:pt x="2487" y="1954"/>
                  </a:cubicBezTo>
                  <a:cubicBezTo>
                    <a:pt x="2237" y="2261"/>
                    <a:pt x="1960" y="2477"/>
                    <a:pt x="1663" y="2594"/>
                  </a:cubicBezTo>
                  <a:cubicBezTo>
                    <a:pt x="1496" y="2660"/>
                    <a:pt x="1321" y="2693"/>
                    <a:pt x="1151" y="2693"/>
                  </a:cubicBezTo>
                  <a:cubicBezTo>
                    <a:pt x="974" y="2693"/>
                    <a:pt x="803" y="2657"/>
                    <a:pt x="655" y="2583"/>
                  </a:cubicBezTo>
                  <a:cubicBezTo>
                    <a:pt x="337" y="2428"/>
                    <a:pt x="124" y="2095"/>
                    <a:pt x="138" y="1771"/>
                  </a:cubicBezTo>
                  <a:cubicBezTo>
                    <a:pt x="147" y="1603"/>
                    <a:pt x="208" y="1424"/>
                    <a:pt x="337" y="1209"/>
                  </a:cubicBezTo>
                  <a:cubicBezTo>
                    <a:pt x="573" y="815"/>
                    <a:pt x="906" y="474"/>
                    <a:pt x="1297" y="228"/>
                  </a:cubicBezTo>
                  <a:cubicBezTo>
                    <a:pt x="1419" y="152"/>
                    <a:pt x="1503" y="120"/>
                    <a:pt x="1599" y="120"/>
                  </a:cubicBezTo>
                  <a:close/>
                  <a:moveTo>
                    <a:pt x="1597" y="0"/>
                  </a:moveTo>
                  <a:cubicBezTo>
                    <a:pt x="1483" y="0"/>
                    <a:pt x="1376" y="38"/>
                    <a:pt x="1234" y="128"/>
                  </a:cubicBezTo>
                  <a:cubicBezTo>
                    <a:pt x="824" y="384"/>
                    <a:pt x="481" y="737"/>
                    <a:pt x="235" y="1149"/>
                  </a:cubicBezTo>
                  <a:cubicBezTo>
                    <a:pt x="95" y="1383"/>
                    <a:pt x="30" y="1578"/>
                    <a:pt x="19" y="1769"/>
                  </a:cubicBezTo>
                  <a:cubicBezTo>
                    <a:pt x="1" y="2138"/>
                    <a:pt x="241" y="2520"/>
                    <a:pt x="600" y="2696"/>
                  </a:cubicBezTo>
                  <a:cubicBezTo>
                    <a:pt x="768" y="2778"/>
                    <a:pt x="957" y="2819"/>
                    <a:pt x="1152" y="2819"/>
                  </a:cubicBezTo>
                  <a:cubicBezTo>
                    <a:pt x="1334" y="2819"/>
                    <a:pt x="1523" y="2780"/>
                    <a:pt x="1706" y="2713"/>
                  </a:cubicBezTo>
                  <a:cubicBezTo>
                    <a:pt x="2024" y="2590"/>
                    <a:pt x="2319" y="2360"/>
                    <a:pt x="2582" y="2036"/>
                  </a:cubicBezTo>
                  <a:cubicBezTo>
                    <a:pt x="2688" y="1906"/>
                    <a:pt x="2830" y="1712"/>
                    <a:pt x="2885" y="1484"/>
                  </a:cubicBezTo>
                  <a:cubicBezTo>
                    <a:pt x="2967" y="1131"/>
                    <a:pt x="2832" y="721"/>
                    <a:pt x="2535" y="435"/>
                  </a:cubicBezTo>
                  <a:cubicBezTo>
                    <a:pt x="2368" y="275"/>
                    <a:pt x="2159" y="152"/>
                    <a:pt x="1907" y="66"/>
                  </a:cubicBezTo>
                  <a:cubicBezTo>
                    <a:pt x="1785" y="25"/>
                    <a:pt x="1689" y="0"/>
                    <a:pt x="15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5" name="Google Shape;3125;p49"/>
            <p:cNvSpPr/>
            <p:nvPr/>
          </p:nvSpPr>
          <p:spPr>
            <a:xfrm>
              <a:off x="5710800" y="3048825"/>
              <a:ext cx="135800" cy="154425"/>
            </a:xfrm>
            <a:custGeom>
              <a:avLst/>
              <a:gdLst/>
              <a:ahLst/>
              <a:cxnLst/>
              <a:rect l="l" t="t" r="r" b="b"/>
              <a:pathLst>
                <a:path w="5432" h="6177" extrusionOk="0">
                  <a:moveTo>
                    <a:pt x="3314" y="0"/>
                  </a:moveTo>
                  <a:cubicBezTo>
                    <a:pt x="2108" y="0"/>
                    <a:pt x="119" y="1656"/>
                    <a:pt x="32" y="1731"/>
                  </a:cubicBezTo>
                  <a:cubicBezTo>
                    <a:pt x="5" y="1754"/>
                    <a:pt x="1" y="1793"/>
                    <a:pt x="23" y="1817"/>
                  </a:cubicBezTo>
                  <a:cubicBezTo>
                    <a:pt x="36" y="1832"/>
                    <a:pt x="54" y="1840"/>
                    <a:pt x="72" y="1840"/>
                  </a:cubicBezTo>
                  <a:cubicBezTo>
                    <a:pt x="86" y="1840"/>
                    <a:pt x="100" y="1835"/>
                    <a:pt x="112" y="1825"/>
                  </a:cubicBezTo>
                  <a:cubicBezTo>
                    <a:pt x="131" y="1808"/>
                    <a:pt x="2151" y="124"/>
                    <a:pt x="3312" y="124"/>
                  </a:cubicBezTo>
                  <a:cubicBezTo>
                    <a:pt x="3354" y="124"/>
                    <a:pt x="3395" y="126"/>
                    <a:pt x="3435" y="131"/>
                  </a:cubicBezTo>
                  <a:cubicBezTo>
                    <a:pt x="3993" y="194"/>
                    <a:pt x="4576" y="642"/>
                    <a:pt x="4919" y="1267"/>
                  </a:cubicBezTo>
                  <a:cubicBezTo>
                    <a:pt x="5261" y="1887"/>
                    <a:pt x="5306" y="2550"/>
                    <a:pt x="5048" y="3085"/>
                  </a:cubicBezTo>
                  <a:cubicBezTo>
                    <a:pt x="4496" y="4222"/>
                    <a:pt x="3189" y="5444"/>
                    <a:pt x="1870" y="6060"/>
                  </a:cubicBezTo>
                  <a:cubicBezTo>
                    <a:pt x="1837" y="6074"/>
                    <a:pt x="1825" y="6111"/>
                    <a:pt x="1839" y="6142"/>
                  </a:cubicBezTo>
                  <a:cubicBezTo>
                    <a:pt x="1849" y="6165"/>
                    <a:pt x="1872" y="6177"/>
                    <a:pt x="1897" y="6177"/>
                  </a:cubicBezTo>
                  <a:cubicBezTo>
                    <a:pt x="1903" y="6177"/>
                    <a:pt x="1913" y="6175"/>
                    <a:pt x="1921" y="6173"/>
                  </a:cubicBezTo>
                  <a:cubicBezTo>
                    <a:pt x="3263" y="5545"/>
                    <a:pt x="4594" y="4298"/>
                    <a:pt x="5154" y="3138"/>
                  </a:cubicBezTo>
                  <a:cubicBezTo>
                    <a:pt x="5431" y="2566"/>
                    <a:pt x="5384" y="1864"/>
                    <a:pt x="5025" y="1208"/>
                  </a:cubicBezTo>
                  <a:cubicBezTo>
                    <a:pt x="4658" y="535"/>
                    <a:pt x="4053" y="77"/>
                    <a:pt x="3448" y="8"/>
                  </a:cubicBezTo>
                  <a:cubicBezTo>
                    <a:pt x="3404" y="3"/>
                    <a:pt x="3359" y="0"/>
                    <a:pt x="33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6" name="Google Shape;3126;p49"/>
            <p:cNvSpPr/>
            <p:nvPr/>
          </p:nvSpPr>
          <p:spPr>
            <a:xfrm>
              <a:off x="5841025" y="3075025"/>
              <a:ext cx="125425" cy="129000"/>
            </a:xfrm>
            <a:custGeom>
              <a:avLst/>
              <a:gdLst/>
              <a:ahLst/>
              <a:cxnLst/>
              <a:rect l="l" t="t" r="r" b="b"/>
              <a:pathLst>
                <a:path w="5017" h="5160" extrusionOk="0">
                  <a:moveTo>
                    <a:pt x="2673" y="0"/>
                  </a:moveTo>
                  <a:cubicBezTo>
                    <a:pt x="1565" y="0"/>
                    <a:pt x="96" y="1283"/>
                    <a:pt x="28" y="1342"/>
                  </a:cubicBezTo>
                  <a:cubicBezTo>
                    <a:pt x="3" y="1364"/>
                    <a:pt x="1" y="1403"/>
                    <a:pt x="23" y="1430"/>
                  </a:cubicBezTo>
                  <a:cubicBezTo>
                    <a:pt x="35" y="1443"/>
                    <a:pt x="52" y="1450"/>
                    <a:pt x="69" y="1450"/>
                  </a:cubicBezTo>
                  <a:cubicBezTo>
                    <a:pt x="83" y="1450"/>
                    <a:pt x="98" y="1444"/>
                    <a:pt x="110" y="1434"/>
                  </a:cubicBezTo>
                  <a:cubicBezTo>
                    <a:pt x="127" y="1423"/>
                    <a:pt x="1611" y="124"/>
                    <a:pt x="2675" y="124"/>
                  </a:cubicBezTo>
                  <a:cubicBezTo>
                    <a:pt x="2762" y="124"/>
                    <a:pt x="2846" y="133"/>
                    <a:pt x="2926" y="152"/>
                  </a:cubicBezTo>
                  <a:cubicBezTo>
                    <a:pt x="3673" y="326"/>
                    <a:pt x="4350" y="779"/>
                    <a:pt x="4652" y="1313"/>
                  </a:cubicBezTo>
                  <a:cubicBezTo>
                    <a:pt x="4853" y="1662"/>
                    <a:pt x="4894" y="2031"/>
                    <a:pt x="4775" y="2406"/>
                  </a:cubicBezTo>
                  <a:cubicBezTo>
                    <a:pt x="4422" y="3524"/>
                    <a:pt x="2516" y="5034"/>
                    <a:pt x="2496" y="5051"/>
                  </a:cubicBezTo>
                  <a:cubicBezTo>
                    <a:pt x="2467" y="5073"/>
                    <a:pt x="2465" y="5108"/>
                    <a:pt x="2485" y="5137"/>
                  </a:cubicBezTo>
                  <a:cubicBezTo>
                    <a:pt x="2498" y="5153"/>
                    <a:pt x="2516" y="5160"/>
                    <a:pt x="2535" y="5160"/>
                  </a:cubicBezTo>
                  <a:cubicBezTo>
                    <a:pt x="2547" y="5160"/>
                    <a:pt x="2559" y="5155"/>
                    <a:pt x="2567" y="5145"/>
                  </a:cubicBezTo>
                  <a:cubicBezTo>
                    <a:pt x="2647" y="5084"/>
                    <a:pt x="4525" y="3596"/>
                    <a:pt x="4888" y="2441"/>
                  </a:cubicBezTo>
                  <a:cubicBezTo>
                    <a:pt x="5017" y="2039"/>
                    <a:pt x="4968" y="1627"/>
                    <a:pt x="4754" y="1251"/>
                  </a:cubicBezTo>
                  <a:cubicBezTo>
                    <a:pt x="4436" y="691"/>
                    <a:pt x="3729" y="211"/>
                    <a:pt x="2951" y="31"/>
                  </a:cubicBezTo>
                  <a:cubicBezTo>
                    <a:pt x="2862" y="10"/>
                    <a:pt x="2769" y="0"/>
                    <a:pt x="26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7" name="Google Shape;3127;p49"/>
            <p:cNvSpPr/>
            <p:nvPr/>
          </p:nvSpPr>
          <p:spPr>
            <a:xfrm>
              <a:off x="5903250" y="3077475"/>
              <a:ext cx="148350" cy="139525"/>
            </a:xfrm>
            <a:custGeom>
              <a:avLst/>
              <a:gdLst/>
              <a:ahLst/>
              <a:cxnLst/>
              <a:rect l="l" t="t" r="r" b="b"/>
              <a:pathLst>
                <a:path w="5934" h="5581" extrusionOk="0">
                  <a:moveTo>
                    <a:pt x="3823" y="0"/>
                  </a:moveTo>
                  <a:cubicBezTo>
                    <a:pt x="2919" y="0"/>
                    <a:pt x="1991" y="687"/>
                    <a:pt x="1937" y="729"/>
                  </a:cubicBezTo>
                  <a:cubicBezTo>
                    <a:pt x="1908" y="749"/>
                    <a:pt x="1904" y="788"/>
                    <a:pt x="1925" y="815"/>
                  </a:cubicBezTo>
                  <a:cubicBezTo>
                    <a:pt x="1936" y="832"/>
                    <a:pt x="1954" y="841"/>
                    <a:pt x="1973" y="841"/>
                  </a:cubicBezTo>
                  <a:cubicBezTo>
                    <a:pt x="1985" y="841"/>
                    <a:pt x="1998" y="837"/>
                    <a:pt x="2009" y="829"/>
                  </a:cubicBezTo>
                  <a:cubicBezTo>
                    <a:pt x="2022" y="819"/>
                    <a:pt x="2953" y="129"/>
                    <a:pt x="3830" y="129"/>
                  </a:cubicBezTo>
                  <a:cubicBezTo>
                    <a:pt x="4148" y="129"/>
                    <a:pt x="4458" y="220"/>
                    <a:pt x="4715" y="466"/>
                  </a:cubicBezTo>
                  <a:cubicBezTo>
                    <a:pt x="5648" y="1358"/>
                    <a:pt x="5488" y="2337"/>
                    <a:pt x="4132" y="4067"/>
                  </a:cubicBezTo>
                  <a:cubicBezTo>
                    <a:pt x="3271" y="5167"/>
                    <a:pt x="2385" y="5474"/>
                    <a:pt x="1664" y="5474"/>
                  </a:cubicBezTo>
                  <a:cubicBezTo>
                    <a:pt x="786" y="5474"/>
                    <a:pt x="153" y="5019"/>
                    <a:pt x="107" y="4984"/>
                  </a:cubicBezTo>
                  <a:cubicBezTo>
                    <a:pt x="96" y="4975"/>
                    <a:pt x="83" y="4971"/>
                    <a:pt x="70" y="4971"/>
                  </a:cubicBezTo>
                  <a:cubicBezTo>
                    <a:pt x="51" y="4971"/>
                    <a:pt x="33" y="4979"/>
                    <a:pt x="21" y="4996"/>
                  </a:cubicBezTo>
                  <a:cubicBezTo>
                    <a:pt x="0" y="5021"/>
                    <a:pt x="7" y="5060"/>
                    <a:pt x="35" y="5080"/>
                  </a:cubicBezTo>
                  <a:cubicBezTo>
                    <a:pt x="48" y="5088"/>
                    <a:pt x="729" y="5581"/>
                    <a:pt x="1672" y="5581"/>
                  </a:cubicBezTo>
                  <a:cubicBezTo>
                    <a:pt x="2427" y="5581"/>
                    <a:pt x="3349" y="5267"/>
                    <a:pt x="4231" y="4138"/>
                  </a:cubicBezTo>
                  <a:cubicBezTo>
                    <a:pt x="5423" y="2620"/>
                    <a:pt x="5934" y="1461"/>
                    <a:pt x="4801" y="378"/>
                  </a:cubicBezTo>
                  <a:cubicBezTo>
                    <a:pt x="4512" y="101"/>
                    <a:pt x="4169" y="0"/>
                    <a:pt x="38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8" name="Google Shape;3128;p49"/>
            <p:cNvSpPr/>
            <p:nvPr/>
          </p:nvSpPr>
          <p:spPr>
            <a:xfrm>
              <a:off x="5744975" y="3096750"/>
              <a:ext cx="95375" cy="98000"/>
            </a:xfrm>
            <a:custGeom>
              <a:avLst/>
              <a:gdLst/>
              <a:ahLst/>
              <a:cxnLst/>
              <a:rect l="l" t="t" r="r" b="b"/>
              <a:pathLst>
                <a:path w="3815" h="3920" extrusionOk="0">
                  <a:moveTo>
                    <a:pt x="2233" y="1"/>
                  </a:moveTo>
                  <a:cubicBezTo>
                    <a:pt x="2000" y="1"/>
                    <a:pt x="1754" y="65"/>
                    <a:pt x="1516" y="191"/>
                  </a:cubicBezTo>
                  <a:cubicBezTo>
                    <a:pt x="1221" y="347"/>
                    <a:pt x="971" y="575"/>
                    <a:pt x="745" y="799"/>
                  </a:cubicBezTo>
                  <a:cubicBezTo>
                    <a:pt x="493" y="1045"/>
                    <a:pt x="216" y="1340"/>
                    <a:pt x="109" y="1716"/>
                  </a:cubicBezTo>
                  <a:cubicBezTo>
                    <a:pt x="0" y="2091"/>
                    <a:pt x="70" y="2524"/>
                    <a:pt x="300" y="2941"/>
                  </a:cubicBezTo>
                  <a:cubicBezTo>
                    <a:pt x="505" y="3306"/>
                    <a:pt x="796" y="3609"/>
                    <a:pt x="1077" y="3901"/>
                  </a:cubicBezTo>
                  <a:cubicBezTo>
                    <a:pt x="1088" y="3911"/>
                    <a:pt x="1106" y="3919"/>
                    <a:pt x="1120" y="3919"/>
                  </a:cubicBezTo>
                  <a:cubicBezTo>
                    <a:pt x="1137" y="3919"/>
                    <a:pt x="1151" y="3913"/>
                    <a:pt x="1166" y="3897"/>
                  </a:cubicBezTo>
                  <a:cubicBezTo>
                    <a:pt x="1190" y="3872"/>
                    <a:pt x="1190" y="3835"/>
                    <a:pt x="1168" y="3808"/>
                  </a:cubicBezTo>
                  <a:cubicBezTo>
                    <a:pt x="893" y="3521"/>
                    <a:pt x="605" y="3226"/>
                    <a:pt x="411" y="2875"/>
                  </a:cubicBezTo>
                  <a:cubicBezTo>
                    <a:pt x="195" y="2487"/>
                    <a:pt x="132" y="2089"/>
                    <a:pt x="228" y="1747"/>
                  </a:cubicBezTo>
                  <a:cubicBezTo>
                    <a:pt x="326" y="1400"/>
                    <a:pt x="591" y="1119"/>
                    <a:pt x="831" y="883"/>
                  </a:cubicBezTo>
                  <a:cubicBezTo>
                    <a:pt x="1053" y="667"/>
                    <a:pt x="1295" y="448"/>
                    <a:pt x="1576" y="298"/>
                  </a:cubicBezTo>
                  <a:cubicBezTo>
                    <a:pt x="1793" y="181"/>
                    <a:pt x="2019" y="120"/>
                    <a:pt x="2231" y="120"/>
                  </a:cubicBezTo>
                  <a:cubicBezTo>
                    <a:pt x="2311" y="120"/>
                    <a:pt x="2389" y="129"/>
                    <a:pt x="2464" y="146"/>
                  </a:cubicBezTo>
                  <a:cubicBezTo>
                    <a:pt x="2616" y="183"/>
                    <a:pt x="2770" y="253"/>
                    <a:pt x="2950" y="372"/>
                  </a:cubicBezTo>
                  <a:cubicBezTo>
                    <a:pt x="3240" y="565"/>
                    <a:pt x="3496" y="819"/>
                    <a:pt x="3693" y="1104"/>
                  </a:cubicBezTo>
                  <a:cubicBezTo>
                    <a:pt x="3704" y="1121"/>
                    <a:pt x="3724" y="1130"/>
                    <a:pt x="3743" y="1130"/>
                  </a:cubicBezTo>
                  <a:cubicBezTo>
                    <a:pt x="3755" y="1130"/>
                    <a:pt x="3767" y="1127"/>
                    <a:pt x="3777" y="1119"/>
                  </a:cubicBezTo>
                  <a:cubicBezTo>
                    <a:pt x="3806" y="1100"/>
                    <a:pt x="3814" y="1063"/>
                    <a:pt x="3794" y="1035"/>
                  </a:cubicBezTo>
                  <a:cubicBezTo>
                    <a:pt x="3588" y="737"/>
                    <a:pt x="3320" y="473"/>
                    <a:pt x="3018" y="274"/>
                  </a:cubicBezTo>
                  <a:cubicBezTo>
                    <a:pt x="2827" y="144"/>
                    <a:pt x="2659" y="68"/>
                    <a:pt x="2493" y="29"/>
                  </a:cubicBezTo>
                  <a:cubicBezTo>
                    <a:pt x="2409" y="10"/>
                    <a:pt x="2322" y="1"/>
                    <a:pt x="223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29" name="Google Shape;3129;p49"/>
            <p:cNvSpPr/>
            <p:nvPr/>
          </p:nvSpPr>
          <p:spPr>
            <a:xfrm>
              <a:off x="5862325" y="3104875"/>
              <a:ext cx="95825" cy="86425"/>
            </a:xfrm>
            <a:custGeom>
              <a:avLst/>
              <a:gdLst/>
              <a:ahLst/>
              <a:cxnLst/>
              <a:rect l="l" t="t" r="r" b="b"/>
              <a:pathLst>
                <a:path w="3833" h="3457" extrusionOk="0">
                  <a:moveTo>
                    <a:pt x="2065" y="1"/>
                  </a:moveTo>
                  <a:cubicBezTo>
                    <a:pt x="1868" y="1"/>
                    <a:pt x="1688" y="105"/>
                    <a:pt x="1521" y="215"/>
                  </a:cubicBezTo>
                  <a:cubicBezTo>
                    <a:pt x="1040" y="527"/>
                    <a:pt x="558" y="886"/>
                    <a:pt x="287" y="1399"/>
                  </a:cubicBezTo>
                  <a:cubicBezTo>
                    <a:pt x="25" y="1893"/>
                    <a:pt x="0" y="2618"/>
                    <a:pt x="454" y="3042"/>
                  </a:cubicBezTo>
                  <a:cubicBezTo>
                    <a:pt x="749" y="3319"/>
                    <a:pt x="1172" y="3399"/>
                    <a:pt x="1508" y="3438"/>
                  </a:cubicBezTo>
                  <a:cubicBezTo>
                    <a:pt x="1596" y="3447"/>
                    <a:pt x="1695" y="3457"/>
                    <a:pt x="1797" y="3457"/>
                  </a:cubicBezTo>
                  <a:cubicBezTo>
                    <a:pt x="2044" y="3457"/>
                    <a:pt x="2312" y="3408"/>
                    <a:pt x="2495" y="3221"/>
                  </a:cubicBezTo>
                  <a:cubicBezTo>
                    <a:pt x="2520" y="3194"/>
                    <a:pt x="2520" y="3155"/>
                    <a:pt x="2495" y="3133"/>
                  </a:cubicBezTo>
                  <a:cubicBezTo>
                    <a:pt x="2482" y="3120"/>
                    <a:pt x="2466" y="3114"/>
                    <a:pt x="2450" y="3114"/>
                  </a:cubicBezTo>
                  <a:cubicBezTo>
                    <a:pt x="2434" y="3114"/>
                    <a:pt x="2419" y="3120"/>
                    <a:pt x="2407" y="3133"/>
                  </a:cubicBezTo>
                  <a:cubicBezTo>
                    <a:pt x="2250" y="3295"/>
                    <a:pt x="2015" y="3339"/>
                    <a:pt x="1794" y="3339"/>
                  </a:cubicBezTo>
                  <a:cubicBezTo>
                    <a:pt x="1697" y="3339"/>
                    <a:pt x="1602" y="3330"/>
                    <a:pt x="1518" y="3319"/>
                  </a:cubicBezTo>
                  <a:cubicBezTo>
                    <a:pt x="1200" y="3284"/>
                    <a:pt x="802" y="3211"/>
                    <a:pt x="534" y="2958"/>
                  </a:cubicBezTo>
                  <a:cubicBezTo>
                    <a:pt x="123" y="2575"/>
                    <a:pt x="150" y="1912"/>
                    <a:pt x="392" y="1459"/>
                  </a:cubicBezTo>
                  <a:cubicBezTo>
                    <a:pt x="651" y="970"/>
                    <a:pt x="1118" y="621"/>
                    <a:pt x="1584" y="320"/>
                  </a:cubicBezTo>
                  <a:cubicBezTo>
                    <a:pt x="1736" y="220"/>
                    <a:pt x="1898" y="124"/>
                    <a:pt x="2063" y="124"/>
                  </a:cubicBezTo>
                  <a:cubicBezTo>
                    <a:pt x="2078" y="124"/>
                    <a:pt x="2094" y="125"/>
                    <a:pt x="2109" y="127"/>
                  </a:cubicBezTo>
                  <a:cubicBezTo>
                    <a:pt x="2220" y="139"/>
                    <a:pt x="2329" y="199"/>
                    <a:pt x="2425" y="260"/>
                  </a:cubicBezTo>
                  <a:cubicBezTo>
                    <a:pt x="2979" y="611"/>
                    <a:pt x="3433" y="1134"/>
                    <a:pt x="3705" y="1733"/>
                  </a:cubicBezTo>
                  <a:cubicBezTo>
                    <a:pt x="3716" y="1756"/>
                    <a:pt x="3739" y="1770"/>
                    <a:pt x="3762" y="1770"/>
                  </a:cubicBezTo>
                  <a:cubicBezTo>
                    <a:pt x="3771" y="1770"/>
                    <a:pt x="3779" y="1768"/>
                    <a:pt x="3788" y="1764"/>
                  </a:cubicBezTo>
                  <a:cubicBezTo>
                    <a:pt x="3818" y="1748"/>
                    <a:pt x="3833" y="1713"/>
                    <a:pt x="3818" y="1682"/>
                  </a:cubicBezTo>
                  <a:cubicBezTo>
                    <a:pt x="3539" y="1061"/>
                    <a:pt x="3069" y="519"/>
                    <a:pt x="2495" y="156"/>
                  </a:cubicBezTo>
                  <a:cubicBezTo>
                    <a:pt x="2384" y="86"/>
                    <a:pt x="2261" y="20"/>
                    <a:pt x="2126" y="4"/>
                  </a:cubicBezTo>
                  <a:cubicBezTo>
                    <a:pt x="2105" y="2"/>
                    <a:pt x="2085" y="1"/>
                    <a:pt x="20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0" name="Google Shape;3130;p49"/>
            <p:cNvSpPr/>
            <p:nvPr/>
          </p:nvSpPr>
          <p:spPr>
            <a:xfrm>
              <a:off x="5526775" y="2791025"/>
              <a:ext cx="463425" cy="369275"/>
            </a:xfrm>
            <a:custGeom>
              <a:avLst/>
              <a:gdLst/>
              <a:ahLst/>
              <a:cxnLst/>
              <a:rect l="l" t="t" r="r" b="b"/>
              <a:pathLst>
                <a:path w="18537" h="14771" extrusionOk="0">
                  <a:moveTo>
                    <a:pt x="9401" y="0"/>
                  </a:moveTo>
                  <a:cubicBezTo>
                    <a:pt x="9401" y="0"/>
                    <a:pt x="1" y="10301"/>
                    <a:pt x="120" y="12615"/>
                  </a:cubicBezTo>
                  <a:cubicBezTo>
                    <a:pt x="185" y="13852"/>
                    <a:pt x="1545" y="14770"/>
                    <a:pt x="2765" y="14770"/>
                  </a:cubicBezTo>
                  <a:cubicBezTo>
                    <a:pt x="3244" y="14770"/>
                    <a:pt x="3702" y="14628"/>
                    <a:pt x="4051" y="14308"/>
                  </a:cubicBezTo>
                  <a:cubicBezTo>
                    <a:pt x="5288" y="13169"/>
                    <a:pt x="11285" y="7025"/>
                    <a:pt x="11285" y="7025"/>
                  </a:cubicBezTo>
                  <a:cubicBezTo>
                    <a:pt x="11285" y="7025"/>
                    <a:pt x="12337" y="7727"/>
                    <a:pt x="14246" y="7727"/>
                  </a:cubicBezTo>
                  <a:cubicBezTo>
                    <a:pt x="15385" y="7727"/>
                    <a:pt x="16829" y="7477"/>
                    <a:pt x="18537" y="6678"/>
                  </a:cubicBezTo>
                  <a:lnTo>
                    <a:pt x="9401"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1" name="Google Shape;3131;p49"/>
            <p:cNvSpPr/>
            <p:nvPr/>
          </p:nvSpPr>
          <p:spPr>
            <a:xfrm>
              <a:off x="5515950" y="2806600"/>
              <a:ext cx="477275" cy="355275"/>
            </a:xfrm>
            <a:custGeom>
              <a:avLst/>
              <a:gdLst/>
              <a:ahLst/>
              <a:cxnLst/>
              <a:rect l="l" t="t" r="r" b="b"/>
              <a:pathLst>
                <a:path w="19091" h="14211" extrusionOk="0">
                  <a:moveTo>
                    <a:pt x="9544" y="1"/>
                  </a:moveTo>
                  <a:cubicBezTo>
                    <a:pt x="9528" y="1"/>
                    <a:pt x="9512" y="7"/>
                    <a:pt x="9500" y="21"/>
                  </a:cubicBezTo>
                  <a:cubicBezTo>
                    <a:pt x="9451" y="73"/>
                    <a:pt x="4689" y="5060"/>
                    <a:pt x="3193" y="7173"/>
                  </a:cubicBezTo>
                  <a:cubicBezTo>
                    <a:pt x="2945" y="7524"/>
                    <a:pt x="2688" y="7871"/>
                    <a:pt x="2438" y="8203"/>
                  </a:cubicBezTo>
                  <a:cubicBezTo>
                    <a:pt x="1129" y="9953"/>
                    <a:pt x="1" y="11463"/>
                    <a:pt x="819" y="12928"/>
                  </a:cubicBezTo>
                  <a:cubicBezTo>
                    <a:pt x="1220" y="13644"/>
                    <a:pt x="1817" y="14077"/>
                    <a:pt x="2547" y="14184"/>
                  </a:cubicBezTo>
                  <a:cubicBezTo>
                    <a:pt x="2660" y="14202"/>
                    <a:pt x="2777" y="14210"/>
                    <a:pt x="2892" y="14210"/>
                  </a:cubicBezTo>
                  <a:cubicBezTo>
                    <a:pt x="3622" y="14210"/>
                    <a:pt x="4393" y="13890"/>
                    <a:pt x="4976" y="13326"/>
                  </a:cubicBezTo>
                  <a:cubicBezTo>
                    <a:pt x="6310" y="12027"/>
                    <a:pt x="11281" y="6802"/>
                    <a:pt x="11695" y="6365"/>
                  </a:cubicBezTo>
                  <a:cubicBezTo>
                    <a:pt x="11975" y="6462"/>
                    <a:pt x="13765" y="7046"/>
                    <a:pt x="15724" y="7046"/>
                  </a:cubicBezTo>
                  <a:cubicBezTo>
                    <a:pt x="16865" y="7046"/>
                    <a:pt x="18063" y="6848"/>
                    <a:pt x="19052" y="6240"/>
                  </a:cubicBezTo>
                  <a:cubicBezTo>
                    <a:pt x="19083" y="6221"/>
                    <a:pt x="19091" y="6182"/>
                    <a:pt x="19072" y="6156"/>
                  </a:cubicBezTo>
                  <a:cubicBezTo>
                    <a:pt x="19062" y="6136"/>
                    <a:pt x="19042" y="6125"/>
                    <a:pt x="19021" y="6125"/>
                  </a:cubicBezTo>
                  <a:cubicBezTo>
                    <a:pt x="19010" y="6125"/>
                    <a:pt x="18999" y="6129"/>
                    <a:pt x="18988" y="6135"/>
                  </a:cubicBezTo>
                  <a:cubicBezTo>
                    <a:pt x="18021" y="6730"/>
                    <a:pt x="16847" y="6924"/>
                    <a:pt x="15726" y="6924"/>
                  </a:cubicBezTo>
                  <a:cubicBezTo>
                    <a:pt x="13634" y="6924"/>
                    <a:pt x="11728" y="6248"/>
                    <a:pt x="11697" y="6238"/>
                  </a:cubicBezTo>
                  <a:cubicBezTo>
                    <a:pt x="11690" y="6235"/>
                    <a:pt x="11682" y="6234"/>
                    <a:pt x="11675" y="6234"/>
                  </a:cubicBezTo>
                  <a:cubicBezTo>
                    <a:pt x="11659" y="6234"/>
                    <a:pt x="11644" y="6240"/>
                    <a:pt x="11631" y="6252"/>
                  </a:cubicBezTo>
                  <a:cubicBezTo>
                    <a:pt x="11580" y="6309"/>
                    <a:pt x="6271" y="11892"/>
                    <a:pt x="4890" y="13236"/>
                  </a:cubicBezTo>
                  <a:cubicBezTo>
                    <a:pt x="4333" y="13777"/>
                    <a:pt x="3590" y="14088"/>
                    <a:pt x="2890" y="14088"/>
                  </a:cubicBezTo>
                  <a:cubicBezTo>
                    <a:pt x="2781" y="14088"/>
                    <a:pt x="2672" y="14080"/>
                    <a:pt x="2565" y="14065"/>
                  </a:cubicBezTo>
                  <a:cubicBezTo>
                    <a:pt x="1874" y="13962"/>
                    <a:pt x="1306" y="13548"/>
                    <a:pt x="926" y="12868"/>
                  </a:cubicBezTo>
                  <a:cubicBezTo>
                    <a:pt x="147" y="11473"/>
                    <a:pt x="1254" y="9992"/>
                    <a:pt x="2537" y="8275"/>
                  </a:cubicBezTo>
                  <a:cubicBezTo>
                    <a:pt x="2789" y="7940"/>
                    <a:pt x="3048" y="7594"/>
                    <a:pt x="3296" y="7243"/>
                  </a:cubicBezTo>
                  <a:cubicBezTo>
                    <a:pt x="4783" y="5136"/>
                    <a:pt x="9541" y="157"/>
                    <a:pt x="9590" y="105"/>
                  </a:cubicBezTo>
                  <a:cubicBezTo>
                    <a:pt x="9613" y="79"/>
                    <a:pt x="9613" y="42"/>
                    <a:pt x="9588" y="17"/>
                  </a:cubicBezTo>
                  <a:cubicBezTo>
                    <a:pt x="9575" y="6"/>
                    <a:pt x="9560" y="1"/>
                    <a:pt x="95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2" name="Google Shape;3132;p49"/>
            <p:cNvSpPr/>
            <p:nvPr/>
          </p:nvSpPr>
          <p:spPr>
            <a:xfrm>
              <a:off x="5633725" y="2866775"/>
              <a:ext cx="37825" cy="34275"/>
            </a:xfrm>
            <a:custGeom>
              <a:avLst/>
              <a:gdLst/>
              <a:ahLst/>
              <a:cxnLst/>
              <a:rect l="l" t="t" r="r" b="b"/>
              <a:pathLst>
                <a:path w="1513" h="1371" extrusionOk="0">
                  <a:moveTo>
                    <a:pt x="72" y="1"/>
                  </a:moveTo>
                  <a:cubicBezTo>
                    <a:pt x="54" y="1"/>
                    <a:pt x="37" y="7"/>
                    <a:pt x="25" y="21"/>
                  </a:cubicBezTo>
                  <a:cubicBezTo>
                    <a:pt x="0" y="48"/>
                    <a:pt x="4" y="87"/>
                    <a:pt x="29" y="109"/>
                  </a:cubicBezTo>
                  <a:cubicBezTo>
                    <a:pt x="493" y="513"/>
                    <a:pt x="954" y="932"/>
                    <a:pt x="1400" y="1352"/>
                  </a:cubicBezTo>
                  <a:cubicBezTo>
                    <a:pt x="1412" y="1365"/>
                    <a:pt x="1426" y="1371"/>
                    <a:pt x="1443" y="1371"/>
                  </a:cubicBezTo>
                  <a:cubicBezTo>
                    <a:pt x="1457" y="1371"/>
                    <a:pt x="1473" y="1363"/>
                    <a:pt x="1488" y="1350"/>
                  </a:cubicBezTo>
                  <a:cubicBezTo>
                    <a:pt x="1512" y="1324"/>
                    <a:pt x="1512" y="1287"/>
                    <a:pt x="1486" y="1262"/>
                  </a:cubicBezTo>
                  <a:cubicBezTo>
                    <a:pt x="1041" y="839"/>
                    <a:pt x="575" y="419"/>
                    <a:pt x="111" y="15"/>
                  </a:cubicBezTo>
                  <a:cubicBezTo>
                    <a:pt x="100" y="5"/>
                    <a:pt x="86" y="1"/>
                    <a:pt x="7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3" name="Google Shape;3133;p49"/>
            <p:cNvSpPr/>
            <p:nvPr/>
          </p:nvSpPr>
          <p:spPr>
            <a:xfrm>
              <a:off x="5550775" y="3029300"/>
              <a:ext cx="117650" cy="106450"/>
            </a:xfrm>
            <a:custGeom>
              <a:avLst/>
              <a:gdLst/>
              <a:ahLst/>
              <a:cxnLst/>
              <a:rect l="l" t="t" r="r" b="b"/>
              <a:pathLst>
                <a:path w="4706" h="4258" extrusionOk="0">
                  <a:moveTo>
                    <a:pt x="1735" y="130"/>
                  </a:moveTo>
                  <a:cubicBezTo>
                    <a:pt x="2963" y="280"/>
                    <a:pt x="4020" y="984"/>
                    <a:pt x="4570" y="2018"/>
                  </a:cubicBezTo>
                  <a:cubicBezTo>
                    <a:pt x="4289" y="2496"/>
                    <a:pt x="3938" y="3039"/>
                    <a:pt x="3456" y="3460"/>
                  </a:cubicBezTo>
                  <a:cubicBezTo>
                    <a:pt x="2955" y="3900"/>
                    <a:pt x="2378" y="4137"/>
                    <a:pt x="1818" y="4137"/>
                  </a:cubicBezTo>
                  <a:cubicBezTo>
                    <a:pt x="1809" y="4137"/>
                    <a:pt x="1799" y="4137"/>
                    <a:pt x="1790" y="4137"/>
                  </a:cubicBezTo>
                  <a:cubicBezTo>
                    <a:pt x="1144" y="4127"/>
                    <a:pt x="557" y="3766"/>
                    <a:pt x="327" y="3238"/>
                  </a:cubicBezTo>
                  <a:cubicBezTo>
                    <a:pt x="128" y="2781"/>
                    <a:pt x="190" y="2188"/>
                    <a:pt x="491" y="1648"/>
                  </a:cubicBezTo>
                  <a:cubicBezTo>
                    <a:pt x="709" y="1254"/>
                    <a:pt x="1109" y="762"/>
                    <a:pt x="1683" y="183"/>
                  </a:cubicBezTo>
                  <a:lnTo>
                    <a:pt x="1735" y="130"/>
                  </a:lnTo>
                  <a:close/>
                  <a:moveTo>
                    <a:pt x="1716" y="1"/>
                  </a:moveTo>
                  <a:cubicBezTo>
                    <a:pt x="1700" y="1"/>
                    <a:pt x="1682" y="8"/>
                    <a:pt x="1671" y="19"/>
                  </a:cubicBezTo>
                  <a:lnTo>
                    <a:pt x="1595" y="93"/>
                  </a:lnTo>
                  <a:cubicBezTo>
                    <a:pt x="1014" y="684"/>
                    <a:pt x="606" y="1183"/>
                    <a:pt x="383" y="1583"/>
                  </a:cubicBezTo>
                  <a:cubicBezTo>
                    <a:pt x="62" y="2157"/>
                    <a:pt x="1" y="2791"/>
                    <a:pt x="214" y="3283"/>
                  </a:cubicBezTo>
                  <a:cubicBezTo>
                    <a:pt x="463" y="3856"/>
                    <a:pt x="1092" y="4248"/>
                    <a:pt x="1786" y="4258"/>
                  </a:cubicBezTo>
                  <a:lnTo>
                    <a:pt x="1819" y="4258"/>
                  </a:lnTo>
                  <a:cubicBezTo>
                    <a:pt x="2403" y="4258"/>
                    <a:pt x="3011" y="4008"/>
                    <a:pt x="3536" y="3546"/>
                  </a:cubicBezTo>
                  <a:cubicBezTo>
                    <a:pt x="4043" y="3105"/>
                    <a:pt x="4404" y="2537"/>
                    <a:pt x="4693" y="2042"/>
                  </a:cubicBezTo>
                  <a:cubicBezTo>
                    <a:pt x="4705" y="2024"/>
                    <a:pt x="4705" y="2001"/>
                    <a:pt x="4697" y="1983"/>
                  </a:cubicBezTo>
                  <a:cubicBezTo>
                    <a:pt x="4127" y="893"/>
                    <a:pt x="3013" y="153"/>
                    <a:pt x="1722" y="1"/>
                  </a:cubicBezTo>
                  <a:cubicBezTo>
                    <a:pt x="1720" y="1"/>
                    <a:pt x="1718" y="1"/>
                    <a:pt x="17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4" name="Google Shape;3134;p49"/>
            <p:cNvSpPr/>
            <p:nvPr/>
          </p:nvSpPr>
          <p:spPr>
            <a:xfrm>
              <a:off x="5125275" y="3219300"/>
              <a:ext cx="293300" cy="277275"/>
            </a:xfrm>
            <a:custGeom>
              <a:avLst/>
              <a:gdLst/>
              <a:ahLst/>
              <a:cxnLst/>
              <a:rect l="l" t="t" r="r" b="b"/>
              <a:pathLst>
                <a:path w="11732" h="11091" extrusionOk="0">
                  <a:moveTo>
                    <a:pt x="9517" y="0"/>
                  </a:moveTo>
                  <a:cubicBezTo>
                    <a:pt x="7019" y="0"/>
                    <a:pt x="795" y="1407"/>
                    <a:pt x="795" y="1407"/>
                  </a:cubicBezTo>
                  <a:lnTo>
                    <a:pt x="1" y="11091"/>
                  </a:lnTo>
                  <a:cubicBezTo>
                    <a:pt x="4006" y="9696"/>
                    <a:pt x="3899" y="4994"/>
                    <a:pt x="3899" y="4994"/>
                  </a:cubicBezTo>
                  <a:cubicBezTo>
                    <a:pt x="3899" y="4994"/>
                    <a:pt x="10101" y="3906"/>
                    <a:pt x="11172" y="2605"/>
                  </a:cubicBezTo>
                  <a:cubicBezTo>
                    <a:pt x="11732" y="1920"/>
                    <a:pt x="11276" y="597"/>
                    <a:pt x="10403" y="127"/>
                  </a:cubicBezTo>
                  <a:cubicBezTo>
                    <a:pt x="10238" y="38"/>
                    <a:pt x="9928" y="0"/>
                    <a:pt x="951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35" name="Google Shape;3135;p49"/>
            <p:cNvSpPr/>
            <p:nvPr/>
          </p:nvSpPr>
          <p:spPr>
            <a:xfrm>
              <a:off x="5142825" y="3216300"/>
              <a:ext cx="270425" cy="272650"/>
            </a:xfrm>
            <a:custGeom>
              <a:avLst/>
              <a:gdLst/>
              <a:ahLst/>
              <a:cxnLst/>
              <a:rect l="l" t="t" r="r" b="b"/>
              <a:pathLst>
                <a:path w="10817" h="10906" extrusionOk="0">
                  <a:moveTo>
                    <a:pt x="8984" y="0"/>
                  </a:moveTo>
                  <a:cubicBezTo>
                    <a:pt x="7107" y="0"/>
                    <a:pt x="1451" y="1097"/>
                    <a:pt x="1188" y="1148"/>
                  </a:cubicBezTo>
                  <a:cubicBezTo>
                    <a:pt x="1156" y="1154"/>
                    <a:pt x="1131" y="1187"/>
                    <a:pt x="1139" y="1220"/>
                  </a:cubicBezTo>
                  <a:cubicBezTo>
                    <a:pt x="1145" y="1248"/>
                    <a:pt x="1170" y="1270"/>
                    <a:pt x="1198" y="1270"/>
                  </a:cubicBezTo>
                  <a:cubicBezTo>
                    <a:pt x="1202" y="1270"/>
                    <a:pt x="1207" y="1270"/>
                    <a:pt x="1211" y="1269"/>
                  </a:cubicBezTo>
                  <a:cubicBezTo>
                    <a:pt x="1275" y="1258"/>
                    <a:pt x="7118" y="123"/>
                    <a:pt x="8982" y="123"/>
                  </a:cubicBezTo>
                  <a:cubicBezTo>
                    <a:pt x="9150" y="123"/>
                    <a:pt x="9286" y="133"/>
                    <a:pt x="9383" y="153"/>
                  </a:cubicBezTo>
                  <a:cubicBezTo>
                    <a:pt x="9828" y="247"/>
                    <a:pt x="10246" y="643"/>
                    <a:pt x="10466" y="1185"/>
                  </a:cubicBezTo>
                  <a:cubicBezTo>
                    <a:pt x="10689" y="1730"/>
                    <a:pt x="10671" y="2286"/>
                    <a:pt x="10414" y="2672"/>
                  </a:cubicBezTo>
                  <a:cubicBezTo>
                    <a:pt x="9971" y="3341"/>
                    <a:pt x="5727" y="4662"/>
                    <a:pt x="3187" y="5054"/>
                  </a:cubicBezTo>
                  <a:cubicBezTo>
                    <a:pt x="3158" y="5058"/>
                    <a:pt x="3135" y="5085"/>
                    <a:pt x="3135" y="5116"/>
                  </a:cubicBezTo>
                  <a:cubicBezTo>
                    <a:pt x="3135" y="5150"/>
                    <a:pt x="3181" y="8620"/>
                    <a:pt x="38" y="10796"/>
                  </a:cubicBezTo>
                  <a:cubicBezTo>
                    <a:pt x="9" y="10813"/>
                    <a:pt x="1" y="10852"/>
                    <a:pt x="21" y="10881"/>
                  </a:cubicBezTo>
                  <a:cubicBezTo>
                    <a:pt x="33" y="10895"/>
                    <a:pt x="52" y="10905"/>
                    <a:pt x="72" y="10905"/>
                  </a:cubicBezTo>
                  <a:cubicBezTo>
                    <a:pt x="85" y="10905"/>
                    <a:pt x="99" y="10901"/>
                    <a:pt x="103" y="10891"/>
                  </a:cubicBezTo>
                  <a:cubicBezTo>
                    <a:pt x="3088" y="8829"/>
                    <a:pt x="3246" y="5616"/>
                    <a:pt x="3254" y="5161"/>
                  </a:cubicBezTo>
                  <a:cubicBezTo>
                    <a:pt x="5878" y="4748"/>
                    <a:pt x="10051" y="3433"/>
                    <a:pt x="10515" y="2736"/>
                  </a:cubicBezTo>
                  <a:cubicBezTo>
                    <a:pt x="10794" y="2317"/>
                    <a:pt x="10817" y="1718"/>
                    <a:pt x="10579" y="1136"/>
                  </a:cubicBezTo>
                  <a:cubicBezTo>
                    <a:pt x="10343" y="559"/>
                    <a:pt x="9893" y="134"/>
                    <a:pt x="9407" y="32"/>
                  </a:cubicBezTo>
                  <a:cubicBezTo>
                    <a:pt x="9305" y="10"/>
                    <a:pt x="9161" y="0"/>
                    <a:pt x="898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6" name="Google Shape;3136;p49"/>
            <p:cNvSpPr/>
            <p:nvPr/>
          </p:nvSpPr>
          <p:spPr>
            <a:xfrm>
              <a:off x="5324650" y="3220150"/>
              <a:ext cx="66550" cy="52600"/>
            </a:xfrm>
            <a:custGeom>
              <a:avLst/>
              <a:gdLst/>
              <a:ahLst/>
              <a:cxnLst/>
              <a:rect l="l" t="t" r="r" b="b"/>
              <a:pathLst>
                <a:path w="2662" h="2104" extrusionOk="0">
                  <a:moveTo>
                    <a:pt x="70" y="1"/>
                  </a:moveTo>
                  <a:cubicBezTo>
                    <a:pt x="29" y="1"/>
                    <a:pt x="9" y="28"/>
                    <a:pt x="5" y="60"/>
                  </a:cubicBezTo>
                  <a:cubicBezTo>
                    <a:pt x="0" y="288"/>
                    <a:pt x="0" y="524"/>
                    <a:pt x="9" y="756"/>
                  </a:cubicBezTo>
                  <a:cubicBezTo>
                    <a:pt x="17" y="1010"/>
                    <a:pt x="31" y="1277"/>
                    <a:pt x="150" y="1507"/>
                  </a:cubicBezTo>
                  <a:cubicBezTo>
                    <a:pt x="296" y="1798"/>
                    <a:pt x="612" y="2020"/>
                    <a:pt x="967" y="2083"/>
                  </a:cubicBezTo>
                  <a:cubicBezTo>
                    <a:pt x="1047" y="2098"/>
                    <a:pt x="1129" y="2104"/>
                    <a:pt x="1213" y="2104"/>
                  </a:cubicBezTo>
                  <a:cubicBezTo>
                    <a:pt x="1453" y="2104"/>
                    <a:pt x="1705" y="2046"/>
                    <a:pt x="1962" y="1931"/>
                  </a:cubicBezTo>
                  <a:cubicBezTo>
                    <a:pt x="2187" y="1829"/>
                    <a:pt x="2350" y="1710"/>
                    <a:pt x="2460" y="1560"/>
                  </a:cubicBezTo>
                  <a:cubicBezTo>
                    <a:pt x="2631" y="1326"/>
                    <a:pt x="2661" y="1045"/>
                    <a:pt x="2657" y="848"/>
                  </a:cubicBezTo>
                  <a:cubicBezTo>
                    <a:pt x="2651" y="645"/>
                    <a:pt x="2610" y="399"/>
                    <a:pt x="2534" y="93"/>
                  </a:cubicBezTo>
                  <a:cubicBezTo>
                    <a:pt x="2527" y="68"/>
                    <a:pt x="2503" y="48"/>
                    <a:pt x="2477" y="48"/>
                  </a:cubicBezTo>
                  <a:cubicBezTo>
                    <a:pt x="2471" y="48"/>
                    <a:pt x="2466" y="48"/>
                    <a:pt x="2460" y="50"/>
                  </a:cubicBezTo>
                  <a:cubicBezTo>
                    <a:pt x="2430" y="58"/>
                    <a:pt x="2409" y="91"/>
                    <a:pt x="2415" y="124"/>
                  </a:cubicBezTo>
                  <a:cubicBezTo>
                    <a:pt x="2491" y="421"/>
                    <a:pt x="2530" y="659"/>
                    <a:pt x="2534" y="852"/>
                  </a:cubicBezTo>
                  <a:cubicBezTo>
                    <a:pt x="2540" y="1029"/>
                    <a:pt x="2512" y="1283"/>
                    <a:pt x="2360" y="1488"/>
                  </a:cubicBezTo>
                  <a:cubicBezTo>
                    <a:pt x="2265" y="1620"/>
                    <a:pt x="2116" y="1730"/>
                    <a:pt x="1911" y="1823"/>
                  </a:cubicBezTo>
                  <a:cubicBezTo>
                    <a:pt x="1736" y="1899"/>
                    <a:pt x="1490" y="1982"/>
                    <a:pt x="1217" y="1982"/>
                  </a:cubicBezTo>
                  <a:cubicBezTo>
                    <a:pt x="1144" y="1982"/>
                    <a:pt x="1068" y="1976"/>
                    <a:pt x="991" y="1962"/>
                  </a:cubicBezTo>
                  <a:cubicBezTo>
                    <a:pt x="669" y="1905"/>
                    <a:pt x="390" y="1710"/>
                    <a:pt x="259" y="1449"/>
                  </a:cubicBezTo>
                  <a:cubicBezTo>
                    <a:pt x="154" y="1242"/>
                    <a:pt x="140" y="992"/>
                    <a:pt x="132" y="752"/>
                  </a:cubicBezTo>
                  <a:cubicBezTo>
                    <a:pt x="124" y="522"/>
                    <a:pt x="124" y="290"/>
                    <a:pt x="130" y="62"/>
                  </a:cubicBezTo>
                  <a:cubicBezTo>
                    <a:pt x="132" y="30"/>
                    <a:pt x="103" y="3"/>
                    <a:pt x="70"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137" name="Google Shape;3137;p49"/>
          <p:cNvGrpSpPr/>
          <p:nvPr/>
        </p:nvGrpSpPr>
        <p:grpSpPr>
          <a:xfrm rot="-4009803" flipH="1">
            <a:off x="8180578" y="4246552"/>
            <a:ext cx="796454" cy="750361"/>
            <a:chOff x="5238825" y="535000"/>
            <a:chExt cx="705000" cy="664200"/>
          </a:xfrm>
        </p:grpSpPr>
        <p:sp>
          <p:nvSpPr>
            <p:cNvPr id="3138" name="Google Shape;3138;p4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39" name="Google Shape;3139;p4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40" name="Google Shape;3140;p4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1" name="Google Shape;3141;p4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2" name="Google Shape;3142;p4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3" name="Google Shape;3143;p4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4" name="Google Shape;3144;p4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5" name="Google Shape;3145;p4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6" name="Google Shape;3146;p4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7" name="Google Shape;3147;p4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8" name="Google Shape;3148;p4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49" name="Google Shape;3149;p4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50" name="Google Shape;3150;p4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51" name="Google Shape;3151;p4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50" name="Rounded Rectangle 49"/>
          <p:cNvSpPr/>
          <p:nvPr/>
        </p:nvSpPr>
        <p:spPr>
          <a:xfrm>
            <a:off x="749753" y="2771166"/>
            <a:ext cx="7713301" cy="2149966"/>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783">
              <a:buClrTx/>
            </a:pPr>
            <a:endParaRPr lang="en-US" kern="1200">
              <a:solidFill>
                <a:prstClr val="white"/>
              </a:solidFill>
            </a:endParaRPr>
          </a:p>
        </p:txBody>
      </p:sp>
      <p:pic>
        <p:nvPicPr>
          <p:cNvPr id="51"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17" y="2640004"/>
            <a:ext cx="1043208" cy="1066965"/>
          </a:xfrm>
          <a:prstGeom prst="rect">
            <a:avLst/>
          </a:prstGeom>
          <a:noFill/>
        </p:spPr>
      </p:pic>
      <p:sp>
        <p:nvSpPr>
          <p:cNvPr id="52" name="TextBox 51">
            <a:extLst>
              <a:ext uri="{FF2B5EF4-FFF2-40B4-BE49-F238E27FC236}">
                <a16:creationId xmlns:a16="http://schemas.microsoft.com/office/drawing/2014/main" id="{EDA1CF5D-1B6B-4A00-A003-2E8101B823A1}"/>
              </a:ext>
            </a:extLst>
          </p:cNvPr>
          <p:cNvSpPr txBox="1"/>
          <p:nvPr/>
        </p:nvSpPr>
        <p:spPr>
          <a:xfrm>
            <a:off x="1722900" y="2816219"/>
            <a:ext cx="6663694" cy="746273"/>
          </a:xfrm>
          <a:prstGeom prst="rect">
            <a:avLst/>
          </a:prstGeom>
          <a:noFill/>
        </p:spPr>
        <p:txBody>
          <a:bodyPr wrap="square" lIns="68492" tIns="34247" rIns="68492" bIns="34247" rtlCol="0">
            <a:spAutoFit/>
          </a:bodyPr>
          <a:lstStyle/>
          <a:p>
            <a:pPr defTabSz="684857" fontAlgn="base">
              <a:spcBef>
                <a:spcPct val="0"/>
              </a:spcBef>
              <a:spcAft>
                <a:spcPct val="0"/>
              </a:spcAft>
              <a:buClrTx/>
              <a:defRPr/>
            </a:pPr>
            <a:r>
              <a:rPr lang="en-US" altLang="zh-CN" sz="2200" b="1" kern="1200"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2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2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 tiết nào cho thấy cậu con trai rất tin tưởng vào cha mình?</a:t>
            </a:r>
          </a:p>
        </p:txBody>
      </p:sp>
      <p:pic>
        <p:nvPicPr>
          <p:cNvPr id="53"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8596" y="3654375"/>
            <a:ext cx="1196696" cy="1066781"/>
          </a:xfrm>
          <a:prstGeom prst="rect">
            <a:avLst/>
          </a:prstGeom>
        </p:spPr>
      </p:pic>
      <p:sp>
        <p:nvSpPr>
          <p:cNvPr id="54" name="TextBox 53"/>
          <p:cNvSpPr txBox="1"/>
          <p:nvPr/>
        </p:nvSpPr>
        <p:spPr>
          <a:xfrm>
            <a:off x="1061046" y="3638551"/>
            <a:ext cx="6406554" cy="1312963"/>
          </a:xfrm>
          <a:prstGeom prst="rect">
            <a:avLst/>
          </a:prstGeom>
          <a:noFill/>
        </p:spPr>
        <p:txBody>
          <a:bodyPr wrap="square" lIns="65822" tIns="32912" rIns="65822" bIns="32912" rtlCol="0">
            <a:spAutoFit/>
          </a:bodyPr>
          <a:lstStyle/>
          <a:p>
            <a:pPr marL="357179" indent="-357179" defTabSz="685783">
              <a:buClrTx/>
              <a:buFont typeface="Arial" pitchFamily="34" charset="0"/>
              <a:buChar char="•"/>
            </a:pPr>
            <a:r>
              <a:rPr lang="vi-VN" sz="2000"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 tiết cho thấy cậu con trai rất tin tưởng vào cha mình là: Sau khi được cứu, câu con trai ôm chầm lấy cha và nói: “Cha ơi! Con đã bảo các bạn là nhất định cha sẽ cứu con và các bạn mà.”  </a:t>
            </a:r>
          </a:p>
        </p:txBody>
      </p:sp>
      <p:sp>
        <p:nvSpPr>
          <p:cNvPr id="55" name="Rectangle 54"/>
          <p:cNvSpPr/>
          <p:nvPr/>
        </p:nvSpPr>
        <p:spPr>
          <a:xfrm>
            <a:off x="655092" y="756410"/>
            <a:ext cx="8089710" cy="1920521"/>
          </a:xfrm>
          <a:prstGeom prst="rect">
            <a:avLst/>
          </a:prstGeom>
        </p:spPr>
        <p:txBody>
          <a:bodyPr wrap="square" lIns="91436" tIns="45718" rIns="91436" bIns="45718">
            <a:spAutoFit/>
          </a:bodyPr>
          <a:lstStyle/>
          <a:p>
            <a:pPr defTabSz="685783">
              <a:lnSpc>
                <a:spcPct val="110000"/>
              </a:lnSpc>
              <a:buClrTx/>
            </a:pPr>
            <a:r>
              <a:rPr lang="en-US" sz="1800" kern="1200" dirty="0">
                <a:solidFill>
                  <a:prstClr val="black"/>
                </a:solidFill>
                <a:latin typeface="Arial-Rounded" pitchFamily="34" charset="0"/>
                <a:ea typeface="Arial-Rounded" pitchFamily="34" charset="0"/>
                <a:cs typeface="Arial-Rounded" pitchFamily="34" charset="0"/>
              </a:rPr>
              <a:t>	</a:t>
            </a:r>
            <a:r>
              <a:rPr lang="vi-VN" sz="1800" kern="1200" dirty="0">
                <a:solidFill>
                  <a:prstClr val="black"/>
                </a:solidFill>
                <a:latin typeface="Arial-Rounded" pitchFamily="34" charset="0"/>
                <a:ea typeface="Arial-Rounded" pitchFamily="34" charset="0"/>
                <a:cs typeface="Arial-Rounded" pitchFamily="34" charset="0"/>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pPr defTabSz="685783">
              <a:lnSpc>
                <a:spcPct val="110000"/>
              </a:lnSpc>
              <a:buClrTx/>
            </a:pPr>
            <a:r>
              <a:rPr lang="vi-VN" sz="1800" kern="1200" dirty="0">
                <a:solidFill>
                  <a:prstClr val="black"/>
                </a:solidFill>
                <a:latin typeface="Arial-Rounded" pitchFamily="34" charset="0"/>
                <a:ea typeface="Arial-Rounded" pitchFamily="34" charset="0"/>
                <a:cs typeface="Arial-Rounded" pitchFamily="34" charset="0"/>
              </a:rPr>
              <a:t>	Bọn trẻ được cứu thoát. Cậu con trai ôm chầm lấy cha:</a:t>
            </a:r>
          </a:p>
          <a:p>
            <a:pPr defTabSz="685783">
              <a:lnSpc>
                <a:spcPct val="110000"/>
              </a:lnSpc>
              <a:buClrTx/>
            </a:pPr>
            <a:r>
              <a:rPr lang="vi-VN" sz="1800" kern="1200" dirty="0">
                <a:solidFill>
                  <a:prstClr val="black"/>
                </a:solidFill>
                <a:latin typeface="Arial-Rounded" pitchFamily="34" charset="0"/>
                <a:ea typeface="Arial-Rounded" pitchFamily="34" charset="0"/>
                <a:cs typeface="Arial-Rounded" pitchFamily="34" charset="0"/>
              </a:rPr>
              <a:t>	- Cha ơi! Con đã bảo các bạn là nhất định cha sẽ cứu con và các bạn mà! </a:t>
            </a:r>
          </a:p>
        </p:txBody>
      </p:sp>
      <p:sp>
        <p:nvSpPr>
          <p:cNvPr id="56" name="TextBox 55"/>
          <p:cNvSpPr txBox="1"/>
          <p:nvPr/>
        </p:nvSpPr>
        <p:spPr>
          <a:xfrm>
            <a:off x="2966969" y="209550"/>
            <a:ext cx="3407165" cy="490908"/>
          </a:xfrm>
          <a:prstGeom prst="rect">
            <a:avLst/>
          </a:prstGeom>
          <a:noFill/>
        </p:spPr>
        <p:txBody>
          <a:bodyPr wrap="square" lIns="59440" tIns="29720" rIns="59440" bIns="29720" rtlCol="0">
            <a:spAutoFit/>
          </a:bodyPr>
          <a:lstStyle/>
          <a:p>
            <a:pPr algn="ctr" defTabSz="685783">
              <a:buClrTx/>
            </a:pPr>
            <a:r>
              <a:rPr lang="en-US" sz="2800" b="1" kern="1200" dirty="0">
                <a:solidFill>
                  <a:srgbClr val="FF0000"/>
                </a:solidFill>
                <a:latin typeface="Arial-Rounded" pitchFamily="34" charset="0"/>
                <a:ea typeface="Arial-Rounded" pitchFamily="34" charset="0"/>
                <a:cs typeface="Arial-Rounded" pitchFamily="34" charset="0"/>
              </a:rPr>
              <a:t>Cha </a:t>
            </a:r>
            <a:r>
              <a:rPr lang="en-US" sz="2800" b="1" kern="1200" dirty="0" err="1">
                <a:solidFill>
                  <a:srgbClr val="FF0000"/>
                </a:solidFill>
                <a:latin typeface="Arial-Rounded" pitchFamily="34" charset="0"/>
                <a:ea typeface="Arial-Rounded" pitchFamily="34" charset="0"/>
                <a:cs typeface="Arial-Rounded" pitchFamily="34" charset="0"/>
              </a:rPr>
              <a:t>sẽ</a:t>
            </a:r>
            <a:r>
              <a:rPr lang="en-US" sz="2800" b="1" kern="1200" dirty="0">
                <a:solidFill>
                  <a:srgbClr val="FF0000"/>
                </a:solidFill>
                <a:latin typeface="Arial-Rounded" pitchFamily="34" charset="0"/>
                <a:ea typeface="Arial-Rounded" pitchFamily="34" charset="0"/>
                <a:cs typeface="Arial-Rounded" pitchFamily="34" charset="0"/>
              </a:rPr>
              <a:t> </a:t>
            </a:r>
            <a:r>
              <a:rPr lang="en-US" sz="2800" b="1" kern="1200" dirty="0" err="1">
                <a:solidFill>
                  <a:srgbClr val="FF0000"/>
                </a:solidFill>
                <a:latin typeface="Arial-Rounded" pitchFamily="34" charset="0"/>
                <a:ea typeface="Arial-Rounded" pitchFamily="34" charset="0"/>
                <a:cs typeface="Arial-Rounded" pitchFamily="34" charset="0"/>
              </a:rPr>
              <a:t>luôn</a:t>
            </a:r>
            <a:r>
              <a:rPr lang="en-US" sz="2800" b="1" kern="1200" dirty="0">
                <a:solidFill>
                  <a:srgbClr val="FF0000"/>
                </a:solidFill>
                <a:latin typeface="Arial-Rounded" pitchFamily="34" charset="0"/>
                <a:ea typeface="Arial-Rounded" pitchFamily="34" charset="0"/>
                <a:cs typeface="Arial-Rounded" pitchFamily="34" charset="0"/>
              </a:rPr>
              <a:t> </a:t>
            </a:r>
            <a:r>
              <a:rPr lang="en-US" sz="2800" b="1" kern="1200" dirty="0" err="1">
                <a:solidFill>
                  <a:srgbClr val="FF0000"/>
                </a:solidFill>
                <a:latin typeface="Arial-Rounded" pitchFamily="34" charset="0"/>
                <a:ea typeface="Arial-Rounded" pitchFamily="34" charset="0"/>
                <a:cs typeface="Arial-Rounded" pitchFamily="34" charset="0"/>
              </a:rPr>
              <a:t>bên</a:t>
            </a:r>
            <a:r>
              <a:rPr lang="en-US" sz="2800" b="1" kern="1200" dirty="0">
                <a:solidFill>
                  <a:srgbClr val="FF0000"/>
                </a:solidFill>
                <a:latin typeface="Arial-Rounded" pitchFamily="34" charset="0"/>
                <a:ea typeface="Arial-Rounded" pitchFamily="34" charset="0"/>
                <a:cs typeface="Arial-Rounded" pitchFamily="34" charset="0"/>
              </a:rPr>
              <a:t> con</a:t>
            </a:r>
          </a:p>
        </p:txBody>
      </p:sp>
      <p:sp>
        <p:nvSpPr>
          <p:cNvPr id="57" name="Notched Right Arrow 56"/>
          <p:cNvSpPr/>
          <p:nvPr/>
        </p:nvSpPr>
        <p:spPr>
          <a:xfrm>
            <a:off x="197488" y="28157"/>
            <a:ext cx="1845069" cy="634355"/>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83">
              <a:buClrTx/>
            </a:pPr>
            <a:r>
              <a:rPr lang="en-US" sz="1800" kern="1200" dirty="0" err="1">
                <a:solidFill>
                  <a:prstClr val="black"/>
                </a:solidFill>
                <a:latin typeface="Arial-Rounded" pitchFamily="34" charset="0"/>
                <a:ea typeface="Arial-Rounded" pitchFamily="34" charset="0"/>
                <a:cs typeface="Arial-Rounded" pitchFamily="34" charset="0"/>
              </a:rPr>
              <a:t>Đọc</a:t>
            </a:r>
            <a:r>
              <a:rPr lang="en-US" sz="1800" kern="1200" dirty="0">
                <a:solidFill>
                  <a:prstClr val="black"/>
                </a:solidFill>
                <a:latin typeface="Arial-Rounded" pitchFamily="34" charset="0"/>
                <a:ea typeface="Arial-Rounded" pitchFamily="34" charset="0"/>
                <a:cs typeface="Arial-Rounded" pitchFamily="34" charset="0"/>
              </a:rPr>
              <a:t> </a:t>
            </a:r>
            <a:r>
              <a:rPr lang="en-US" sz="1800" kern="1200" dirty="0" err="1">
                <a:solidFill>
                  <a:prstClr val="black"/>
                </a:solidFill>
                <a:latin typeface="Arial-Rounded" pitchFamily="34" charset="0"/>
                <a:ea typeface="Arial-Rounded" pitchFamily="34" charset="0"/>
                <a:cs typeface="Arial-Rounded" pitchFamily="34" charset="0"/>
              </a:rPr>
              <a:t>đoạn</a:t>
            </a:r>
            <a:r>
              <a:rPr lang="en-US" sz="1800" kern="1200" dirty="0">
                <a:solidFill>
                  <a:prstClr val="black"/>
                </a:solidFill>
                <a:latin typeface="Arial-Rounded" pitchFamily="34" charset="0"/>
                <a:ea typeface="Arial-Rounded" pitchFamily="34" charset="0"/>
                <a:cs typeface="Arial-Rounded" pitchFamily="34" charset="0"/>
              </a:rPr>
              <a:t> 3</a:t>
            </a:r>
          </a:p>
        </p:txBody>
      </p:sp>
      <p:cxnSp>
        <p:nvCxnSpPr>
          <p:cNvPr id="59" name="Straight Connector 58"/>
          <p:cNvCxnSpPr/>
          <p:nvPr/>
        </p:nvCxnSpPr>
        <p:spPr>
          <a:xfrm flipV="1">
            <a:off x="1524000" y="2571751"/>
            <a:ext cx="6936724" cy="2"/>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79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1000"/>
                                        <p:tgtEl>
                                          <p:spTgt spid="52"/>
                                        </p:tgtEl>
                                      </p:cBhvr>
                                    </p:animEffect>
                                    <p:anim calcmode="lin" valueType="num">
                                      <p:cBhvr>
                                        <p:cTn id="29" dur="1000" fill="hold"/>
                                        <p:tgtEl>
                                          <p:spTgt spid="52"/>
                                        </p:tgtEl>
                                        <p:attrNameLst>
                                          <p:attrName>ppt_x</p:attrName>
                                        </p:attrNameLst>
                                      </p:cBhvr>
                                      <p:tavLst>
                                        <p:tav tm="0">
                                          <p:val>
                                            <p:strVal val="#ppt_x"/>
                                          </p:val>
                                        </p:tav>
                                        <p:tav tm="100000">
                                          <p:val>
                                            <p:strVal val="#ppt_x"/>
                                          </p:val>
                                        </p:tav>
                                      </p:tavLst>
                                    </p:anim>
                                    <p:anim calcmode="lin" valueType="num">
                                      <p:cBhvr>
                                        <p:cTn id="3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randombar(horizontal)">
                                      <p:cBhvr>
                                        <p:cTn id="40" dur="500"/>
                                        <p:tgtEl>
                                          <p:spTgt spid="53"/>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wipe(right)">
                                      <p:cBhvr>
                                        <p:cTn id="4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p:bldP spid="54" grpId="0"/>
      <p:bldP spid="55" grpId="0"/>
      <p:bldP spid="56" grpId="0"/>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5"/>
        <p:cNvGrpSpPr/>
        <p:nvPr/>
      </p:nvGrpSpPr>
      <p:grpSpPr>
        <a:xfrm>
          <a:off x="0" y="0"/>
          <a:ext cx="0" cy="0"/>
          <a:chOff x="0" y="0"/>
          <a:chExt cx="0" cy="0"/>
        </a:xfrm>
      </p:grpSpPr>
      <p:sp>
        <p:nvSpPr>
          <p:cNvPr id="3326" name="Google Shape;3326;p55"/>
          <p:cNvSpPr/>
          <p:nvPr/>
        </p:nvSpPr>
        <p:spPr>
          <a:xfrm>
            <a:off x="1378959" y="3181351"/>
            <a:ext cx="6013110" cy="1199553"/>
          </a:xfrm>
          <a:custGeom>
            <a:avLst/>
            <a:gdLst/>
            <a:ahLst/>
            <a:cxnLst/>
            <a:rect l="l" t="t" r="r" b="b"/>
            <a:pathLst>
              <a:path w="61678" h="9775" extrusionOk="0">
                <a:moveTo>
                  <a:pt x="0" y="1"/>
                </a:moveTo>
                <a:lnTo>
                  <a:pt x="4137" y="4937"/>
                </a:lnTo>
                <a:lnTo>
                  <a:pt x="0" y="9774"/>
                </a:lnTo>
                <a:lnTo>
                  <a:pt x="61678" y="9774"/>
                </a:lnTo>
                <a:lnTo>
                  <a:pt x="57475" y="5371"/>
                </a:lnTo>
                <a:lnTo>
                  <a:pt x="61678" y="1"/>
                </a:lnTo>
                <a:close/>
              </a:path>
            </a:pathLst>
          </a:custGeom>
          <a:solidFill>
            <a:srgbClr val="FFBA4B">
              <a:alpha val="38200"/>
            </a:srgbClr>
          </a:solidFill>
          <a:ln>
            <a:noFill/>
          </a:ln>
        </p:spPr>
        <p:txBody>
          <a:bodyPr spcFirstLastPara="1" wrap="square" lIns="91419" tIns="91419" rIns="91419" bIns="91419" anchor="ctr" anchorCtr="0">
            <a:noAutofit/>
          </a:bodyPr>
          <a:lstStyle/>
          <a:p>
            <a:pPr algn="ctr"/>
            <a:endParaRPr/>
          </a:p>
        </p:txBody>
      </p:sp>
      <p:sp>
        <p:nvSpPr>
          <p:cNvPr id="3330" name="Google Shape;3330;p55"/>
          <p:cNvSpPr txBox="1">
            <a:spLocks noGrp="1"/>
          </p:cNvSpPr>
          <p:nvPr>
            <p:ph type="title"/>
          </p:nvPr>
        </p:nvSpPr>
        <p:spPr>
          <a:xfrm>
            <a:off x="1759209" y="3271688"/>
            <a:ext cx="5169400" cy="1018877"/>
          </a:xfrm>
          <a:prstGeom prst="rect">
            <a:avLst/>
          </a:prstGeom>
        </p:spPr>
        <p:txBody>
          <a:bodyPr spcFirstLastPara="1" wrap="square" lIns="91419" tIns="91419" rIns="91419" bIns="91419" anchor="ctr" anchorCtr="0">
            <a:noAutofit/>
          </a:bodyPr>
          <a:lstStyle/>
          <a:p>
            <a:r>
              <a:rPr lang="en" sz="3200" b="1" dirty="0">
                <a:latin typeface="Arial-Rounded" pitchFamily="34" charset="0"/>
                <a:ea typeface="Arial-Rounded" pitchFamily="34" charset="0"/>
                <a:cs typeface="Arial-Rounded" pitchFamily="34" charset="0"/>
              </a:rPr>
              <a:t>Qua bài đọc, em rút ra thông điệp gì?</a:t>
            </a:r>
            <a:endParaRPr sz="3200" b="1" dirty="0">
              <a:latin typeface="Arial-Rounded" pitchFamily="34" charset="0"/>
              <a:ea typeface="Arial-Rounded" pitchFamily="34" charset="0"/>
              <a:cs typeface="Arial-Rounded" pitchFamily="34" charset="0"/>
            </a:endParaRPr>
          </a:p>
        </p:txBody>
      </p:sp>
      <p:pic>
        <p:nvPicPr>
          <p:cNvPr id="3336" name="Google Shape;3336;p55"/>
          <p:cNvPicPr preferRelativeResize="0"/>
          <p:nvPr/>
        </p:nvPicPr>
        <p:blipFill rotWithShape="1">
          <a:blip r:embed="rId3">
            <a:alphaModFix/>
          </a:blip>
          <a:srcRect l="19908" t="7650" r="21174" b="11989"/>
          <a:stretch/>
        </p:blipFill>
        <p:spPr>
          <a:xfrm>
            <a:off x="909909" y="946146"/>
            <a:ext cx="1698600" cy="1737300"/>
          </a:xfrm>
          <a:prstGeom prst="ellipse">
            <a:avLst/>
          </a:prstGeom>
          <a:noFill/>
          <a:ln w="9525" cap="flat" cmpd="sng">
            <a:solidFill>
              <a:schemeClr val="accent2"/>
            </a:solidFill>
            <a:prstDash val="solid"/>
            <a:round/>
            <a:headEnd type="none" w="sm" len="sm"/>
            <a:tailEnd type="none" w="sm" len="sm"/>
          </a:ln>
        </p:spPr>
      </p:pic>
      <p:pic>
        <p:nvPicPr>
          <p:cNvPr id="3337" name="Google Shape;3337;p55"/>
          <p:cNvPicPr preferRelativeResize="0"/>
          <p:nvPr/>
        </p:nvPicPr>
        <p:blipFill rotWithShape="1">
          <a:blip r:embed="rId4">
            <a:alphaModFix/>
          </a:blip>
          <a:srcRect l="14831" t="4249" r="32445" b="14955"/>
          <a:stretch/>
        </p:blipFill>
        <p:spPr>
          <a:xfrm>
            <a:off x="3602809" y="946146"/>
            <a:ext cx="1698600" cy="1737300"/>
          </a:xfrm>
          <a:prstGeom prst="ellipse">
            <a:avLst/>
          </a:prstGeom>
          <a:noFill/>
          <a:ln w="9525" cap="flat" cmpd="sng">
            <a:solidFill>
              <a:schemeClr val="accent2"/>
            </a:solidFill>
            <a:prstDash val="solid"/>
            <a:round/>
            <a:headEnd type="none" w="sm" len="sm"/>
            <a:tailEnd type="none" w="sm" len="sm"/>
          </a:ln>
        </p:spPr>
      </p:pic>
      <p:pic>
        <p:nvPicPr>
          <p:cNvPr id="3338" name="Google Shape;3338;p55"/>
          <p:cNvPicPr preferRelativeResize="0"/>
          <p:nvPr/>
        </p:nvPicPr>
        <p:blipFill rotWithShape="1">
          <a:blip r:embed="rId5">
            <a:alphaModFix/>
          </a:blip>
          <a:srcRect l="41001" t="5244" r="20846" b="36293"/>
          <a:stretch/>
        </p:blipFill>
        <p:spPr>
          <a:xfrm>
            <a:off x="6295710" y="946146"/>
            <a:ext cx="1698600" cy="1737300"/>
          </a:xfrm>
          <a:prstGeom prst="ellipse">
            <a:avLst/>
          </a:prstGeom>
          <a:noFill/>
          <a:ln w="9525" cap="flat" cmpd="sng">
            <a:solidFill>
              <a:schemeClr val="accent2"/>
            </a:solidFill>
            <a:prstDash val="solid"/>
            <a:round/>
            <a:headEnd type="none" w="sm" len="sm"/>
            <a:tailEnd type="none" w="sm" len="sm"/>
          </a:ln>
        </p:spPr>
      </p:pic>
      <p:grpSp>
        <p:nvGrpSpPr>
          <p:cNvPr id="3339" name="Google Shape;3339;p55"/>
          <p:cNvGrpSpPr/>
          <p:nvPr/>
        </p:nvGrpSpPr>
        <p:grpSpPr>
          <a:xfrm rot="-1946450">
            <a:off x="7515540" y="653341"/>
            <a:ext cx="653339" cy="691202"/>
            <a:chOff x="1881525" y="2974850"/>
            <a:chExt cx="635600" cy="672525"/>
          </a:xfrm>
        </p:grpSpPr>
        <p:sp>
          <p:nvSpPr>
            <p:cNvPr id="3340" name="Google Shape;3340;p55"/>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341" name="Google Shape;3341;p55"/>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342" name="Google Shape;3342;p55"/>
          <p:cNvGrpSpPr/>
          <p:nvPr/>
        </p:nvGrpSpPr>
        <p:grpSpPr>
          <a:xfrm rot="-1946450">
            <a:off x="4840812" y="653341"/>
            <a:ext cx="653339" cy="691202"/>
            <a:chOff x="1881525" y="2974850"/>
            <a:chExt cx="635600" cy="672525"/>
          </a:xfrm>
        </p:grpSpPr>
        <p:sp>
          <p:nvSpPr>
            <p:cNvPr id="3343" name="Google Shape;3343;p55"/>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344" name="Google Shape;3344;p55"/>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dk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345" name="Google Shape;3345;p55"/>
          <p:cNvGrpSpPr/>
          <p:nvPr/>
        </p:nvGrpSpPr>
        <p:grpSpPr>
          <a:xfrm rot="-1946450">
            <a:off x="2166085" y="729322"/>
            <a:ext cx="653339" cy="691202"/>
            <a:chOff x="1881525" y="2974850"/>
            <a:chExt cx="635600" cy="672525"/>
          </a:xfrm>
        </p:grpSpPr>
        <p:sp>
          <p:nvSpPr>
            <p:cNvPr id="3346" name="Google Shape;3346;p55"/>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347" name="Google Shape;3347;p55"/>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26"/>
                                        </p:tgtEl>
                                        <p:attrNameLst>
                                          <p:attrName>style.visibility</p:attrName>
                                        </p:attrNameLst>
                                      </p:cBhvr>
                                      <p:to>
                                        <p:strVal val="visible"/>
                                      </p:to>
                                    </p:set>
                                    <p:animEffect transition="in" filter="fade">
                                      <p:cBhvr>
                                        <p:cTn id="7" dur="1000"/>
                                        <p:tgtEl>
                                          <p:spTgt spid="3326"/>
                                        </p:tgtEl>
                                      </p:cBhvr>
                                    </p:animEffect>
                                    <p:anim calcmode="lin" valueType="num">
                                      <p:cBhvr>
                                        <p:cTn id="8" dur="1000" fill="hold"/>
                                        <p:tgtEl>
                                          <p:spTgt spid="3326"/>
                                        </p:tgtEl>
                                        <p:attrNameLst>
                                          <p:attrName>ppt_x</p:attrName>
                                        </p:attrNameLst>
                                      </p:cBhvr>
                                      <p:tavLst>
                                        <p:tav tm="0">
                                          <p:val>
                                            <p:strVal val="#ppt_x"/>
                                          </p:val>
                                        </p:tav>
                                        <p:tav tm="100000">
                                          <p:val>
                                            <p:strVal val="#ppt_x"/>
                                          </p:val>
                                        </p:tav>
                                      </p:tavLst>
                                    </p:anim>
                                    <p:anim calcmode="lin" valueType="num">
                                      <p:cBhvr>
                                        <p:cTn id="9" dur="1000" fill="hold"/>
                                        <p:tgtEl>
                                          <p:spTgt spid="33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30"/>
                                        </p:tgtEl>
                                        <p:attrNameLst>
                                          <p:attrName>style.visibility</p:attrName>
                                        </p:attrNameLst>
                                      </p:cBhvr>
                                      <p:to>
                                        <p:strVal val="visible"/>
                                      </p:to>
                                    </p:set>
                                    <p:animEffect transition="in" filter="fade">
                                      <p:cBhvr>
                                        <p:cTn id="12" dur="1000"/>
                                        <p:tgtEl>
                                          <p:spTgt spid="3330"/>
                                        </p:tgtEl>
                                      </p:cBhvr>
                                    </p:animEffect>
                                    <p:anim calcmode="lin" valueType="num">
                                      <p:cBhvr>
                                        <p:cTn id="13" dur="1000" fill="hold"/>
                                        <p:tgtEl>
                                          <p:spTgt spid="3330"/>
                                        </p:tgtEl>
                                        <p:attrNameLst>
                                          <p:attrName>ppt_x</p:attrName>
                                        </p:attrNameLst>
                                      </p:cBhvr>
                                      <p:tavLst>
                                        <p:tav tm="0">
                                          <p:val>
                                            <p:strVal val="#ppt_x"/>
                                          </p:val>
                                        </p:tav>
                                        <p:tav tm="100000">
                                          <p:val>
                                            <p:strVal val="#ppt_x"/>
                                          </p:val>
                                        </p:tav>
                                      </p:tavLst>
                                    </p:anim>
                                    <p:anim calcmode="lin" valueType="num">
                                      <p:cBhvr>
                                        <p:cTn id="14" dur="1000" fill="hold"/>
                                        <p:tgtEl>
                                          <p:spTgt spid="33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6" grpId="0" animBg="1"/>
      <p:bldP spid="33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05"/>
        <p:cNvGrpSpPr/>
        <p:nvPr/>
      </p:nvGrpSpPr>
      <p:grpSpPr>
        <a:xfrm>
          <a:off x="0" y="0"/>
          <a:ext cx="0" cy="0"/>
          <a:chOff x="0" y="0"/>
          <a:chExt cx="0" cy="0"/>
        </a:xfrm>
      </p:grpSpPr>
      <p:grpSp>
        <p:nvGrpSpPr>
          <p:cNvPr id="3009" name="Google Shape;3009;p48"/>
          <p:cNvGrpSpPr/>
          <p:nvPr/>
        </p:nvGrpSpPr>
        <p:grpSpPr>
          <a:xfrm rot="1480163">
            <a:off x="7766473" y="3956707"/>
            <a:ext cx="757293" cy="861213"/>
            <a:chOff x="2573375" y="2638075"/>
            <a:chExt cx="639450" cy="727250"/>
          </a:xfrm>
        </p:grpSpPr>
        <p:sp>
          <p:nvSpPr>
            <p:cNvPr id="3010" name="Google Shape;3010;p48"/>
            <p:cNvSpPr/>
            <p:nvPr/>
          </p:nvSpPr>
          <p:spPr>
            <a:xfrm>
              <a:off x="2573375" y="2638075"/>
              <a:ext cx="639450" cy="727250"/>
            </a:xfrm>
            <a:custGeom>
              <a:avLst/>
              <a:gdLst/>
              <a:ahLst/>
              <a:cxnLst/>
              <a:rect l="l" t="t" r="r" b="b"/>
              <a:pathLst>
                <a:path w="25578" h="29090" extrusionOk="0">
                  <a:moveTo>
                    <a:pt x="14807" y="2217"/>
                  </a:moveTo>
                  <a:cubicBezTo>
                    <a:pt x="14909" y="2217"/>
                    <a:pt x="15010" y="2218"/>
                    <a:pt x="15110" y="2220"/>
                  </a:cubicBezTo>
                  <a:lnTo>
                    <a:pt x="15330" y="2230"/>
                  </a:lnTo>
                  <a:cubicBezTo>
                    <a:pt x="16557" y="2280"/>
                    <a:pt x="17660" y="2491"/>
                    <a:pt x="18612" y="2858"/>
                  </a:cubicBezTo>
                  <a:cubicBezTo>
                    <a:pt x="18670" y="2881"/>
                    <a:pt x="18725" y="2901"/>
                    <a:pt x="18782" y="2928"/>
                  </a:cubicBezTo>
                  <a:lnTo>
                    <a:pt x="18848" y="2955"/>
                  </a:lnTo>
                  <a:cubicBezTo>
                    <a:pt x="19903" y="3400"/>
                    <a:pt x="20846" y="4142"/>
                    <a:pt x="21579" y="5107"/>
                  </a:cubicBezTo>
                  <a:lnTo>
                    <a:pt x="21599" y="5133"/>
                  </a:lnTo>
                  <a:cubicBezTo>
                    <a:pt x="21626" y="5164"/>
                    <a:pt x="21649" y="5195"/>
                    <a:pt x="21669" y="5222"/>
                  </a:cubicBezTo>
                  <a:lnTo>
                    <a:pt x="21712" y="5279"/>
                  </a:lnTo>
                  <a:cubicBezTo>
                    <a:pt x="22836" y="6830"/>
                    <a:pt x="23269" y="8676"/>
                    <a:pt x="22908" y="10346"/>
                  </a:cubicBezTo>
                  <a:cubicBezTo>
                    <a:pt x="22498" y="12240"/>
                    <a:pt x="21115" y="14027"/>
                    <a:pt x="19121" y="15246"/>
                  </a:cubicBezTo>
                  <a:cubicBezTo>
                    <a:pt x="17976" y="15939"/>
                    <a:pt x="16628" y="16479"/>
                    <a:pt x="14971" y="16889"/>
                  </a:cubicBezTo>
                  <a:cubicBezTo>
                    <a:pt x="14942" y="16758"/>
                    <a:pt x="14911" y="16631"/>
                    <a:pt x="14880" y="16501"/>
                  </a:cubicBezTo>
                  <a:cubicBezTo>
                    <a:pt x="14807" y="16200"/>
                    <a:pt x="14612" y="15935"/>
                    <a:pt x="14345" y="15773"/>
                  </a:cubicBezTo>
                  <a:cubicBezTo>
                    <a:pt x="14164" y="15665"/>
                    <a:pt x="13955" y="15609"/>
                    <a:pt x="13746" y="15609"/>
                  </a:cubicBezTo>
                  <a:cubicBezTo>
                    <a:pt x="13654" y="15609"/>
                    <a:pt x="13561" y="15620"/>
                    <a:pt x="13471" y="15642"/>
                  </a:cubicBezTo>
                  <a:cubicBezTo>
                    <a:pt x="13171" y="15718"/>
                    <a:pt x="12917" y="15902"/>
                    <a:pt x="12755" y="16163"/>
                  </a:cubicBezTo>
                  <a:cubicBezTo>
                    <a:pt x="12591" y="16427"/>
                    <a:pt x="12542" y="16739"/>
                    <a:pt x="12613" y="17043"/>
                  </a:cubicBezTo>
                  <a:cubicBezTo>
                    <a:pt x="12638" y="17145"/>
                    <a:pt x="12663" y="17248"/>
                    <a:pt x="12683" y="17349"/>
                  </a:cubicBezTo>
                  <a:cubicBezTo>
                    <a:pt x="12675" y="17349"/>
                    <a:pt x="12671" y="17351"/>
                    <a:pt x="12663" y="17351"/>
                  </a:cubicBezTo>
                  <a:cubicBezTo>
                    <a:pt x="11705" y="17502"/>
                    <a:pt x="10589" y="17643"/>
                    <a:pt x="9437" y="17643"/>
                  </a:cubicBezTo>
                  <a:cubicBezTo>
                    <a:pt x="8525" y="17643"/>
                    <a:pt x="7590" y="17555"/>
                    <a:pt x="6695" y="17312"/>
                  </a:cubicBezTo>
                  <a:cubicBezTo>
                    <a:pt x="4768" y="16791"/>
                    <a:pt x="3213" y="15527"/>
                    <a:pt x="2634" y="14015"/>
                  </a:cubicBezTo>
                  <a:cubicBezTo>
                    <a:pt x="2327" y="13204"/>
                    <a:pt x="2241" y="12244"/>
                    <a:pt x="2376" y="11159"/>
                  </a:cubicBezTo>
                  <a:lnTo>
                    <a:pt x="2384" y="11101"/>
                  </a:lnTo>
                  <a:cubicBezTo>
                    <a:pt x="2392" y="11050"/>
                    <a:pt x="2398" y="10995"/>
                    <a:pt x="2407" y="10943"/>
                  </a:cubicBezTo>
                  <a:lnTo>
                    <a:pt x="2415" y="10900"/>
                  </a:lnTo>
                  <a:cubicBezTo>
                    <a:pt x="2630" y="9475"/>
                    <a:pt x="3211" y="8090"/>
                    <a:pt x="4077" y="6910"/>
                  </a:cubicBezTo>
                  <a:cubicBezTo>
                    <a:pt x="4116" y="6859"/>
                    <a:pt x="4155" y="6807"/>
                    <a:pt x="4196" y="6758"/>
                  </a:cubicBezTo>
                  <a:lnTo>
                    <a:pt x="4210" y="6738"/>
                  </a:lnTo>
                  <a:cubicBezTo>
                    <a:pt x="4493" y="6368"/>
                    <a:pt x="4807" y="6020"/>
                    <a:pt x="5144" y="5702"/>
                  </a:cubicBezTo>
                  <a:cubicBezTo>
                    <a:pt x="5710" y="5170"/>
                    <a:pt x="6391" y="4676"/>
                    <a:pt x="7177" y="4222"/>
                  </a:cubicBezTo>
                  <a:cubicBezTo>
                    <a:pt x="7205" y="4204"/>
                    <a:pt x="7234" y="4190"/>
                    <a:pt x="7259" y="4173"/>
                  </a:cubicBezTo>
                  <a:cubicBezTo>
                    <a:pt x="7294" y="4155"/>
                    <a:pt x="7326" y="4134"/>
                    <a:pt x="7359" y="4118"/>
                  </a:cubicBezTo>
                  <a:cubicBezTo>
                    <a:pt x="8371" y="3564"/>
                    <a:pt x="9485" y="3117"/>
                    <a:pt x="10685" y="2792"/>
                  </a:cubicBezTo>
                  <a:lnTo>
                    <a:pt x="10734" y="2778"/>
                  </a:lnTo>
                  <a:cubicBezTo>
                    <a:pt x="10781" y="2766"/>
                    <a:pt x="10824" y="2754"/>
                    <a:pt x="10867" y="2743"/>
                  </a:cubicBezTo>
                  <a:lnTo>
                    <a:pt x="10890" y="2735"/>
                  </a:lnTo>
                  <a:cubicBezTo>
                    <a:pt x="12182" y="2395"/>
                    <a:pt x="13532" y="2217"/>
                    <a:pt x="14807" y="2217"/>
                  </a:cubicBezTo>
                  <a:close/>
                  <a:moveTo>
                    <a:pt x="22194" y="17827"/>
                  </a:moveTo>
                  <a:lnTo>
                    <a:pt x="22194" y="17827"/>
                  </a:lnTo>
                  <a:cubicBezTo>
                    <a:pt x="21731" y="18670"/>
                    <a:pt x="21043" y="19431"/>
                    <a:pt x="20383" y="20098"/>
                  </a:cubicBezTo>
                  <a:cubicBezTo>
                    <a:pt x="19349" y="21138"/>
                    <a:pt x="17982" y="21856"/>
                    <a:pt x="16538" y="22119"/>
                  </a:cubicBezTo>
                  <a:cubicBezTo>
                    <a:pt x="16333" y="22155"/>
                    <a:pt x="16085" y="22182"/>
                    <a:pt x="15834" y="22184"/>
                  </a:cubicBezTo>
                  <a:cubicBezTo>
                    <a:pt x="16333" y="20963"/>
                    <a:pt x="17285" y="19852"/>
                    <a:pt x="18512" y="19084"/>
                  </a:cubicBezTo>
                  <a:cubicBezTo>
                    <a:pt x="19558" y="18432"/>
                    <a:pt x="20809" y="18007"/>
                    <a:pt x="22194" y="17827"/>
                  </a:cubicBezTo>
                  <a:close/>
                  <a:moveTo>
                    <a:pt x="13061" y="19540"/>
                  </a:moveTo>
                  <a:cubicBezTo>
                    <a:pt x="13182" y="20539"/>
                    <a:pt x="13237" y="21544"/>
                    <a:pt x="13229" y="22545"/>
                  </a:cubicBezTo>
                  <a:cubicBezTo>
                    <a:pt x="12849" y="22067"/>
                    <a:pt x="12425" y="21616"/>
                    <a:pt x="11947" y="21187"/>
                  </a:cubicBezTo>
                  <a:cubicBezTo>
                    <a:pt x="11352" y="20652"/>
                    <a:pt x="10634" y="20206"/>
                    <a:pt x="9807" y="19862"/>
                  </a:cubicBezTo>
                  <a:cubicBezTo>
                    <a:pt x="10962" y="19835"/>
                    <a:pt x="12059" y="19694"/>
                    <a:pt x="13013" y="19548"/>
                  </a:cubicBezTo>
                  <a:lnTo>
                    <a:pt x="13061" y="19540"/>
                  </a:lnTo>
                  <a:close/>
                  <a:moveTo>
                    <a:pt x="6368" y="21271"/>
                  </a:moveTo>
                  <a:lnTo>
                    <a:pt x="6368" y="21271"/>
                  </a:lnTo>
                  <a:cubicBezTo>
                    <a:pt x="6881" y="21339"/>
                    <a:pt x="7382" y="21423"/>
                    <a:pt x="7905" y="21560"/>
                  </a:cubicBezTo>
                  <a:cubicBezTo>
                    <a:pt x="8970" y="21842"/>
                    <a:pt x="9831" y="22268"/>
                    <a:pt x="10459" y="22839"/>
                  </a:cubicBezTo>
                  <a:cubicBezTo>
                    <a:pt x="11268" y="23567"/>
                    <a:pt x="11881" y="24347"/>
                    <a:pt x="12357" y="25264"/>
                  </a:cubicBezTo>
                  <a:cubicBezTo>
                    <a:pt x="11678" y="25208"/>
                    <a:pt x="10966" y="25141"/>
                    <a:pt x="10322" y="24970"/>
                  </a:cubicBezTo>
                  <a:cubicBezTo>
                    <a:pt x="9191" y="24667"/>
                    <a:pt x="8153" y="24004"/>
                    <a:pt x="7402" y="23109"/>
                  </a:cubicBezTo>
                  <a:cubicBezTo>
                    <a:pt x="6951" y="22568"/>
                    <a:pt x="6600" y="21940"/>
                    <a:pt x="6368" y="21271"/>
                  </a:cubicBezTo>
                  <a:close/>
                  <a:moveTo>
                    <a:pt x="12714" y="27672"/>
                  </a:moveTo>
                  <a:cubicBezTo>
                    <a:pt x="12714" y="27674"/>
                    <a:pt x="12714" y="27678"/>
                    <a:pt x="12712" y="27678"/>
                  </a:cubicBezTo>
                  <a:cubicBezTo>
                    <a:pt x="12712" y="27674"/>
                    <a:pt x="12714" y="27674"/>
                    <a:pt x="12714" y="27672"/>
                  </a:cubicBezTo>
                  <a:close/>
                  <a:moveTo>
                    <a:pt x="14811" y="0"/>
                  </a:moveTo>
                  <a:cubicBezTo>
                    <a:pt x="13351" y="0"/>
                    <a:pt x="11817" y="203"/>
                    <a:pt x="10346" y="587"/>
                  </a:cubicBezTo>
                  <a:cubicBezTo>
                    <a:pt x="10279" y="603"/>
                    <a:pt x="10209" y="622"/>
                    <a:pt x="10139" y="642"/>
                  </a:cubicBezTo>
                  <a:lnTo>
                    <a:pt x="10100" y="653"/>
                  </a:lnTo>
                  <a:cubicBezTo>
                    <a:pt x="8734" y="1026"/>
                    <a:pt x="7447" y="1539"/>
                    <a:pt x="6282" y="2181"/>
                  </a:cubicBezTo>
                  <a:lnTo>
                    <a:pt x="6251" y="2200"/>
                  </a:lnTo>
                  <a:cubicBezTo>
                    <a:pt x="6223" y="2216"/>
                    <a:pt x="6196" y="2232"/>
                    <a:pt x="6169" y="2247"/>
                  </a:cubicBezTo>
                  <a:cubicBezTo>
                    <a:pt x="6130" y="2271"/>
                    <a:pt x="6093" y="2292"/>
                    <a:pt x="6065" y="2306"/>
                  </a:cubicBezTo>
                  <a:cubicBezTo>
                    <a:pt x="5139" y="2840"/>
                    <a:pt x="4319" y="3437"/>
                    <a:pt x="3627" y="4087"/>
                  </a:cubicBezTo>
                  <a:cubicBezTo>
                    <a:pt x="3205" y="4485"/>
                    <a:pt x="2811" y="4922"/>
                    <a:pt x="2456" y="5386"/>
                  </a:cubicBezTo>
                  <a:cubicBezTo>
                    <a:pt x="2403" y="5453"/>
                    <a:pt x="2353" y="5517"/>
                    <a:pt x="2300" y="5591"/>
                  </a:cubicBezTo>
                  <a:cubicBezTo>
                    <a:pt x="1217" y="7064"/>
                    <a:pt x="503" y="8777"/>
                    <a:pt x="228" y="10552"/>
                  </a:cubicBezTo>
                  <a:cubicBezTo>
                    <a:pt x="205" y="10664"/>
                    <a:pt x="191" y="10771"/>
                    <a:pt x="179" y="10880"/>
                  </a:cubicBezTo>
                  <a:lnTo>
                    <a:pt x="168" y="10954"/>
                  </a:lnTo>
                  <a:lnTo>
                    <a:pt x="168" y="10956"/>
                  </a:lnTo>
                  <a:cubicBezTo>
                    <a:pt x="0" y="12378"/>
                    <a:pt x="129" y="13674"/>
                    <a:pt x="564" y="14811"/>
                  </a:cubicBezTo>
                  <a:cubicBezTo>
                    <a:pt x="1233" y="16563"/>
                    <a:pt x="2684" y="18021"/>
                    <a:pt x="4579" y="18904"/>
                  </a:cubicBezTo>
                  <a:cubicBezTo>
                    <a:pt x="4136" y="19000"/>
                    <a:pt x="3806" y="19412"/>
                    <a:pt x="3849" y="19893"/>
                  </a:cubicBezTo>
                  <a:lnTo>
                    <a:pt x="3869" y="20110"/>
                  </a:lnTo>
                  <a:cubicBezTo>
                    <a:pt x="4007" y="21725"/>
                    <a:pt x="4659" y="23300"/>
                    <a:pt x="5700" y="24541"/>
                  </a:cubicBezTo>
                  <a:cubicBezTo>
                    <a:pt x="6742" y="25785"/>
                    <a:pt x="8178" y="26700"/>
                    <a:pt x="9745" y="27118"/>
                  </a:cubicBezTo>
                  <a:cubicBezTo>
                    <a:pt x="10590" y="27344"/>
                    <a:pt x="11444" y="27424"/>
                    <a:pt x="12242" y="27486"/>
                  </a:cubicBezTo>
                  <a:cubicBezTo>
                    <a:pt x="12375" y="27496"/>
                    <a:pt x="12509" y="27506"/>
                    <a:pt x="12642" y="27514"/>
                  </a:cubicBezTo>
                  <a:cubicBezTo>
                    <a:pt x="12632" y="27561"/>
                    <a:pt x="12622" y="27609"/>
                    <a:pt x="12609" y="27658"/>
                  </a:cubicBezTo>
                  <a:cubicBezTo>
                    <a:pt x="12459" y="28279"/>
                    <a:pt x="12845" y="28909"/>
                    <a:pt x="13463" y="29057"/>
                  </a:cubicBezTo>
                  <a:lnTo>
                    <a:pt x="13606" y="29090"/>
                  </a:lnTo>
                  <a:lnTo>
                    <a:pt x="13740" y="29090"/>
                  </a:lnTo>
                  <a:cubicBezTo>
                    <a:pt x="14281" y="29090"/>
                    <a:pt x="14747" y="28721"/>
                    <a:pt x="14870" y="28197"/>
                  </a:cubicBezTo>
                  <a:cubicBezTo>
                    <a:pt x="15168" y="26950"/>
                    <a:pt x="15371" y="25680"/>
                    <a:pt x="15473" y="24400"/>
                  </a:cubicBezTo>
                  <a:cubicBezTo>
                    <a:pt x="15592" y="24408"/>
                    <a:pt x="15715" y="24412"/>
                    <a:pt x="15838" y="24412"/>
                  </a:cubicBezTo>
                  <a:cubicBezTo>
                    <a:pt x="16185" y="24412"/>
                    <a:pt x="16552" y="24377"/>
                    <a:pt x="16932" y="24308"/>
                  </a:cubicBezTo>
                  <a:cubicBezTo>
                    <a:pt x="18819" y="23967"/>
                    <a:pt x="20604" y="23027"/>
                    <a:pt x="21956" y="21667"/>
                  </a:cubicBezTo>
                  <a:cubicBezTo>
                    <a:pt x="23212" y="20401"/>
                    <a:pt x="24543" y="18838"/>
                    <a:pt x="24894" y="16815"/>
                  </a:cubicBezTo>
                  <a:lnTo>
                    <a:pt x="24923" y="16647"/>
                  </a:lnTo>
                  <a:cubicBezTo>
                    <a:pt x="25025" y="16056"/>
                    <a:pt x="24572" y="15516"/>
                    <a:pt x="23971" y="15514"/>
                  </a:cubicBezTo>
                  <a:lnTo>
                    <a:pt x="23803" y="15514"/>
                  </a:lnTo>
                  <a:cubicBezTo>
                    <a:pt x="23292" y="15514"/>
                    <a:pt x="22791" y="15537"/>
                    <a:pt x="22305" y="15588"/>
                  </a:cubicBezTo>
                  <a:cubicBezTo>
                    <a:pt x="23723" y="14226"/>
                    <a:pt x="24697" y="12570"/>
                    <a:pt x="25077" y="10827"/>
                  </a:cubicBezTo>
                  <a:lnTo>
                    <a:pt x="25077" y="10824"/>
                  </a:lnTo>
                  <a:cubicBezTo>
                    <a:pt x="25577" y="8533"/>
                    <a:pt x="25005" y="6036"/>
                    <a:pt x="23518" y="3974"/>
                  </a:cubicBezTo>
                  <a:lnTo>
                    <a:pt x="23460" y="3896"/>
                  </a:lnTo>
                  <a:cubicBezTo>
                    <a:pt x="23421" y="3849"/>
                    <a:pt x="23384" y="3800"/>
                    <a:pt x="23347" y="3751"/>
                  </a:cubicBezTo>
                  <a:cubicBezTo>
                    <a:pt x="22377" y="2485"/>
                    <a:pt x="21121" y="1500"/>
                    <a:pt x="19712" y="907"/>
                  </a:cubicBezTo>
                  <a:lnTo>
                    <a:pt x="19661" y="887"/>
                  </a:lnTo>
                  <a:cubicBezTo>
                    <a:pt x="19585" y="854"/>
                    <a:pt x="19511" y="823"/>
                    <a:pt x="19429" y="792"/>
                  </a:cubicBezTo>
                  <a:cubicBezTo>
                    <a:pt x="18243" y="335"/>
                    <a:pt x="16897" y="74"/>
                    <a:pt x="15428" y="15"/>
                  </a:cubicBezTo>
                  <a:lnTo>
                    <a:pt x="15176" y="4"/>
                  </a:lnTo>
                  <a:cubicBezTo>
                    <a:pt x="15055" y="2"/>
                    <a:pt x="14933" y="0"/>
                    <a:pt x="14811" y="0"/>
                  </a:cubicBezTo>
                  <a:close/>
                </a:path>
              </a:pathLst>
            </a:custGeom>
            <a:solidFill>
              <a:srgbClr val="FFFFFF"/>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endParaRPr/>
            </a:p>
          </p:txBody>
        </p:sp>
        <p:sp>
          <p:nvSpPr>
            <p:cNvPr id="3011" name="Google Shape;3011;p48"/>
            <p:cNvSpPr/>
            <p:nvPr/>
          </p:nvSpPr>
          <p:spPr>
            <a:xfrm>
              <a:off x="2915475" y="3056050"/>
              <a:ext cx="24650" cy="281475"/>
            </a:xfrm>
            <a:custGeom>
              <a:avLst/>
              <a:gdLst/>
              <a:ahLst/>
              <a:cxnLst/>
              <a:rect l="l" t="t" r="r" b="b"/>
              <a:pathLst>
                <a:path w="986" h="11259" extrusionOk="0">
                  <a:moveTo>
                    <a:pt x="65" y="1"/>
                  </a:moveTo>
                  <a:cubicBezTo>
                    <a:pt x="62" y="1"/>
                    <a:pt x="58" y="1"/>
                    <a:pt x="54" y="2"/>
                  </a:cubicBezTo>
                  <a:cubicBezTo>
                    <a:pt x="23" y="8"/>
                    <a:pt x="4" y="39"/>
                    <a:pt x="13" y="67"/>
                  </a:cubicBezTo>
                  <a:cubicBezTo>
                    <a:pt x="876" y="3707"/>
                    <a:pt x="874" y="7554"/>
                    <a:pt x="4" y="11191"/>
                  </a:cubicBezTo>
                  <a:cubicBezTo>
                    <a:pt x="0" y="11220"/>
                    <a:pt x="17" y="11249"/>
                    <a:pt x="45" y="11257"/>
                  </a:cubicBezTo>
                  <a:cubicBezTo>
                    <a:pt x="52" y="11259"/>
                    <a:pt x="54" y="11259"/>
                    <a:pt x="58" y="11259"/>
                  </a:cubicBezTo>
                  <a:cubicBezTo>
                    <a:pt x="82" y="11259"/>
                    <a:pt x="103" y="11240"/>
                    <a:pt x="109" y="11218"/>
                  </a:cubicBezTo>
                  <a:cubicBezTo>
                    <a:pt x="981" y="7564"/>
                    <a:pt x="985" y="3701"/>
                    <a:pt x="117" y="45"/>
                  </a:cubicBezTo>
                  <a:cubicBezTo>
                    <a:pt x="110" y="17"/>
                    <a:pt x="89" y="1"/>
                    <a:pt x="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12" name="Google Shape;3012;p48"/>
            <p:cNvSpPr/>
            <p:nvPr/>
          </p:nvSpPr>
          <p:spPr>
            <a:xfrm>
              <a:off x="2934450" y="3053625"/>
              <a:ext cx="234000" cy="166900"/>
            </a:xfrm>
            <a:custGeom>
              <a:avLst/>
              <a:gdLst/>
              <a:ahLst/>
              <a:cxnLst/>
              <a:rect l="l" t="t" r="r" b="b"/>
              <a:pathLst>
                <a:path w="9360" h="6676" extrusionOk="0">
                  <a:moveTo>
                    <a:pt x="9305" y="0"/>
                  </a:moveTo>
                  <a:cubicBezTo>
                    <a:pt x="7273" y="0"/>
                    <a:pt x="5210" y="451"/>
                    <a:pt x="3484" y="1523"/>
                  </a:cubicBezTo>
                  <a:cubicBezTo>
                    <a:pt x="1744" y="2606"/>
                    <a:pt x="376" y="4362"/>
                    <a:pt x="0" y="6379"/>
                  </a:cubicBezTo>
                  <a:cubicBezTo>
                    <a:pt x="433" y="6592"/>
                    <a:pt x="913" y="6675"/>
                    <a:pt x="1397" y="6675"/>
                  </a:cubicBezTo>
                  <a:cubicBezTo>
                    <a:pt x="1697" y="6675"/>
                    <a:pt x="1999" y="6643"/>
                    <a:pt x="2292" y="6590"/>
                  </a:cubicBezTo>
                  <a:cubicBezTo>
                    <a:pt x="3962" y="6288"/>
                    <a:pt x="5531" y="5462"/>
                    <a:pt x="6725" y="4259"/>
                  </a:cubicBezTo>
                  <a:cubicBezTo>
                    <a:pt x="7922" y="3057"/>
                    <a:pt x="9070" y="1672"/>
                    <a:pt x="9360" y="0"/>
                  </a:cubicBezTo>
                  <a:cubicBezTo>
                    <a:pt x="9341" y="0"/>
                    <a:pt x="9323" y="0"/>
                    <a:pt x="93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13" name="Google Shape;3013;p48"/>
            <p:cNvSpPr/>
            <p:nvPr/>
          </p:nvSpPr>
          <p:spPr>
            <a:xfrm>
              <a:off x="2697750" y="3138250"/>
              <a:ext cx="227025" cy="161900"/>
            </a:xfrm>
            <a:custGeom>
              <a:avLst/>
              <a:gdLst/>
              <a:ahLst/>
              <a:cxnLst/>
              <a:rect l="l" t="t" r="r" b="b"/>
              <a:pathLst>
                <a:path w="9081" h="6476" extrusionOk="0">
                  <a:moveTo>
                    <a:pt x="0" y="0"/>
                  </a:moveTo>
                  <a:cubicBezTo>
                    <a:pt x="119" y="1393"/>
                    <a:pt x="679" y="2743"/>
                    <a:pt x="1576" y="3816"/>
                  </a:cubicBezTo>
                  <a:cubicBezTo>
                    <a:pt x="2475" y="4887"/>
                    <a:pt x="3708" y="5673"/>
                    <a:pt x="5057" y="6034"/>
                  </a:cubicBezTo>
                  <a:cubicBezTo>
                    <a:pt x="5806" y="6233"/>
                    <a:pt x="6580" y="6305"/>
                    <a:pt x="7351" y="6364"/>
                  </a:cubicBezTo>
                  <a:cubicBezTo>
                    <a:pt x="7930" y="6408"/>
                    <a:pt x="8504" y="6445"/>
                    <a:pt x="9081" y="6475"/>
                  </a:cubicBezTo>
                  <a:cubicBezTo>
                    <a:pt x="8506" y="4680"/>
                    <a:pt x="7628" y="3267"/>
                    <a:pt x="6229" y="2005"/>
                  </a:cubicBezTo>
                  <a:cubicBezTo>
                    <a:pt x="5382" y="1244"/>
                    <a:pt x="4311" y="766"/>
                    <a:pt x="3211" y="481"/>
                  </a:cubicBezTo>
                  <a:cubicBezTo>
                    <a:pt x="2109" y="189"/>
                    <a:pt x="1133" y="111"/>
                    <a:pt x="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14" name="Google Shape;3014;p48"/>
            <p:cNvSpPr/>
            <p:nvPr/>
          </p:nvSpPr>
          <p:spPr>
            <a:xfrm>
              <a:off x="2601725" y="2665675"/>
              <a:ext cx="582775" cy="441325"/>
            </a:xfrm>
            <a:custGeom>
              <a:avLst/>
              <a:gdLst/>
              <a:ahLst/>
              <a:cxnLst/>
              <a:rect l="l" t="t" r="r" b="b"/>
              <a:pathLst>
                <a:path w="23311" h="17653" extrusionOk="0">
                  <a:moveTo>
                    <a:pt x="13703" y="1"/>
                  </a:moveTo>
                  <a:cubicBezTo>
                    <a:pt x="12309" y="1"/>
                    <a:pt x="10866" y="193"/>
                    <a:pt x="9479" y="556"/>
                  </a:cubicBezTo>
                  <a:cubicBezTo>
                    <a:pt x="9405" y="574"/>
                    <a:pt x="9333" y="597"/>
                    <a:pt x="9260" y="618"/>
                  </a:cubicBezTo>
                  <a:cubicBezTo>
                    <a:pt x="7992" y="964"/>
                    <a:pt x="6773" y="1448"/>
                    <a:pt x="5682" y="2050"/>
                  </a:cubicBezTo>
                  <a:cubicBezTo>
                    <a:pt x="5618" y="2091"/>
                    <a:pt x="5550" y="2125"/>
                    <a:pt x="5485" y="2164"/>
                  </a:cubicBezTo>
                  <a:cubicBezTo>
                    <a:pt x="4654" y="2645"/>
                    <a:pt x="3899" y="3186"/>
                    <a:pt x="3255" y="3791"/>
                  </a:cubicBezTo>
                  <a:cubicBezTo>
                    <a:pt x="2871" y="4152"/>
                    <a:pt x="2518" y="4544"/>
                    <a:pt x="2198" y="4963"/>
                  </a:cubicBezTo>
                  <a:cubicBezTo>
                    <a:pt x="2151" y="5022"/>
                    <a:pt x="2108" y="5080"/>
                    <a:pt x="2061" y="5141"/>
                  </a:cubicBezTo>
                  <a:cubicBezTo>
                    <a:pt x="1088" y="6461"/>
                    <a:pt x="434" y="8012"/>
                    <a:pt x="187" y="9630"/>
                  </a:cubicBezTo>
                  <a:cubicBezTo>
                    <a:pt x="171" y="9723"/>
                    <a:pt x="159" y="9819"/>
                    <a:pt x="144" y="9911"/>
                  </a:cubicBezTo>
                  <a:lnTo>
                    <a:pt x="144" y="9915"/>
                  </a:lnTo>
                  <a:cubicBezTo>
                    <a:pt x="1" y="11052"/>
                    <a:pt x="58" y="12232"/>
                    <a:pt x="466" y="13305"/>
                  </a:cubicBezTo>
                  <a:cubicBezTo>
                    <a:pt x="1236" y="15321"/>
                    <a:pt x="3191" y="16718"/>
                    <a:pt x="5273" y="17281"/>
                  </a:cubicBezTo>
                  <a:cubicBezTo>
                    <a:pt x="6259" y="17548"/>
                    <a:pt x="7272" y="17652"/>
                    <a:pt x="8291" y="17652"/>
                  </a:cubicBezTo>
                  <a:cubicBezTo>
                    <a:pt x="9431" y="17652"/>
                    <a:pt x="10579" y="17522"/>
                    <a:pt x="11705" y="17344"/>
                  </a:cubicBezTo>
                  <a:cubicBezTo>
                    <a:pt x="14099" y="16963"/>
                    <a:pt x="16495" y="16349"/>
                    <a:pt x="18563" y="15090"/>
                  </a:cubicBezTo>
                  <a:cubicBezTo>
                    <a:pt x="20634" y="13828"/>
                    <a:pt x="22347" y="11844"/>
                    <a:pt x="22862" y="9478"/>
                  </a:cubicBezTo>
                  <a:cubicBezTo>
                    <a:pt x="23311" y="7412"/>
                    <a:pt x="22720" y="5234"/>
                    <a:pt x="21477" y="3516"/>
                  </a:cubicBezTo>
                  <a:cubicBezTo>
                    <a:pt x="21430" y="3451"/>
                    <a:pt x="21384" y="3389"/>
                    <a:pt x="21333" y="3326"/>
                  </a:cubicBezTo>
                  <a:cubicBezTo>
                    <a:pt x="20504" y="2238"/>
                    <a:pt x="19405" y="1354"/>
                    <a:pt x="18143" y="821"/>
                  </a:cubicBezTo>
                  <a:cubicBezTo>
                    <a:pt x="18127" y="817"/>
                    <a:pt x="18112" y="810"/>
                    <a:pt x="18096" y="802"/>
                  </a:cubicBezTo>
                  <a:cubicBezTo>
                    <a:pt x="18026" y="771"/>
                    <a:pt x="17958" y="747"/>
                    <a:pt x="17889" y="718"/>
                  </a:cubicBezTo>
                  <a:cubicBezTo>
                    <a:pt x="16783" y="293"/>
                    <a:pt x="15539" y="66"/>
                    <a:pt x="14245" y="14"/>
                  </a:cubicBezTo>
                  <a:cubicBezTo>
                    <a:pt x="14167" y="12"/>
                    <a:pt x="14089" y="8"/>
                    <a:pt x="14013" y="4"/>
                  </a:cubicBezTo>
                  <a:cubicBezTo>
                    <a:pt x="13910" y="2"/>
                    <a:pt x="13807" y="1"/>
                    <a:pt x="1370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015" name="Google Shape;3015;p48"/>
            <p:cNvSpPr/>
            <p:nvPr/>
          </p:nvSpPr>
          <p:spPr>
            <a:xfrm>
              <a:off x="2605325" y="2748600"/>
              <a:ext cx="533425" cy="304275"/>
            </a:xfrm>
            <a:custGeom>
              <a:avLst/>
              <a:gdLst/>
              <a:ahLst/>
              <a:cxnLst/>
              <a:rect l="l" t="t" r="r" b="b"/>
              <a:pathLst>
                <a:path w="21337" h="12171" extrusionOk="0">
                  <a:moveTo>
                    <a:pt x="21185" y="0"/>
                  </a:moveTo>
                  <a:cubicBezTo>
                    <a:pt x="20436" y="263"/>
                    <a:pt x="19691" y="671"/>
                    <a:pt x="19078" y="1297"/>
                  </a:cubicBezTo>
                  <a:cubicBezTo>
                    <a:pt x="17941" y="2456"/>
                    <a:pt x="17507" y="4081"/>
                    <a:pt x="17158" y="5646"/>
                  </a:cubicBezTo>
                  <a:cubicBezTo>
                    <a:pt x="16926" y="6683"/>
                    <a:pt x="16713" y="7766"/>
                    <a:pt x="16739" y="8831"/>
                  </a:cubicBezTo>
                  <a:lnTo>
                    <a:pt x="16739" y="8839"/>
                  </a:lnTo>
                  <a:cubicBezTo>
                    <a:pt x="16741" y="9025"/>
                    <a:pt x="16754" y="9212"/>
                    <a:pt x="16772" y="9397"/>
                  </a:cubicBezTo>
                  <a:cubicBezTo>
                    <a:pt x="16698" y="9249"/>
                    <a:pt x="16624" y="9097"/>
                    <a:pt x="16536" y="8952"/>
                  </a:cubicBezTo>
                  <a:cubicBezTo>
                    <a:pt x="16536" y="8945"/>
                    <a:pt x="16534" y="8945"/>
                    <a:pt x="16534" y="8943"/>
                  </a:cubicBezTo>
                  <a:cubicBezTo>
                    <a:pt x="15931" y="7838"/>
                    <a:pt x="15139" y="6836"/>
                    <a:pt x="14203" y="5995"/>
                  </a:cubicBezTo>
                  <a:cubicBezTo>
                    <a:pt x="14121" y="5923"/>
                    <a:pt x="14035" y="5845"/>
                    <a:pt x="13939" y="5765"/>
                  </a:cubicBezTo>
                  <a:cubicBezTo>
                    <a:pt x="13871" y="5710"/>
                    <a:pt x="13795" y="5651"/>
                    <a:pt x="13721" y="5589"/>
                  </a:cubicBezTo>
                  <a:cubicBezTo>
                    <a:pt x="13272" y="5250"/>
                    <a:pt x="12706" y="4918"/>
                    <a:pt x="12062" y="4818"/>
                  </a:cubicBezTo>
                  <a:cubicBezTo>
                    <a:pt x="11936" y="4798"/>
                    <a:pt x="11810" y="4788"/>
                    <a:pt x="11682" y="4788"/>
                  </a:cubicBezTo>
                  <a:cubicBezTo>
                    <a:pt x="11610" y="4788"/>
                    <a:pt x="11539" y="4791"/>
                    <a:pt x="11467" y="4797"/>
                  </a:cubicBezTo>
                  <a:cubicBezTo>
                    <a:pt x="11393" y="4801"/>
                    <a:pt x="11321" y="4809"/>
                    <a:pt x="11247" y="4822"/>
                  </a:cubicBezTo>
                  <a:cubicBezTo>
                    <a:pt x="10484" y="4935"/>
                    <a:pt x="9725" y="5355"/>
                    <a:pt x="9173" y="6001"/>
                  </a:cubicBezTo>
                  <a:cubicBezTo>
                    <a:pt x="8933" y="6287"/>
                    <a:pt x="8728" y="6605"/>
                    <a:pt x="8564" y="6962"/>
                  </a:cubicBezTo>
                  <a:cubicBezTo>
                    <a:pt x="8500" y="7089"/>
                    <a:pt x="8445" y="7226"/>
                    <a:pt x="8391" y="7364"/>
                  </a:cubicBezTo>
                  <a:lnTo>
                    <a:pt x="8391" y="7366"/>
                  </a:lnTo>
                  <a:cubicBezTo>
                    <a:pt x="8215" y="7852"/>
                    <a:pt x="8096" y="8385"/>
                    <a:pt x="8043" y="8960"/>
                  </a:cubicBezTo>
                  <a:cubicBezTo>
                    <a:pt x="7981" y="9567"/>
                    <a:pt x="7973" y="10185"/>
                    <a:pt x="8010" y="10878"/>
                  </a:cubicBezTo>
                  <a:lnTo>
                    <a:pt x="8010" y="10880"/>
                  </a:lnTo>
                  <a:cubicBezTo>
                    <a:pt x="8012" y="10894"/>
                    <a:pt x="8012" y="10909"/>
                    <a:pt x="8012" y="10923"/>
                  </a:cubicBezTo>
                  <a:cubicBezTo>
                    <a:pt x="7766" y="10269"/>
                    <a:pt x="7429" y="9643"/>
                    <a:pt x="7015" y="9073"/>
                  </a:cubicBezTo>
                  <a:cubicBezTo>
                    <a:pt x="7015" y="9069"/>
                    <a:pt x="7013" y="9064"/>
                    <a:pt x="7013" y="9062"/>
                  </a:cubicBezTo>
                  <a:cubicBezTo>
                    <a:pt x="6137" y="7848"/>
                    <a:pt x="4926" y="6871"/>
                    <a:pt x="3545" y="6328"/>
                  </a:cubicBezTo>
                  <a:cubicBezTo>
                    <a:pt x="2863" y="6055"/>
                    <a:pt x="2217" y="5921"/>
                    <a:pt x="1620" y="5921"/>
                  </a:cubicBezTo>
                  <a:cubicBezTo>
                    <a:pt x="1389" y="5921"/>
                    <a:pt x="1166" y="5941"/>
                    <a:pt x="950" y="5981"/>
                  </a:cubicBezTo>
                  <a:cubicBezTo>
                    <a:pt x="624" y="6042"/>
                    <a:pt x="318" y="6153"/>
                    <a:pt x="43" y="6307"/>
                  </a:cubicBezTo>
                  <a:cubicBezTo>
                    <a:pt x="27" y="6399"/>
                    <a:pt x="15" y="6498"/>
                    <a:pt x="0" y="6590"/>
                  </a:cubicBezTo>
                  <a:lnTo>
                    <a:pt x="0" y="6592"/>
                  </a:lnTo>
                  <a:cubicBezTo>
                    <a:pt x="290" y="6406"/>
                    <a:pt x="630" y="6274"/>
                    <a:pt x="991" y="6204"/>
                  </a:cubicBezTo>
                  <a:cubicBezTo>
                    <a:pt x="1194" y="6166"/>
                    <a:pt x="1405" y="6147"/>
                    <a:pt x="1623" y="6147"/>
                  </a:cubicBezTo>
                  <a:cubicBezTo>
                    <a:pt x="2190" y="6147"/>
                    <a:pt x="2807" y="6277"/>
                    <a:pt x="3463" y="6539"/>
                  </a:cubicBezTo>
                  <a:cubicBezTo>
                    <a:pt x="5790" y="7456"/>
                    <a:pt x="7612" y="9631"/>
                    <a:pt x="8112" y="12080"/>
                  </a:cubicBezTo>
                  <a:cubicBezTo>
                    <a:pt x="8123" y="12132"/>
                    <a:pt x="8170" y="12171"/>
                    <a:pt x="8223" y="12171"/>
                  </a:cubicBezTo>
                  <a:cubicBezTo>
                    <a:pt x="8227" y="12171"/>
                    <a:pt x="8233" y="12166"/>
                    <a:pt x="8242" y="12166"/>
                  </a:cubicBezTo>
                  <a:cubicBezTo>
                    <a:pt x="8299" y="12160"/>
                    <a:pt x="8340" y="12105"/>
                    <a:pt x="8334" y="12043"/>
                  </a:cubicBezTo>
                  <a:cubicBezTo>
                    <a:pt x="8201" y="10841"/>
                    <a:pt x="8180" y="9897"/>
                    <a:pt x="8264" y="8982"/>
                  </a:cubicBezTo>
                  <a:cubicBezTo>
                    <a:pt x="8315" y="8451"/>
                    <a:pt x="8420" y="7957"/>
                    <a:pt x="8576" y="7509"/>
                  </a:cubicBezTo>
                  <a:cubicBezTo>
                    <a:pt x="8576" y="7509"/>
                    <a:pt x="8580" y="7509"/>
                    <a:pt x="8580" y="7507"/>
                  </a:cubicBezTo>
                  <a:cubicBezTo>
                    <a:pt x="8594" y="7466"/>
                    <a:pt x="8611" y="7427"/>
                    <a:pt x="8625" y="7384"/>
                  </a:cubicBezTo>
                  <a:cubicBezTo>
                    <a:pt x="8808" y="6914"/>
                    <a:pt x="9046" y="6500"/>
                    <a:pt x="9343" y="6151"/>
                  </a:cubicBezTo>
                  <a:cubicBezTo>
                    <a:pt x="9950" y="5437"/>
                    <a:pt x="10831" y="5016"/>
                    <a:pt x="11666" y="5016"/>
                  </a:cubicBezTo>
                  <a:cubicBezTo>
                    <a:pt x="11787" y="5016"/>
                    <a:pt x="11908" y="5025"/>
                    <a:pt x="12027" y="5043"/>
                  </a:cubicBezTo>
                  <a:cubicBezTo>
                    <a:pt x="12872" y="5175"/>
                    <a:pt x="13590" y="5745"/>
                    <a:pt x="14054" y="6166"/>
                  </a:cubicBezTo>
                  <a:cubicBezTo>
                    <a:pt x="15209" y="7206"/>
                    <a:pt x="16136" y="8488"/>
                    <a:pt x="16766" y="9906"/>
                  </a:cubicBezTo>
                  <a:cubicBezTo>
                    <a:pt x="16811" y="10008"/>
                    <a:pt x="16854" y="10113"/>
                    <a:pt x="16897" y="10217"/>
                  </a:cubicBezTo>
                  <a:cubicBezTo>
                    <a:pt x="16930" y="10289"/>
                    <a:pt x="16955" y="10359"/>
                    <a:pt x="16983" y="10431"/>
                  </a:cubicBezTo>
                  <a:cubicBezTo>
                    <a:pt x="17001" y="10476"/>
                    <a:pt x="17045" y="10505"/>
                    <a:pt x="17089" y="10505"/>
                  </a:cubicBezTo>
                  <a:cubicBezTo>
                    <a:pt x="17101" y="10505"/>
                    <a:pt x="17113" y="10503"/>
                    <a:pt x="17125" y="10498"/>
                  </a:cubicBezTo>
                  <a:cubicBezTo>
                    <a:pt x="17180" y="10480"/>
                    <a:pt x="17213" y="10416"/>
                    <a:pt x="17197" y="10359"/>
                  </a:cubicBezTo>
                  <a:cubicBezTo>
                    <a:pt x="16749" y="8855"/>
                    <a:pt x="17043" y="7234"/>
                    <a:pt x="17385" y="5700"/>
                  </a:cubicBezTo>
                  <a:cubicBezTo>
                    <a:pt x="17724" y="4169"/>
                    <a:pt x="18151" y="2579"/>
                    <a:pt x="19242" y="1463"/>
                  </a:cubicBezTo>
                  <a:cubicBezTo>
                    <a:pt x="19847" y="848"/>
                    <a:pt x="20592" y="448"/>
                    <a:pt x="21337" y="199"/>
                  </a:cubicBezTo>
                  <a:cubicBezTo>
                    <a:pt x="21290" y="138"/>
                    <a:pt x="21245" y="74"/>
                    <a:pt x="2118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016" name="Google Shape;3016;p48"/>
            <p:cNvSpPr/>
            <p:nvPr/>
          </p:nvSpPr>
          <p:spPr>
            <a:xfrm>
              <a:off x="2653225" y="2789525"/>
              <a:ext cx="158725" cy="253600"/>
            </a:xfrm>
            <a:custGeom>
              <a:avLst/>
              <a:gdLst/>
              <a:ahLst/>
              <a:cxnLst/>
              <a:rect l="l" t="t" r="r" b="b"/>
              <a:pathLst>
                <a:path w="6349" h="10144" extrusionOk="0">
                  <a:moveTo>
                    <a:pt x="138" y="1"/>
                  </a:moveTo>
                  <a:cubicBezTo>
                    <a:pt x="91" y="60"/>
                    <a:pt x="48" y="120"/>
                    <a:pt x="1" y="181"/>
                  </a:cubicBezTo>
                  <a:cubicBezTo>
                    <a:pt x="1779" y="1580"/>
                    <a:pt x="3068" y="3634"/>
                    <a:pt x="4194" y="5686"/>
                  </a:cubicBezTo>
                  <a:cubicBezTo>
                    <a:pt x="4491" y="6229"/>
                    <a:pt x="4803" y="6812"/>
                    <a:pt x="5099" y="7427"/>
                  </a:cubicBezTo>
                  <a:cubicBezTo>
                    <a:pt x="5497" y="8256"/>
                    <a:pt x="5860" y="9143"/>
                    <a:pt x="6114" y="10062"/>
                  </a:cubicBezTo>
                  <a:cubicBezTo>
                    <a:pt x="6127" y="10111"/>
                    <a:pt x="6174" y="10144"/>
                    <a:pt x="6225" y="10144"/>
                  </a:cubicBezTo>
                  <a:cubicBezTo>
                    <a:pt x="6235" y="10144"/>
                    <a:pt x="6241" y="10144"/>
                    <a:pt x="6256" y="10142"/>
                  </a:cubicBezTo>
                  <a:cubicBezTo>
                    <a:pt x="6315" y="10123"/>
                    <a:pt x="6348" y="10064"/>
                    <a:pt x="6332" y="9998"/>
                  </a:cubicBezTo>
                  <a:cubicBezTo>
                    <a:pt x="6260" y="9744"/>
                    <a:pt x="6184" y="9489"/>
                    <a:pt x="6096" y="9241"/>
                  </a:cubicBezTo>
                  <a:cubicBezTo>
                    <a:pt x="5640" y="7905"/>
                    <a:pt x="4984" y="6664"/>
                    <a:pt x="4389" y="5579"/>
                  </a:cubicBezTo>
                  <a:cubicBezTo>
                    <a:pt x="3250" y="3505"/>
                    <a:pt x="1947" y="1424"/>
                    <a:pt x="13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017" name="Google Shape;3017;p48"/>
            <p:cNvSpPr/>
            <p:nvPr/>
          </p:nvSpPr>
          <p:spPr>
            <a:xfrm>
              <a:off x="2738825" y="2716850"/>
              <a:ext cx="82450" cy="220150"/>
            </a:xfrm>
            <a:custGeom>
              <a:avLst/>
              <a:gdLst/>
              <a:ahLst/>
              <a:cxnLst/>
              <a:rect l="l" t="t" r="r" b="b"/>
              <a:pathLst>
                <a:path w="3298" h="8806" extrusionOk="0">
                  <a:moveTo>
                    <a:pt x="198" y="1"/>
                  </a:moveTo>
                  <a:cubicBezTo>
                    <a:pt x="134" y="42"/>
                    <a:pt x="66" y="76"/>
                    <a:pt x="1" y="115"/>
                  </a:cubicBezTo>
                  <a:cubicBezTo>
                    <a:pt x="40" y="175"/>
                    <a:pt x="74" y="232"/>
                    <a:pt x="107" y="290"/>
                  </a:cubicBezTo>
                  <a:cubicBezTo>
                    <a:pt x="1625" y="2826"/>
                    <a:pt x="2643" y="5714"/>
                    <a:pt x="3049" y="8640"/>
                  </a:cubicBezTo>
                  <a:cubicBezTo>
                    <a:pt x="3053" y="8662"/>
                    <a:pt x="3060" y="8683"/>
                    <a:pt x="3062" y="8710"/>
                  </a:cubicBezTo>
                  <a:cubicBezTo>
                    <a:pt x="3072" y="8763"/>
                    <a:pt x="3121" y="8806"/>
                    <a:pt x="3176" y="8806"/>
                  </a:cubicBezTo>
                  <a:lnTo>
                    <a:pt x="3193" y="8806"/>
                  </a:lnTo>
                  <a:cubicBezTo>
                    <a:pt x="3209" y="8804"/>
                    <a:pt x="3224" y="8798"/>
                    <a:pt x="3240" y="8785"/>
                  </a:cubicBezTo>
                  <a:cubicBezTo>
                    <a:pt x="3275" y="8765"/>
                    <a:pt x="3298" y="8724"/>
                    <a:pt x="3291" y="8679"/>
                  </a:cubicBezTo>
                  <a:cubicBezTo>
                    <a:pt x="3291" y="8671"/>
                    <a:pt x="3287" y="8664"/>
                    <a:pt x="3285" y="8658"/>
                  </a:cubicBezTo>
                  <a:cubicBezTo>
                    <a:pt x="3267" y="8517"/>
                    <a:pt x="3246" y="8377"/>
                    <a:pt x="3222" y="8238"/>
                  </a:cubicBezTo>
                  <a:cubicBezTo>
                    <a:pt x="2774" y="5406"/>
                    <a:pt x="1773" y="2629"/>
                    <a:pt x="302" y="175"/>
                  </a:cubicBezTo>
                  <a:cubicBezTo>
                    <a:pt x="267" y="117"/>
                    <a:pt x="234" y="56"/>
                    <a:pt x="19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018" name="Google Shape;3018;p48"/>
            <p:cNvSpPr/>
            <p:nvPr/>
          </p:nvSpPr>
          <p:spPr>
            <a:xfrm>
              <a:off x="2833300" y="2679500"/>
              <a:ext cx="58750" cy="192025"/>
            </a:xfrm>
            <a:custGeom>
              <a:avLst/>
              <a:gdLst/>
              <a:ahLst/>
              <a:cxnLst/>
              <a:rect l="l" t="t" r="r" b="b"/>
              <a:pathLst>
                <a:path w="2350" h="7681" extrusionOk="0">
                  <a:moveTo>
                    <a:pt x="222" y="1"/>
                  </a:moveTo>
                  <a:cubicBezTo>
                    <a:pt x="148" y="19"/>
                    <a:pt x="77" y="42"/>
                    <a:pt x="1" y="63"/>
                  </a:cubicBezTo>
                  <a:cubicBezTo>
                    <a:pt x="446" y="889"/>
                    <a:pt x="733" y="1802"/>
                    <a:pt x="965" y="2629"/>
                  </a:cubicBezTo>
                  <a:cubicBezTo>
                    <a:pt x="1426" y="4256"/>
                    <a:pt x="1820" y="5922"/>
                    <a:pt x="2128" y="7584"/>
                  </a:cubicBezTo>
                  <a:cubicBezTo>
                    <a:pt x="2128" y="7590"/>
                    <a:pt x="2128" y="7590"/>
                    <a:pt x="2130" y="7592"/>
                  </a:cubicBezTo>
                  <a:cubicBezTo>
                    <a:pt x="2140" y="7643"/>
                    <a:pt x="2186" y="7680"/>
                    <a:pt x="2237" y="7680"/>
                  </a:cubicBezTo>
                  <a:cubicBezTo>
                    <a:pt x="2243" y="7680"/>
                    <a:pt x="2251" y="7676"/>
                    <a:pt x="2257" y="7676"/>
                  </a:cubicBezTo>
                  <a:cubicBezTo>
                    <a:pt x="2313" y="7666"/>
                    <a:pt x="2348" y="7623"/>
                    <a:pt x="2350" y="7569"/>
                  </a:cubicBezTo>
                  <a:lnTo>
                    <a:pt x="2350" y="7539"/>
                  </a:lnTo>
                  <a:cubicBezTo>
                    <a:pt x="2040" y="5871"/>
                    <a:pt x="1646" y="4196"/>
                    <a:pt x="1180" y="2563"/>
                  </a:cubicBezTo>
                  <a:cubicBezTo>
                    <a:pt x="948" y="1743"/>
                    <a:pt x="665" y="834"/>
                    <a:pt x="2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019" name="Google Shape;3019;p48"/>
            <p:cNvSpPr/>
            <p:nvPr/>
          </p:nvSpPr>
          <p:spPr>
            <a:xfrm>
              <a:off x="2939225" y="2665825"/>
              <a:ext cx="18675" cy="228525"/>
            </a:xfrm>
            <a:custGeom>
              <a:avLst/>
              <a:gdLst/>
              <a:ahLst/>
              <a:cxnLst/>
              <a:rect l="l" t="t" r="r" b="b"/>
              <a:pathLst>
                <a:path w="747" h="9141" extrusionOk="0">
                  <a:moveTo>
                    <a:pt x="517" y="0"/>
                  </a:moveTo>
                  <a:cubicBezTo>
                    <a:pt x="51" y="2948"/>
                    <a:pt x="0" y="5935"/>
                    <a:pt x="365" y="8906"/>
                  </a:cubicBezTo>
                  <a:cubicBezTo>
                    <a:pt x="367" y="8951"/>
                    <a:pt x="374" y="8992"/>
                    <a:pt x="380" y="9040"/>
                  </a:cubicBezTo>
                  <a:cubicBezTo>
                    <a:pt x="386" y="9095"/>
                    <a:pt x="435" y="9140"/>
                    <a:pt x="490" y="9140"/>
                  </a:cubicBezTo>
                  <a:lnTo>
                    <a:pt x="507" y="9140"/>
                  </a:lnTo>
                  <a:cubicBezTo>
                    <a:pt x="540" y="9134"/>
                    <a:pt x="571" y="9113"/>
                    <a:pt x="585" y="9085"/>
                  </a:cubicBezTo>
                  <a:cubicBezTo>
                    <a:pt x="601" y="9064"/>
                    <a:pt x="605" y="9042"/>
                    <a:pt x="603" y="9013"/>
                  </a:cubicBezTo>
                  <a:cubicBezTo>
                    <a:pt x="226" y="6013"/>
                    <a:pt x="275" y="2991"/>
                    <a:pt x="747" y="10"/>
                  </a:cubicBezTo>
                  <a:cubicBezTo>
                    <a:pt x="671" y="6"/>
                    <a:pt x="591" y="2"/>
                    <a:pt x="51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020" name="Google Shape;3020;p48"/>
            <p:cNvSpPr/>
            <p:nvPr/>
          </p:nvSpPr>
          <p:spPr>
            <a:xfrm>
              <a:off x="2998825" y="2683575"/>
              <a:ext cx="55350" cy="320725"/>
            </a:xfrm>
            <a:custGeom>
              <a:avLst/>
              <a:gdLst/>
              <a:ahLst/>
              <a:cxnLst/>
              <a:rect l="l" t="t" r="r" b="b"/>
              <a:pathLst>
                <a:path w="2214" h="12829" extrusionOk="0">
                  <a:moveTo>
                    <a:pt x="2007" y="0"/>
                  </a:moveTo>
                  <a:cubicBezTo>
                    <a:pt x="427" y="3605"/>
                    <a:pt x="0" y="7696"/>
                    <a:pt x="796" y="11546"/>
                  </a:cubicBezTo>
                  <a:cubicBezTo>
                    <a:pt x="796" y="11553"/>
                    <a:pt x="798" y="11553"/>
                    <a:pt x="798" y="11555"/>
                  </a:cubicBezTo>
                  <a:cubicBezTo>
                    <a:pt x="866" y="11875"/>
                    <a:pt x="938" y="12193"/>
                    <a:pt x="1026" y="12509"/>
                  </a:cubicBezTo>
                  <a:cubicBezTo>
                    <a:pt x="1042" y="12587"/>
                    <a:pt x="1065" y="12662"/>
                    <a:pt x="1087" y="12743"/>
                  </a:cubicBezTo>
                  <a:cubicBezTo>
                    <a:pt x="1098" y="12784"/>
                    <a:pt x="1124" y="12808"/>
                    <a:pt x="1159" y="12823"/>
                  </a:cubicBezTo>
                  <a:cubicBezTo>
                    <a:pt x="1170" y="12827"/>
                    <a:pt x="1182" y="12829"/>
                    <a:pt x="1194" y="12829"/>
                  </a:cubicBezTo>
                  <a:cubicBezTo>
                    <a:pt x="1204" y="12829"/>
                    <a:pt x="1215" y="12825"/>
                    <a:pt x="1225" y="12823"/>
                  </a:cubicBezTo>
                  <a:cubicBezTo>
                    <a:pt x="1286" y="12806"/>
                    <a:pt x="1321" y="12745"/>
                    <a:pt x="1305" y="12683"/>
                  </a:cubicBezTo>
                  <a:cubicBezTo>
                    <a:pt x="1190" y="12277"/>
                    <a:pt x="1090" y="11860"/>
                    <a:pt x="1003" y="11444"/>
                  </a:cubicBezTo>
                  <a:lnTo>
                    <a:pt x="1003" y="11438"/>
                  </a:lnTo>
                  <a:cubicBezTo>
                    <a:pt x="234" y="7644"/>
                    <a:pt x="663" y="3625"/>
                    <a:pt x="2214" y="84"/>
                  </a:cubicBezTo>
                  <a:cubicBezTo>
                    <a:pt x="2146" y="53"/>
                    <a:pt x="2076" y="27"/>
                    <a:pt x="200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3021" name="Google Shape;3021;p48"/>
          <p:cNvGrpSpPr/>
          <p:nvPr/>
        </p:nvGrpSpPr>
        <p:grpSpPr>
          <a:xfrm rot="-742303">
            <a:off x="5252918" y="1319387"/>
            <a:ext cx="670349" cy="639669"/>
            <a:chOff x="3061500" y="3213900"/>
            <a:chExt cx="616150" cy="587950"/>
          </a:xfrm>
        </p:grpSpPr>
        <p:sp>
          <p:nvSpPr>
            <p:cNvPr id="3022" name="Google Shape;3022;p48"/>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023" name="Google Shape;3023;p48"/>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5"/>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024" name="Google Shape;3024;p48"/>
          <p:cNvGrpSpPr/>
          <p:nvPr/>
        </p:nvGrpSpPr>
        <p:grpSpPr>
          <a:xfrm rot="292116">
            <a:off x="5983390" y="1638149"/>
            <a:ext cx="404393" cy="405918"/>
            <a:chOff x="2393350" y="3373025"/>
            <a:chExt cx="590725" cy="593025"/>
          </a:xfrm>
        </p:grpSpPr>
        <p:sp>
          <p:nvSpPr>
            <p:cNvPr id="3025" name="Google Shape;3025;p48"/>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026" name="Google Shape;3026;p48"/>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027" name="Google Shape;3027;p48"/>
          <p:cNvGrpSpPr/>
          <p:nvPr/>
        </p:nvGrpSpPr>
        <p:grpSpPr>
          <a:xfrm>
            <a:off x="354917" y="394947"/>
            <a:ext cx="1492731" cy="1493489"/>
            <a:chOff x="1553900" y="3730850"/>
            <a:chExt cx="1412100" cy="1412550"/>
          </a:xfrm>
        </p:grpSpPr>
        <p:sp>
          <p:nvSpPr>
            <p:cNvPr id="3028" name="Google Shape;3028;p48"/>
            <p:cNvSpPr/>
            <p:nvPr/>
          </p:nvSpPr>
          <p:spPr>
            <a:xfrm>
              <a:off x="1555200" y="3732575"/>
              <a:ext cx="1410800" cy="1410825"/>
            </a:xfrm>
            <a:custGeom>
              <a:avLst/>
              <a:gdLst/>
              <a:ahLst/>
              <a:cxnLst/>
              <a:rect l="l" t="t" r="r" b="b"/>
              <a:pathLst>
                <a:path w="56432" h="56433" extrusionOk="0">
                  <a:moveTo>
                    <a:pt x="28217" y="3759"/>
                  </a:moveTo>
                  <a:cubicBezTo>
                    <a:pt x="41704" y="3759"/>
                    <a:pt x="52677" y="14731"/>
                    <a:pt x="52677" y="28218"/>
                  </a:cubicBezTo>
                  <a:cubicBezTo>
                    <a:pt x="52677" y="34053"/>
                    <a:pt x="50597" y="39684"/>
                    <a:pt x="46817" y="44107"/>
                  </a:cubicBezTo>
                  <a:lnTo>
                    <a:pt x="46625" y="44328"/>
                  </a:lnTo>
                  <a:cubicBezTo>
                    <a:pt x="45305" y="45832"/>
                    <a:pt x="43801" y="47178"/>
                    <a:pt x="42154" y="48323"/>
                  </a:cubicBezTo>
                  <a:cubicBezTo>
                    <a:pt x="39703" y="50024"/>
                    <a:pt x="37001" y="51248"/>
                    <a:pt x="34105" y="51965"/>
                  </a:cubicBezTo>
                  <a:cubicBezTo>
                    <a:pt x="33976" y="51998"/>
                    <a:pt x="33845" y="52029"/>
                    <a:pt x="33721" y="52058"/>
                  </a:cubicBezTo>
                  <a:cubicBezTo>
                    <a:pt x="32349" y="52372"/>
                    <a:pt x="30942" y="52569"/>
                    <a:pt x="29522" y="52644"/>
                  </a:cubicBezTo>
                  <a:cubicBezTo>
                    <a:pt x="29392" y="52651"/>
                    <a:pt x="29261" y="52656"/>
                    <a:pt x="29133" y="52659"/>
                  </a:cubicBezTo>
                  <a:lnTo>
                    <a:pt x="29075" y="52660"/>
                  </a:lnTo>
                  <a:cubicBezTo>
                    <a:pt x="28823" y="52672"/>
                    <a:pt x="28542" y="52677"/>
                    <a:pt x="28217" y="52677"/>
                  </a:cubicBezTo>
                  <a:cubicBezTo>
                    <a:pt x="26274" y="52677"/>
                    <a:pt x="24349" y="52450"/>
                    <a:pt x="22493" y="52001"/>
                  </a:cubicBezTo>
                  <a:lnTo>
                    <a:pt x="22327" y="51961"/>
                  </a:lnTo>
                  <a:cubicBezTo>
                    <a:pt x="20259" y="51453"/>
                    <a:pt x="18268" y="50672"/>
                    <a:pt x="16404" y="49641"/>
                  </a:cubicBezTo>
                  <a:cubicBezTo>
                    <a:pt x="8603" y="45332"/>
                    <a:pt x="3757" y="37123"/>
                    <a:pt x="3757" y="28218"/>
                  </a:cubicBezTo>
                  <a:cubicBezTo>
                    <a:pt x="3757" y="14731"/>
                    <a:pt x="14729" y="3759"/>
                    <a:pt x="28217" y="3759"/>
                  </a:cubicBezTo>
                  <a:close/>
                  <a:moveTo>
                    <a:pt x="28216" y="1"/>
                  </a:moveTo>
                  <a:cubicBezTo>
                    <a:pt x="12658" y="1"/>
                    <a:pt x="0" y="12658"/>
                    <a:pt x="0" y="28217"/>
                  </a:cubicBezTo>
                  <a:cubicBezTo>
                    <a:pt x="0" y="38490"/>
                    <a:pt x="5591" y="47958"/>
                    <a:pt x="14587" y="52927"/>
                  </a:cubicBezTo>
                  <a:cubicBezTo>
                    <a:pt x="16794" y="54149"/>
                    <a:pt x="19157" y="55067"/>
                    <a:pt x="21612" y="55654"/>
                  </a:cubicBezTo>
                  <a:lnTo>
                    <a:pt x="21829" y="55705"/>
                  </a:lnTo>
                  <a:lnTo>
                    <a:pt x="21830" y="55705"/>
                  </a:lnTo>
                  <a:cubicBezTo>
                    <a:pt x="23907" y="56189"/>
                    <a:pt x="26054" y="56433"/>
                    <a:pt x="28216" y="56433"/>
                  </a:cubicBezTo>
                  <a:cubicBezTo>
                    <a:pt x="28587" y="56433"/>
                    <a:pt x="28916" y="56426"/>
                    <a:pt x="29217" y="56412"/>
                  </a:cubicBezTo>
                  <a:cubicBezTo>
                    <a:pt x="29393" y="56410"/>
                    <a:pt x="29571" y="56402"/>
                    <a:pt x="29733" y="56391"/>
                  </a:cubicBezTo>
                  <a:cubicBezTo>
                    <a:pt x="31353" y="56307"/>
                    <a:pt x="32977" y="56079"/>
                    <a:pt x="34566" y="55716"/>
                  </a:cubicBezTo>
                  <a:cubicBezTo>
                    <a:pt x="34723" y="55677"/>
                    <a:pt x="34879" y="55641"/>
                    <a:pt x="35019" y="55605"/>
                  </a:cubicBezTo>
                  <a:cubicBezTo>
                    <a:pt x="38346" y="54783"/>
                    <a:pt x="41467" y="53371"/>
                    <a:pt x="44296" y="51407"/>
                  </a:cubicBezTo>
                  <a:cubicBezTo>
                    <a:pt x="45957" y="50250"/>
                    <a:pt x="47493" y="48919"/>
                    <a:pt x="48868" y="47442"/>
                  </a:cubicBezTo>
                  <a:lnTo>
                    <a:pt x="48889" y="47442"/>
                  </a:lnTo>
                  <a:lnTo>
                    <a:pt x="49449" y="46802"/>
                  </a:lnTo>
                  <a:cubicBezTo>
                    <a:pt x="53953" y="41661"/>
                    <a:pt x="56432" y="35061"/>
                    <a:pt x="56432" y="28217"/>
                  </a:cubicBezTo>
                  <a:cubicBezTo>
                    <a:pt x="56432" y="12658"/>
                    <a:pt x="43774" y="1"/>
                    <a:pt x="28216" y="1"/>
                  </a:cubicBezTo>
                  <a:close/>
                </a:path>
              </a:pathLst>
            </a:custGeom>
            <a:solidFill>
              <a:srgbClr val="FFFFFF"/>
            </a:solidFill>
            <a:ln>
              <a:noFill/>
            </a:ln>
            <a:effectLst>
              <a:outerShdw blurRad="142875" dist="47625" dir="4200000" algn="bl" rotWithShape="0">
                <a:schemeClr val="lt1">
                  <a:alpha val="30000"/>
                </a:schemeClr>
              </a:outerShdw>
            </a:effectLst>
          </p:spPr>
          <p:txBody>
            <a:bodyPr spcFirstLastPara="1" wrap="square" lIns="91425" tIns="91425" rIns="91425" bIns="91425" anchor="ctr" anchorCtr="0">
              <a:noAutofit/>
            </a:bodyPr>
            <a:lstStyle/>
            <a:p>
              <a:endParaRPr/>
            </a:p>
          </p:txBody>
        </p:sp>
        <p:sp>
          <p:nvSpPr>
            <p:cNvPr id="3029" name="Google Shape;3029;p48"/>
            <p:cNvSpPr/>
            <p:nvPr/>
          </p:nvSpPr>
          <p:spPr>
            <a:xfrm>
              <a:off x="1583675" y="3761050"/>
              <a:ext cx="1353925" cy="1353900"/>
            </a:xfrm>
            <a:custGeom>
              <a:avLst/>
              <a:gdLst/>
              <a:ahLst/>
              <a:cxnLst/>
              <a:rect l="l" t="t" r="r" b="b"/>
              <a:pathLst>
                <a:path w="54157" h="54156" extrusionOk="0">
                  <a:moveTo>
                    <a:pt x="27078" y="3757"/>
                  </a:moveTo>
                  <a:cubicBezTo>
                    <a:pt x="39937" y="3757"/>
                    <a:pt x="50399" y="14219"/>
                    <a:pt x="50399" y="27078"/>
                  </a:cubicBezTo>
                  <a:cubicBezTo>
                    <a:pt x="50399" y="39938"/>
                    <a:pt x="39937" y="50399"/>
                    <a:pt x="27078" y="50399"/>
                  </a:cubicBezTo>
                  <a:cubicBezTo>
                    <a:pt x="14219" y="50399"/>
                    <a:pt x="3758" y="39938"/>
                    <a:pt x="3758" y="27078"/>
                  </a:cubicBezTo>
                  <a:cubicBezTo>
                    <a:pt x="3758" y="14219"/>
                    <a:pt x="14219" y="3757"/>
                    <a:pt x="27078" y="3757"/>
                  </a:cubicBezTo>
                  <a:close/>
                  <a:moveTo>
                    <a:pt x="27078" y="1"/>
                  </a:moveTo>
                  <a:cubicBezTo>
                    <a:pt x="12147" y="1"/>
                    <a:pt x="0" y="12147"/>
                    <a:pt x="0" y="27078"/>
                  </a:cubicBezTo>
                  <a:cubicBezTo>
                    <a:pt x="0" y="42009"/>
                    <a:pt x="12147" y="54156"/>
                    <a:pt x="27078" y="54156"/>
                  </a:cubicBezTo>
                  <a:cubicBezTo>
                    <a:pt x="42009" y="54156"/>
                    <a:pt x="54156" y="42009"/>
                    <a:pt x="54156" y="27078"/>
                  </a:cubicBezTo>
                  <a:cubicBezTo>
                    <a:pt x="54156" y="12147"/>
                    <a:pt x="42009" y="1"/>
                    <a:pt x="2707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30" name="Google Shape;3030;p48"/>
            <p:cNvSpPr/>
            <p:nvPr/>
          </p:nvSpPr>
          <p:spPr>
            <a:xfrm>
              <a:off x="1690525" y="3816950"/>
              <a:ext cx="943350" cy="655350"/>
            </a:xfrm>
            <a:custGeom>
              <a:avLst/>
              <a:gdLst/>
              <a:ahLst/>
              <a:cxnLst/>
              <a:rect l="l" t="t" r="r" b="b"/>
              <a:pathLst>
                <a:path w="37734" h="26214" extrusionOk="0">
                  <a:moveTo>
                    <a:pt x="20614" y="3757"/>
                  </a:moveTo>
                  <a:lnTo>
                    <a:pt x="20614" y="3757"/>
                  </a:lnTo>
                  <a:cubicBezTo>
                    <a:pt x="22723" y="3788"/>
                    <a:pt x="24656" y="4040"/>
                    <a:pt x="26535" y="4679"/>
                  </a:cubicBezTo>
                  <a:cubicBezTo>
                    <a:pt x="29822" y="5798"/>
                    <a:pt x="32448" y="8039"/>
                    <a:pt x="33558" y="10676"/>
                  </a:cubicBezTo>
                  <a:cubicBezTo>
                    <a:pt x="33866" y="11412"/>
                    <a:pt x="33848" y="11745"/>
                    <a:pt x="33810" y="11879"/>
                  </a:cubicBezTo>
                  <a:cubicBezTo>
                    <a:pt x="33750" y="12085"/>
                    <a:pt x="33484" y="12433"/>
                    <a:pt x="33326" y="12640"/>
                  </a:cubicBezTo>
                  <a:cubicBezTo>
                    <a:pt x="30626" y="16165"/>
                    <a:pt x="27676" y="18786"/>
                    <a:pt x="24558" y="20426"/>
                  </a:cubicBezTo>
                  <a:cubicBezTo>
                    <a:pt x="22006" y="21767"/>
                    <a:pt x="19318" y="22458"/>
                    <a:pt x="16746" y="22458"/>
                  </a:cubicBezTo>
                  <a:cubicBezTo>
                    <a:pt x="15685" y="22458"/>
                    <a:pt x="14644" y="22340"/>
                    <a:pt x="13641" y="22102"/>
                  </a:cubicBezTo>
                  <a:cubicBezTo>
                    <a:pt x="10303" y="21311"/>
                    <a:pt x="7339" y="19479"/>
                    <a:pt x="4614" y="16517"/>
                  </a:cubicBezTo>
                  <a:cubicBezTo>
                    <a:pt x="5519" y="15414"/>
                    <a:pt x="6815" y="14579"/>
                    <a:pt x="8733" y="13832"/>
                  </a:cubicBezTo>
                  <a:cubicBezTo>
                    <a:pt x="9686" y="13462"/>
                    <a:pt x="10728" y="13231"/>
                    <a:pt x="11829" y="12989"/>
                  </a:cubicBezTo>
                  <a:cubicBezTo>
                    <a:pt x="12203" y="12906"/>
                    <a:pt x="12575" y="12823"/>
                    <a:pt x="12947" y="12737"/>
                  </a:cubicBezTo>
                  <a:cubicBezTo>
                    <a:pt x="14503" y="12367"/>
                    <a:pt x="16305" y="11838"/>
                    <a:pt x="17868" y="10697"/>
                  </a:cubicBezTo>
                  <a:cubicBezTo>
                    <a:pt x="19718" y="9347"/>
                    <a:pt x="20833" y="7339"/>
                    <a:pt x="20847" y="5328"/>
                  </a:cubicBezTo>
                  <a:cubicBezTo>
                    <a:pt x="20851" y="4787"/>
                    <a:pt x="20768" y="4258"/>
                    <a:pt x="20614" y="3757"/>
                  </a:cubicBezTo>
                  <a:close/>
                  <a:moveTo>
                    <a:pt x="20107" y="1"/>
                  </a:moveTo>
                  <a:cubicBezTo>
                    <a:pt x="18775" y="1"/>
                    <a:pt x="17459" y="74"/>
                    <a:pt x="16173" y="171"/>
                  </a:cubicBezTo>
                  <a:lnTo>
                    <a:pt x="16112" y="3910"/>
                  </a:lnTo>
                  <a:cubicBezTo>
                    <a:pt x="16601" y="3963"/>
                    <a:pt x="17095" y="4665"/>
                    <a:pt x="17090" y="5301"/>
                  </a:cubicBezTo>
                  <a:cubicBezTo>
                    <a:pt x="17084" y="6115"/>
                    <a:pt x="16533" y="7019"/>
                    <a:pt x="15652" y="7662"/>
                  </a:cubicBezTo>
                  <a:cubicBezTo>
                    <a:pt x="14628" y="8409"/>
                    <a:pt x="13271" y="8799"/>
                    <a:pt x="12079" y="9082"/>
                  </a:cubicBezTo>
                  <a:cubicBezTo>
                    <a:pt x="11728" y="9165"/>
                    <a:pt x="11373" y="9242"/>
                    <a:pt x="11020" y="9321"/>
                  </a:cubicBezTo>
                  <a:cubicBezTo>
                    <a:pt x="9827" y="9585"/>
                    <a:pt x="8593" y="9857"/>
                    <a:pt x="7370" y="10333"/>
                  </a:cubicBezTo>
                  <a:cubicBezTo>
                    <a:pt x="5123" y="11207"/>
                    <a:pt x="2323" y="12616"/>
                    <a:pt x="607" y="15777"/>
                  </a:cubicBezTo>
                  <a:lnTo>
                    <a:pt x="0" y="16894"/>
                  </a:lnTo>
                  <a:lnTo>
                    <a:pt x="813" y="17873"/>
                  </a:lnTo>
                  <a:cubicBezTo>
                    <a:pt x="4278" y="22044"/>
                    <a:pt x="8302" y="24697"/>
                    <a:pt x="12775" y="25757"/>
                  </a:cubicBezTo>
                  <a:cubicBezTo>
                    <a:pt x="14062" y="26064"/>
                    <a:pt x="15393" y="26214"/>
                    <a:pt x="16742" y="26214"/>
                  </a:cubicBezTo>
                  <a:cubicBezTo>
                    <a:pt x="19923" y="26214"/>
                    <a:pt x="23212" y="25377"/>
                    <a:pt x="26306" y="23750"/>
                  </a:cubicBezTo>
                  <a:cubicBezTo>
                    <a:pt x="29909" y="21856"/>
                    <a:pt x="33275" y="18885"/>
                    <a:pt x="36307" y="14923"/>
                  </a:cubicBezTo>
                  <a:cubicBezTo>
                    <a:pt x="36741" y="14358"/>
                    <a:pt x="37184" y="13736"/>
                    <a:pt x="37418" y="12917"/>
                  </a:cubicBezTo>
                  <a:cubicBezTo>
                    <a:pt x="37734" y="11819"/>
                    <a:pt x="37602" y="10610"/>
                    <a:pt x="37017" y="9221"/>
                  </a:cubicBezTo>
                  <a:cubicBezTo>
                    <a:pt x="35476" y="5557"/>
                    <a:pt x="32095" y="2605"/>
                    <a:pt x="27743" y="1125"/>
                  </a:cubicBezTo>
                  <a:cubicBezTo>
                    <a:pt x="25212" y="264"/>
                    <a:pt x="22632" y="1"/>
                    <a:pt x="2010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31" name="Google Shape;3031;p48"/>
            <p:cNvSpPr/>
            <p:nvPr/>
          </p:nvSpPr>
          <p:spPr>
            <a:xfrm>
              <a:off x="2463250" y="4137800"/>
              <a:ext cx="425925" cy="540525"/>
            </a:xfrm>
            <a:custGeom>
              <a:avLst/>
              <a:gdLst/>
              <a:ahLst/>
              <a:cxnLst/>
              <a:rect l="l" t="t" r="r" b="b"/>
              <a:pathLst>
                <a:path w="17037" h="21621" extrusionOk="0">
                  <a:moveTo>
                    <a:pt x="9715" y="0"/>
                  </a:moveTo>
                  <a:cubicBezTo>
                    <a:pt x="8359" y="0"/>
                    <a:pt x="6947" y="364"/>
                    <a:pt x="5648" y="1087"/>
                  </a:cubicBezTo>
                  <a:cubicBezTo>
                    <a:pt x="5230" y="1319"/>
                    <a:pt x="4816" y="1589"/>
                    <a:pt x="4428" y="1882"/>
                  </a:cubicBezTo>
                  <a:cubicBezTo>
                    <a:pt x="3137" y="2843"/>
                    <a:pt x="2131" y="3995"/>
                    <a:pt x="1234" y="5023"/>
                  </a:cubicBezTo>
                  <a:lnTo>
                    <a:pt x="1" y="6437"/>
                  </a:lnTo>
                  <a:lnTo>
                    <a:pt x="3900" y="9852"/>
                  </a:lnTo>
                  <a:lnTo>
                    <a:pt x="5181" y="8392"/>
                  </a:lnTo>
                  <a:cubicBezTo>
                    <a:pt x="5712" y="7788"/>
                    <a:pt x="6260" y="7163"/>
                    <a:pt x="6840" y="6624"/>
                  </a:cubicBezTo>
                  <a:cubicBezTo>
                    <a:pt x="7315" y="6185"/>
                    <a:pt x="7751" y="5857"/>
                    <a:pt x="8175" y="5621"/>
                  </a:cubicBezTo>
                  <a:cubicBezTo>
                    <a:pt x="8631" y="5368"/>
                    <a:pt x="9209" y="5180"/>
                    <a:pt x="9728" y="5180"/>
                  </a:cubicBezTo>
                  <a:cubicBezTo>
                    <a:pt x="10000" y="5180"/>
                    <a:pt x="10256" y="5231"/>
                    <a:pt x="10469" y="5351"/>
                  </a:cubicBezTo>
                  <a:cubicBezTo>
                    <a:pt x="10903" y="5594"/>
                    <a:pt x="11447" y="6370"/>
                    <a:pt x="11558" y="7757"/>
                  </a:cubicBezTo>
                  <a:cubicBezTo>
                    <a:pt x="11740" y="10012"/>
                    <a:pt x="10767" y="12423"/>
                    <a:pt x="9022" y="14047"/>
                  </a:cubicBezTo>
                  <a:cubicBezTo>
                    <a:pt x="7857" y="15128"/>
                    <a:pt x="6380" y="15880"/>
                    <a:pt x="4745" y="16223"/>
                  </a:cubicBezTo>
                  <a:cubicBezTo>
                    <a:pt x="4096" y="16362"/>
                    <a:pt x="3427" y="16431"/>
                    <a:pt x="2751" y="16431"/>
                  </a:cubicBezTo>
                  <a:cubicBezTo>
                    <a:pt x="2606" y="16431"/>
                    <a:pt x="2461" y="16428"/>
                    <a:pt x="2315" y="16422"/>
                  </a:cubicBezTo>
                  <a:lnTo>
                    <a:pt x="442" y="16340"/>
                  </a:lnTo>
                  <a:lnTo>
                    <a:pt x="209" y="21511"/>
                  </a:lnTo>
                  <a:lnTo>
                    <a:pt x="2078" y="21604"/>
                  </a:lnTo>
                  <a:cubicBezTo>
                    <a:pt x="2301" y="21615"/>
                    <a:pt x="2523" y="21620"/>
                    <a:pt x="2744" y="21620"/>
                  </a:cubicBezTo>
                  <a:cubicBezTo>
                    <a:pt x="3627" y="21620"/>
                    <a:pt x="4510" y="21542"/>
                    <a:pt x="5360" y="21387"/>
                  </a:cubicBezTo>
                  <a:cubicBezTo>
                    <a:pt x="8097" y="20899"/>
                    <a:pt x="10583" y="19675"/>
                    <a:pt x="12549" y="17846"/>
                  </a:cubicBezTo>
                  <a:cubicBezTo>
                    <a:pt x="15474" y="15129"/>
                    <a:pt x="17036" y="11200"/>
                    <a:pt x="16729" y="7342"/>
                  </a:cubicBezTo>
                  <a:cubicBezTo>
                    <a:pt x="16495" y="4401"/>
                    <a:pt x="15139" y="2026"/>
                    <a:pt x="13010" y="827"/>
                  </a:cubicBezTo>
                  <a:cubicBezTo>
                    <a:pt x="12028" y="275"/>
                    <a:pt x="10893" y="0"/>
                    <a:pt x="971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32" name="Google Shape;3032;p48"/>
            <p:cNvSpPr/>
            <p:nvPr/>
          </p:nvSpPr>
          <p:spPr>
            <a:xfrm>
              <a:off x="2468450" y="4530450"/>
              <a:ext cx="174000" cy="147875"/>
            </a:xfrm>
            <a:custGeom>
              <a:avLst/>
              <a:gdLst/>
              <a:ahLst/>
              <a:cxnLst/>
              <a:rect l="l" t="t" r="r" b="b"/>
              <a:pathLst>
                <a:path w="6960" h="5915" extrusionOk="0">
                  <a:moveTo>
                    <a:pt x="6959" y="1"/>
                  </a:moveTo>
                  <a:lnTo>
                    <a:pt x="4537" y="517"/>
                  </a:lnTo>
                  <a:cubicBezTo>
                    <a:pt x="3888" y="656"/>
                    <a:pt x="3219" y="725"/>
                    <a:pt x="2543" y="725"/>
                  </a:cubicBezTo>
                  <a:cubicBezTo>
                    <a:pt x="2398" y="725"/>
                    <a:pt x="2253" y="722"/>
                    <a:pt x="2107" y="716"/>
                  </a:cubicBezTo>
                  <a:lnTo>
                    <a:pt x="234" y="634"/>
                  </a:lnTo>
                  <a:lnTo>
                    <a:pt x="1" y="5805"/>
                  </a:lnTo>
                  <a:lnTo>
                    <a:pt x="1870" y="5898"/>
                  </a:lnTo>
                  <a:cubicBezTo>
                    <a:pt x="2093" y="5909"/>
                    <a:pt x="2315" y="5914"/>
                    <a:pt x="2536" y="5914"/>
                  </a:cubicBezTo>
                  <a:cubicBezTo>
                    <a:pt x="3419" y="5914"/>
                    <a:pt x="4302" y="5836"/>
                    <a:pt x="5163" y="5681"/>
                  </a:cubicBezTo>
                  <a:lnTo>
                    <a:pt x="6594" y="5421"/>
                  </a:lnTo>
                  <a:lnTo>
                    <a:pt x="6700" y="3969"/>
                  </a:lnTo>
                  <a:cubicBezTo>
                    <a:pt x="6736" y="3470"/>
                    <a:pt x="6773" y="2970"/>
                    <a:pt x="6804" y="2473"/>
                  </a:cubicBezTo>
                  <a:lnTo>
                    <a:pt x="6959"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33" name="Google Shape;3033;p48"/>
            <p:cNvSpPr/>
            <p:nvPr/>
          </p:nvSpPr>
          <p:spPr>
            <a:xfrm>
              <a:off x="2463300" y="4130000"/>
              <a:ext cx="186050" cy="254100"/>
            </a:xfrm>
            <a:custGeom>
              <a:avLst/>
              <a:gdLst/>
              <a:ahLst/>
              <a:cxnLst/>
              <a:rect l="l" t="t" r="r" b="b"/>
              <a:pathLst>
                <a:path w="7442" h="10164" extrusionOk="0">
                  <a:moveTo>
                    <a:pt x="7372" y="1"/>
                  </a:moveTo>
                  <a:lnTo>
                    <a:pt x="4429" y="2195"/>
                  </a:lnTo>
                  <a:cubicBezTo>
                    <a:pt x="3138" y="3156"/>
                    <a:pt x="2133" y="4307"/>
                    <a:pt x="1235" y="5335"/>
                  </a:cubicBezTo>
                  <a:lnTo>
                    <a:pt x="1" y="6749"/>
                  </a:lnTo>
                  <a:lnTo>
                    <a:pt x="3902" y="10164"/>
                  </a:lnTo>
                  <a:lnTo>
                    <a:pt x="5180" y="8702"/>
                  </a:lnTo>
                  <a:cubicBezTo>
                    <a:pt x="5710" y="8097"/>
                    <a:pt x="6259" y="7473"/>
                    <a:pt x="6840" y="6933"/>
                  </a:cubicBezTo>
                  <a:lnTo>
                    <a:pt x="7441" y="6376"/>
                  </a:lnTo>
                  <a:lnTo>
                    <a:pt x="7441" y="5556"/>
                  </a:lnTo>
                  <a:cubicBezTo>
                    <a:pt x="7441" y="4929"/>
                    <a:pt x="7439" y="4298"/>
                    <a:pt x="7429" y="3671"/>
                  </a:cubicBezTo>
                  <a:lnTo>
                    <a:pt x="737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34" name="Google Shape;3034;p48"/>
            <p:cNvSpPr/>
            <p:nvPr/>
          </p:nvSpPr>
          <p:spPr>
            <a:xfrm>
              <a:off x="1678175" y="4047600"/>
              <a:ext cx="956625" cy="868050"/>
            </a:xfrm>
            <a:custGeom>
              <a:avLst/>
              <a:gdLst/>
              <a:ahLst/>
              <a:cxnLst/>
              <a:rect l="l" t="t" r="r" b="b"/>
              <a:pathLst>
                <a:path w="38265" h="34722" extrusionOk="0">
                  <a:moveTo>
                    <a:pt x="34297" y="3756"/>
                  </a:moveTo>
                  <a:lnTo>
                    <a:pt x="32988" y="27553"/>
                  </a:lnTo>
                  <a:cubicBezTo>
                    <a:pt x="32750" y="27733"/>
                    <a:pt x="32437" y="27957"/>
                    <a:pt x="32049" y="28201"/>
                  </a:cubicBezTo>
                  <a:cubicBezTo>
                    <a:pt x="30209" y="29369"/>
                    <a:pt x="26844" y="30962"/>
                    <a:pt x="22177" y="30962"/>
                  </a:cubicBezTo>
                  <a:cubicBezTo>
                    <a:pt x="20702" y="30962"/>
                    <a:pt x="19099" y="30804"/>
                    <a:pt x="17372" y="30422"/>
                  </a:cubicBezTo>
                  <a:lnTo>
                    <a:pt x="5453" y="8610"/>
                  </a:lnTo>
                  <a:cubicBezTo>
                    <a:pt x="10291" y="7154"/>
                    <a:pt x="22578" y="3836"/>
                    <a:pt x="34297" y="3756"/>
                  </a:cubicBezTo>
                  <a:close/>
                  <a:moveTo>
                    <a:pt x="34699" y="0"/>
                  </a:moveTo>
                  <a:cubicBezTo>
                    <a:pt x="19022" y="0"/>
                    <a:pt x="2810" y="5490"/>
                    <a:pt x="2104" y="5730"/>
                  </a:cubicBezTo>
                  <a:lnTo>
                    <a:pt x="0" y="6450"/>
                  </a:lnTo>
                  <a:lnTo>
                    <a:pt x="14868" y="33674"/>
                  </a:lnTo>
                  <a:lnTo>
                    <a:pt x="15660" y="33876"/>
                  </a:lnTo>
                  <a:cubicBezTo>
                    <a:pt x="18017" y="34476"/>
                    <a:pt x="20196" y="34722"/>
                    <a:pt x="22183" y="34722"/>
                  </a:cubicBezTo>
                  <a:cubicBezTo>
                    <a:pt x="27767" y="34722"/>
                    <a:pt x="31836" y="32787"/>
                    <a:pt x="34062" y="31374"/>
                  </a:cubicBezTo>
                  <a:cubicBezTo>
                    <a:pt x="35339" y="30565"/>
                    <a:pt x="36039" y="29911"/>
                    <a:pt x="36115" y="29839"/>
                  </a:cubicBezTo>
                  <a:lnTo>
                    <a:pt x="36653" y="29326"/>
                  </a:lnTo>
                  <a:lnTo>
                    <a:pt x="38265" y="70"/>
                  </a:lnTo>
                  <a:lnTo>
                    <a:pt x="36331" y="20"/>
                  </a:lnTo>
                  <a:cubicBezTo>
                    <a:pt x="35788" y="7"/>
                    <a:pt x="35244" y="0"/>
                    <a:pt x="3469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35" name="Google Shape;3035;p48"/>
            <p:cNvSpPr/>
            <p:nvPr/>
          </p:nvSpPr>
          <p:spPr>
            <a:xfrm>
              <a:off x="1730750" y="4047575"/>
              <a:ext cx="873100" cy="240600"/>
            </a:xfrm>
            <a:custGeom>
              <a:avLst/>
              <a:gdLst/>
              <a:ahLst/>
              <a:cxnLst/>
              <a:rect l="l" t="t" r="r" b="b"/>
              <a:pathLst>
                <a:path w="34924" h="9624" extrusionOk="0">
                  <a:moveTo>
                    <a:pt x="32588" y="1"/>
                  </a:moveTo>
                  <a:cubicBezTo>
                    <a:pt x="16913" y="1"/>
                    <a:pt x="707" y="5491"/>
                    <a:pt x="1" y="5731"/>
                  </a:cubicBezTo>
                  <a:lnTo>
                    <a:pt x="383" y="9373"/>
                  </a:lnTo>
                  <a:cubicBezTo>
                    <a:pt x="608" y="9401"/>
                    <a:pt x="2547" y="9624"/>
                    <a:pt x="5695" y="9624"/>
                  </a:cubicBezTo>
                  <a:cubicBezTo>
                    <a:pt x="11973" y="9624"/>
                    <a:pt x="23056" y="8734"/>
                    <a:pt x="34923" y="3625"/>
                  </a:cubicBezTo>
                  <a:lnTo>
                    <a:pt x="34228" y="21"/>
                  </a:lnTo>
                  <a:cubicBezTo>
                    <a:pt x="33683" y="8"/>
                    <a:pt x="33136" y="1"/>
                    <a:pt x="3258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36" name="Google Shape;3036;p48"/>
            <p:cNvSpPr/>
            <p:nvPr/>
          </p:nvSpPr>
          <p:spPr>
            <a:xfrm>
              <a:off x="1707750" y="4206450"/>
              <a:ext cx="883375" cy="709200"/>
            </a:xfrm>
            <a:custGeom>
              <a:avLst/>
              <a:gdLst/>
              <a:ahLst/>
              <a:cxnLst/>
              <a:rect l="l" t="t" r="r" b="b"/>
              <a:pathLst>
                <a:path w="35335" h="28368" extrusionOk="0">
                  <a:moveTo>
                    <a:pt x="7983" y="9050"/>
                  </a:moveTo>
                  <a:cubicBezTo>
                    <a:pt x="11943" y="12115"/>
                    <a:pt x="16367" y="15294"/>
                    <a:pt x="21756" y="18951"/>
                  </a:cubicBezTo>
                  <a:cubicBezTo>
                    <a:pt x="23967" y="20452"/>
                    <a:pt x="26147" y="21905"/>
                    <a:pt x="28160" y="23236"/>
                  </a:cubicBezTo>
                  <a:cubicBezTo>
                    <a:pt x="26316" y="23987"/>
                    <a:pt x="23909" y="24608"/>
                    <a:pt x="20995" y="24608"/>
                  </a:cubicBezTo>
                  <a:cubicBezTo>
                    <a:pt x="19520" y="24608"/>
                    <a:pt x="17916" y="24450"/>
                    <a:pt x="16189" y="24068"/>
                  </a:cubicBezTo>
                  <a:lnTo>
                    <a:pt x="7983" y="9050"/>
                  </a:lnTo>
                  <a:close/>
                  <a:moveTo>
                    <a:pt x="2932" y="1"/>
                  </a:moveTo>
                  <a:lnTo>
                    <a:pt x="0" y="2272"/>
                  </a:lnTo>
                  <a:lnTo>
                    <a:pt x="13685" y="27320"/>
                  </a:lnTo>
                  <a:lnTo>
                    <a:pt x="14477" y="27522"/>
                  </a:lnTo>
                  <a:cubicBezTo>
                    <a:pt x="16834" y="28124"/>
                    <a:pt x="19013" y="28368"/>
                    <a:pt x="21000" y="28368"/>
                  </a:cubicBezTo>
                  <a:cubicBezTo>
                    <a:pt x="26584" y="28368"/>
                    <a:pt x="30653" y="26433"/>
                    <a:pt x="32881" y="25020"/>
                  </a:cubicBezTo>
                  <a:lnTo>
                    <a:pt x="35334" y="23461"/>
                  </a:lnTo>
                  <a:lnTo>
                    <a:pt x="32906" y="21865"/>
                  </a:lnTo>
                  <a:cubicBezTo>
                    <a:pt x="30241" y="20112"/>
                    <a:pt x="27083" y="18026"/>
                    <a:pt x="23866" y="15843"/>
                  </a:cubicBezTo>
                  <a:cubicBezTo>
                    <a:pt x="16408" y="10781"/>
                    <a:pt x="10832" y="6658"/>
                    <a:pt x="5782" y="2477"/>
                  </a:cubicBezTo>
                  <a:cubicBezTo>
                    <a:pt x="5026" y="1852"/>
                    <a:pt x="4324" y="1258"/>
                    <a:pt x="3624" y="656"/>
                  </a:cubicBezTo>
                  <a:cubicBezTo>
                    <a:pt x="3516" y="563"/>
                    <a:pt x="3380" y="433"/>
                    <a:pt x="3239" y="295"/>
                  </a:cubicBezTo>
                  <a:cubicBezTo>
                    <a:pt x="3138" y="197"/>
                    <a:pt x="3036" y="98"/>
                    <a:pt x="293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37" name="Google Shape;3037;p48"/>
            <p:cNvSpPr/>
            <p:nvPr/>
          </p:nvSpPr>
          <p:spPr>
            <a:xfrm>
              <a:off x="1721025" y="4534550"/>
              <a:ext cx="420000" cy="415025"/>
            </a:xfrm>
            <a:custGeom>
              <a:avLst/>
              <a:gdLst/>
              <a:ahLst/>
              <a:cxnLst/>
              <a:rect l="l" t="t" r="r" b="b"/>
              <a:pathLst>
                <a:path w="16800" h="16601" extrusionOk="0">
                  <a:moveTo>
                    <a:pt x="9065" y="3758"/>
                  </a:moveTo>
                  <a:cubicBezTo>
                    <a:pt x="9259" y="3758"/>
                    <a:pt x="9450" y="3770"/>
                    <a:pt x="9636" y="3796"/>
                  </a:cubicBezTo>
                  <a:lnTo>
                    <a:pt x="9769" y="3813"/>
                  </a:lnTo>
                  <a:cubicBezTo>
                    <a:pt x="10336" y="3909"/>
                    <a:pt x="10860" y="4125"/>
                    <a:pt x="11328" y="4458"/>
                  </a:cubicBezTo>
                  <a:cubicBezTo>
                    <a:pt x="11435" y="4535"/>
                    <a:pt x="11543" y="4618"/>
                    <a:pt x="11648" y="4706"/>
                  </a:cubicBezTo>
                  <a:lnTo>
                    <a:pt x="11683" y="4735"/>
                  </a:lnTo>
                  <a:cubicBezTo>
                    <a:pt x="11693" y="4742"/>
                    <a:pt x="11703" y="4751"/>
                    <a:pt x="11710" y="4758"/>
                  </a:cubicBezTo>
                  <a:lnTo>
                    <a:pt x="11756" y="4800"/>
                  </a:lnTo>
                  <a:cubicBezTo>
                    <a:pt x="12605" y="5552"/>
                    <a:pt x="13030" y="6471"/>
                    <a:pt x="13015" y="7535"/>
                  </a:cubicBezTo>
                  <a:cubicBezTo>
                    <a:pt x="12997" y="8965"/>
                    <a:pt x="12187" y="10523"/>
                    <a:pt x="10902" y="11601"/>
                  </a:cubicBezTo>
                  <a:lnTo>
                    <a:pt x="10878" y="11621"/>
                  </a:lnTo>
                  <a:cubicBezTo>
                    <a:pt x="10861" y="11634"/>
                    <a:pt x="10844" y="11649"/>
                    <a:pt x="10827" y="11662"/>
                  </a:cubicBezTo>
                  <a:lnTo>
                    <a:pt x="10793" y="11689"/>
                  </a:lnTo>
                  <a:cubicBezTo>
                    <a:pt x="10277" y="12102"/>
                    <a:pt x="9158" y="12843"/>
                    <a:pt x="7760" y="12843"/>
                  </a:cubicBezTo>
                  <a:cubicBezTo>
                    <a:pt x="7182" y="12843"/>
                    <a:pt x="6557" y="12717"/>
                    <a:pt x="5908" y="12388"/>
                  </a:cubicBezTo>
                  <a:cubicBezTo>
                    <a:pt x="5418" y="12140"/>
                    <a:pt x="4970" y="11739"/>
                    <a:pt x="4617" y="11231"/>
                  </a:cubicBezTo>
                  <a:cubicBezTo>
                    <a:pt x="4593" y="11197"/>
                    <a:pt x="4570" y="11163"/>
                    <a:pt x="4549" y="11127"/>
                  </a:cubicBezTo>
                  <a:lnTo>
                    <a:pt x="4494" y="11041"/>
                  </a:lnTo>
                  <a:cubicBezTo>
                    <a:pt x="4029" y="10292"/>
                    <a:pt x="3775" y="9374"/>
                    <a:pt x="3800" y="8512"/>
                  </a:cubicBezTo>
                  <a:cubicBezTo>
                    <a:pt x="3806" y="8243"/>
                    <a:pt x="3841" y="7971"/>
                    <a:pt x="3899" y="7710"/>
                  </a:cubicBezTo>
                  <a:cubicBezTo>
                    <a:pt x="3916" y="7638"/>
                    <a:pt x="3933" y="7568"/>
                    <a:pt x="3952" y="7497"/>
                  </a:cubicBezTo>
                  <a:lnTo>
                    <a:pt x="3993" y="7366"/>
                  </a:lnTo>
                  <a:cubicBezTo>
                    <a:pt x="4324" y="6319"/>
                    <a:pt x="5081" y="5366"/>
                    <a:pt x="6123" y="4686"/>
                  </a:cubicBezTo>
                  <a:lnTo>
                    <a:pt x="6247" y="4606"/>
                  </a:lnTo>
                  <a:cubicBezTo>
                    <a:pt x="7130" y="4054"/>
                    <a:pt x="8130" y="3758"/>
                    <a:pt x="9065" y="3758"/>
                  </a:cubicBezTo>
                  <a:close/>
                  <a:moveTo>
                    <a:pt x="9051" y="1"/>
                  </a:moveTo>
                  <a:cubicBezTo>
                    <a:pt x="7426" y="1"/>
                    <a:pt x="5770" y="483"/>
                    <a:pt x="4287" y="1400"/>
                  </a:cubicBezTo>
                  <a:cubicBezTo>
                    <a:pt x="4201" y="1451"/>
                    <a:pt x="4117" y="1505"/>
                    <a:pt x="4032" y="1564"/>
                  </a:cubicBezTo>
                  <a:cubicBezTo>
                    <a:pt x="2288" y="2714"/>
                    <a:pt x="1005" y="4366"/>
                    <a:pt x="415" y="6222"/>
                  </a:cubicBezTo>
                  <a:cubicBezTo>
                    <a:pt x="401" y="6262"/>
                    <a:pt x="389" y="6301"/>
                    <a:pt x="375" y="6342"/>
                  </a:cubicBezTo>
                  <a:lnTo>
                    <a:pt x="334" y="6479"/>
                  </a:lnTo>
                  <a:cubicBezTo>
                    <a:pt x="298" y="6612"/>
                    <a:pt x="265" y="6746"/>
                    <a:pt x="234" y="6887"/>
                  </a:cubicBezTo>
                  <a:cubicBezTo>
                    <a:pt x="121" y="7390"/>
                    <a:pt x="58" y="7903"/>
                    <a:pt x="44" y="8414"/>
                  </a:cubicBezTo>
                  <a:cubicBezTo>
                    <a:pt x="0" y="10045"/>
                    <a:pt x="466" y="11710"/>
                    <a:pt x="1355" y="13102"/>
                  </a:cubicBezTo>
                  <a:cubicBezTo>
                    <a:pt x="1411" y="13195"/>
                    <a:pt x="1470" y="13284"/>
                    <a:pt x="1533" y="13375"/>
                  </a:cubicBezTo>
                  <a:cubicBezTo>
                    <a:pt x="2242" y="14394"/>
                    <a:pt x="3170" y="15212"/>
                    <a:pt x="4214" y="15741"/>
                  </a:cubicBezTo>
                  <a:cubicBezTo>
                    <a:pt x="5355" y="16317"/>
                    <a:pt x="6564" y="16601"/>
                    <a:pt x="7777" y="16601"/>
                  </a:cubicBezTo>
                  <a:cubicBezTo>
                    <a:pt x="9635" y="16601"/>
                    <a:pt x="11499" y="15933"/>
                    <a:pt x="13129" y="14627"/>
                  </a:cubicBezTo>
                  <a:cubicBezTo>
                    <a:pt x="13195" y="14576"/>
                    <a:pt x="13261" y="14523"/>
                    <a:pt x="13325" y="14467"/>
                  </a:cubicBezTo>
                  <a:cubicBezTo>
                    <a:pt x="15450" y="12679"/>
                    <a:pt x="16739" y="10107"/>
                    <a:pt x="16771" y="7581"/>
                  </a:cubicBezTo>
                  <a:cubicBezTo>
                    <a:pt x="16800" y="5415"/>
                    <a:pt x="15933" y="3486"/>
                    <a:pt x="14264" y="2002"/>
                  </a:cubicBezTo>
                  <a:cubicBezTo>
                    <a:pt x="14193" y="1937"/>
                    <a:pt x="14121" y="1873"/>
                    <a:pt x="14046" y="1815"/>
                  </a:cubicBezTo>
                  <a:cubicBezTo>
                    <a:pt x="13868" y="1666"/>
                    <a:pt x="13684" y="1524"/>
                    <a:pt x="13503" y="1395"/>
                  </a:cubicBezTo>
                  <a:cubicBezTo>
                    <a:pt x="12570" y="732"/>
                    <a:pt x="11524" y="299"/>
                    <a:pt x="10376" y="106"/>
                  </a:cubicBezTo>
                  <a:cubicBezTo>
                    <a:pt x="10289" y="92"/>
                    <a:pt x="10198" y="79"/>
                    <a:pt x="10109" y="70"/>
                  </a:cubicBezTo>
                  <a:cubicBezTo>
                    <a:pt x="9759" y="24"/>
                    <a:pt x="9406" y="1"/>
                    <a:pt x="905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38" name="Google Shape;3038;p48"/>
            <p:cNvSpPr/>
            <p:nvPr/>
          </p:nvSpPr>
          <p:spPr>
            <a:xfrm>
              <a:off x="1745325" y="4559325"/>
              <a:ext cx="379300" cy="352125"/>
            </a:xfrm>
            <a:custGeom>
              <a:avLst/>
              <a:gdLst/>
              <a:ahLst/>
              <a:cxnLst/>
              <a:rect l="l" t="t" r="r" b="b"/>
              <a:pathLst>
                <a:path w="15172" h="14085" extrusionOk="0">
                  <a:moveTo>
                    <a:pt x="3806" y="11496"/>
                  </a:moveTo>
                  <a:cubicBezTo>
                    <a:pt x="3806" y="11500"/>
                    <a:pt x="3805" y="11504"/>
                    <a:pt x="3804" y="11506"/>
                  </a:cubicBezTo>
                  <a:lnTo>
                    <a:pt x="3806" y="11496"/>
                  </a:lnTo>
                  <a:close/>
                  <a:moveTo>
                    <a:pt x="12048" y="1"/>
                  </a:moveTo>
                  <a:lnTo>
                    <a:pt x="10934" y="651"/>
                  </a:lnTo>
                  <a:cubicBezTo>
                    <a:pt x="9734" y="1354"/>
                    <a:pt x="8762" y="2507"/>
                    <a:pt x="8195" y="3900"/>
                  </a:cubicBezTo>
                  <a:cubicBezTo>
                    <a:pt x="8132" y="4050"/>
                    <a:pt x="8075" y="4203"/>
                    <a:pt x="8027" y="4357"/>
                  </a:cubicBezTo>
                  <a:lnTo>
                    <a:pt x="8026" y="4362"/>
                  </a:lnTo>
                  <a:cubicBezTo>
                    <a:pt x="7781" y="5090"/>
                    <a:pt x="7646" y="5854"/>
                    <a:pt x="7622" y="6633"/>
                  </a:cubicBezTo>
                  <a:cubicBezTo>
                    <a:pt x="6968" y="6430"/>
                    <a:pt x="6301" y="6327"/>
                    <a:pt x="5640" y="6327"/>
                  </a:cubicBezTo>
                  <a:cubicBezTo>
                    <a:pt x="5427" y="6327"/>
                    <a:pt x="5215" y="6337"/>
                    <a:pt x="5004" y="6359"/>
                  </a:cubicBezTo>
                  <a:lnTo>
                    <a:pt x="4977" y="6355"/>
                  </a:lnTo>
                  <a:lnTo>
                    <a:pt x="4688" y="6400"/>
                  </a:lnTo>
                  <a:cubicBezTo>
                    <a:pt x="4586" y="6416"/>
                    <a:pt x="4487" y="6435"/>
                    <a:pt x="4386" y="6455"/>
                  </a:cubicBezTo>
                  <a:lnTo>
                    <a:pt x="4318" y="6469"/>
                  </a:lnTo>
                  <a:cubicBezTo>
                    <a:pt x="4232" y="6488"/>
                    <a:pt x="4146" y="6508"/>
                    <a:pt x="4051" y="6534"/>
                  </a:cubicBezTo>
                  <a:cubicBezTo>
                    <a:pt x="1982" y="7095"/>
                    <a:pt x="398" y="8823"/>
                    <a:pt x="107" y="10833"/>
                  </a:cubicBezTo>
                  <a:lnTo>
                    <a:pt x="0" y="11592"/>
                  </a:lnTo>
                  <a:lnTo>
                    <a:pt x="152" y="11799"/>
                  </a:lnTo>
                  <a:cubicBezTo>
                    <a:pt x="362" y="12509"/>
                    <a:pt x="964" y="13063"/>
                    <a:pt x="1753" y="13189"/>
                  </a:cubicBezTo>
                  <a:lnTo>
                    <a:pt x="1888" y="13205"/>
                  </a:lnTo>
                  <a:cubicBezTo>
                    <a:pt x="1937" y="13208"/>
                    <a:pt x="1987" y="13210"/>
                    <a:pt x="2037" y="13210"/>
                  </a:cubicBezTo>
                  <a:cubicBezTo>
                    <a:pt x="2548" y="13210"/>
                    <a:pt x="3043" y="13010"/>
                    <a:pt x="3408" y="12656"/>
                  </a:cubicBezTo>
                  <a:cubicBezTo>
                    <a:pt x="3744" y="12330"/>
                    <a:pt x="3957" y="11891"/>
                    <a:pt x="3999" y="11424"/>
                  </a:cubicBezTo>
                  <a:cubicBezTo>
                    <a:pt x="4042" y="11019"/>
                    <a:pt x="4457" y="10502"/>
                    <a:pt x="5089" y="10332"/>
                  </a:cubicBezTo>
                  <a:cubicBezTo>
                    <a:pt x="5128" y="10321"/>
                    <a:pt x="5167" y="10312"/>
                    <a:pt x="5206" y="10304"/>
                  </a:cubicBezTo>
                  <a:lnTo>
                    <a:pt x="5330" y="10283"/>
                  </a:lnTo>
                  <a:cubicBezTo>
                    <a:pt x="5428" y="10270"/>
                    <a:pt x="5528" y="10263"/>
                    <a:pt x="5631" y="10263"/>
                  </a:cubicBezTo>
                  <a:cubicBezTo>
                    <a:pt x="6181" y="10263"/>
                    <a:pt x="6787" y="10454"/>
                    <a:pt x="7335" y="10807"/>
                  </a:cubicBezTo>
                  <a:cubicBezTo>
                    <a:pt x="8077" y="11288"/>
                    <a:pt x="8746" y="12042"/>
                    <a:pt x="9371" y="13101"/>
                  </a:cubicBezTo>
                  <a:cubicBezTo>
                    <a:pt x="9735" y="13731"/>
                    <a:pt x="10393" y="14084"/>
                    <a:pt x="11072" y="14084"/>
                  </a:cubicBezTo>
                  <a:cubicBezTo>
                    <a:pt x="11382" y="14084"/>
                    <a:pt x="11698" y="14011"/>
                    <a:pt x="11992" y="13853"/>
                  </a:cubicBezTo>
                  <a:lnTo>
                    <a:pt x="12056" y="13817"/>
                  </a:lnTo>
                  <a:cubicBezTo>
                    <a:pt x="12979" y="13285"/>
                    <a:pt x="13308" y="12114"/>
                    <a:pt x="12806" y="11183"/>
                  </a:cubicBezTo>
                  <a:cubicBezTo>
                    <a:pt x="12799" y="11171"/>
                    <a:pt x="12790" y="11157"/>
                    <a:pt x="12783" y="11142"/>
                  </a:cubicBezTo>
                  <a:cubicBezTo>
                    <a:pt x="12704" y="10992"/>
                    <a:pt x="12624" y="10832"/>
                    <a:pt x="12544" y="10662"/>
                  </a:cubicBezTo>
                  <a:lnTo>
                    <a:pt x="12513" y="10595"/>
                  </a:lnTo>
                  <a:lnTo>
                    <a:pt x="12513" y="10595"/>
                  </a:lnTo>
                  <a:lnTo>
                    <a:pt x="12517" y="10601"/>
                  </a:lnTo>
                  <a:lnTo>
                    <a:pt x="12434" y="10422"/>
                  </a:lnTo>
                  <a:cubicBezTo>
                    <a:pt x="11834" y="9086"/>
                    <a:pt x="11531" y="7826"/>
                    <a:pt x="11557" y="6770"/>
                  </a:cubicBezTo>
                  <a:cubicBezTo>
                    <a:pt x="11562" y="6561"/>
                    <a:pt x="11583" y="6354"/>
                    <a:pt x="11619" y="6153"/>
                  </a:cubicBezTo>
                  <a:lnTo>
                    <a:pt x="11636" y="6142"/>
                  </a:lnTo>
                  <a:lnTo>
                    <a:pt x="11770" y="5593"/>
                  </a:lnTo>
                  <a:lnTo>
                    <a:pt x="11808" y="5504"/>
                  </a:lnTo>
                  <a:lnTo>
                    <a:pt x="11821" y="5437"/>
                  </a:lnTo>
                  <a:cubicBezTo>
                    <a:pt x="12066" y="4802"/>
                    <a:pt x="12464" y="4307"/>
                    <a:pt x="12948" y="4034"/>
                  </a:cubicBezTo>
                  <a:lnTo>
                    <a:pt x="15172" y="2783"/>
                  </a:lnTo>
                  <a:lnTo>
                    <a:pt x="13316" y="1032"/>
                  </a:lnTo>
                  <a:cubicBezTo>
                    <a:pt x="13232" y="953"/>
                    <a:pt x="13144" y="877"/>
                    <a:pt x="13054" y="805"/>
                  </a:cubicBezTo>
                  <a:lnTo>
                    <a:pt x="12048"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39" name="Google Shape;3039;p48"/>
            <p:cNvSpPr/>
            <p:nvPr/>
          </p:nvSpPr>
          <p:spPr>
            <a:xfrm>
              <a:off x="1771775" y="4552800"/>
              <a:ext cx="292400" cy="342175"/>
            </a:xfrm>
            <a:custGeom>
              <a:avLst/>
              <a:gdLst/>
              <a:ahLst/>
              <a:cxnLst/>
              <a:rect l="l" t="t" r="r" b="b"/>
              <a:pathLst>
                <a:path w="11696" h="13687" extrusionOk="0">
                  <a:moveTo>
                    <a:pt x="3437" y="1"/>
                  </a:moveTo>
                  <a:lnTo>
                    <a:pt x="2298" y="649"/>
                  </a:lnTo>
                  <a:cubicBezTo>
                    <a:pt x="2184" y="712"/>
                    <a:pt x="2072" y="785"/>
                    <a:pt x="1963" y="864"/>
                  </a:cubicBezTo>
                  <a:lnTo>
                    <a:pt x="1" y="2286"/>
                  </a:lnTo>
                  <a:lnTo>
                    <a:pt x="1867" y="3831"/>
                  </a:lnTo>
                  <a:cubicBezTo>
                    <a:pt x="2316" y="4206"/>
                    <a:pt x="2716" y="4771"/>
                    <a:pt x="3147" y="5380"/>
                  </a:cubicBezTo>
                  <a:lnTo>
                    <a:pt x="3179" y="5426"/>
                  </a:lnTo>
                  <a:cubicBezTo>
                    <a:pt x="4650" y="7518"/>
                    <a:pt x="6171" y="9680"/>
                    <a:pt x="7509" y="11890"/>
                  </a:cubicBezTo>
                  <a:cubicBezTo>
                    <a:pt x="7673" y="12159"/>
                    <a:pt x="7835" y="12430"/>
                    <a:pt x="7992" y="12701"/>
                  </a:cubicBezTo>
                  <a:cubicBezTo>
                    <a:pt x="8287" y="13218"/>
                    <a:pt x="8794" y="13567"/>
                    <a:pt x="9397" y="13664"/>
                  </a:cubicBezTo>
                  <a:cubicBezTo>
                    <a:pt x="9498" y="13680"/>
                    <a:pt x="9598" y="13687"/>
                    <a:pt x="9699" y="13687"/>
                  </a:cubicBezTo>
                  <a:cubicBezTo>
                    <a:pt x="10050" y="13687"/>
                    <a:pt x="10398" y="13593"/>
                    <a:pt x="10705" y="13413"/>
                  </a:cubicBezTo>
                  <a:cubicBezTo>
                    <a:pt x="11331" y="13040"/>
                    <a:pt x="11695" y="12366"/>
                    <a:pt x="11664" y="11643"/>
                  </a:cubicBezTo>
                  <a:cubicBezTo>
                    <a:pt x="11651" y="11327"/>
                    <a:pt x="11564" y="11018"/>
                    <a:pt x="11411" y="10750"/>
                  </a:cubicBezTo>
                  <a:cubicBezTo>
                    <a:pt x="11387" y="10708"/>
                    <a:pt x="11361" y="10664"/>
                    <a:pt x="11334" y="10620"/>
                  </a:cubicBezTo>
                  <a:cubicBezTo>
                    <a:pt x="11115" y="10244"/>
                    <a:pt x="10905" y="9895"/>
                    <a:pt x="10703" y="9568"/>
                  </a:cubicBezTo>
                  <a:cubicBezTo>
                    <a:pt x="9298" y="7276"/>
                    <a:pt x="7739" y="5066"/>
                    <a:pt x="6367" y="3120"/>
                  </a:cubicBezTo>
                  <a:cubicBezTo>
                    <a:pt x="5854" y="2387"/>
                    <a:pt x="5272" y="1557"/>
                    <a:pt x="4438" y="849"/>
                  </a:cubicBezTo>
                  <a:lnTo>
                    <a:pt x="3437"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40" name="Google Shape;3040;p48"/>
            <p:cNvSpPr/>
            <p:nvPr/>
          </p:nvSpPr>
          <p:spPr>
            <a:xfrm>
              <a:off x="1908525" y="4531025"/>
              <a:ext cx="134650" cy="201650"/>
            </a:xfrm>
            <a:custGeom>
              <a:avLst/>
              <a:gdLst/>
              <a:ahLst/>
              <a:cxnLst/>
              <a:rect l="l" t="t" r="r" b="b"/>
              <a:pathLst>
                <a:path w="5386" h="8066" extrusionOk="0">
                  <a:moveTo>
                    <a:pt x="1" y="0"/>
                  </a:moveTo>
                  <a:lnTo>
                    <a:pt x="912" y="4048"/>
                  </a:lnTo>
                  <a:cubicBezTo>
                    <a:pt x="1089" y="4837"/>
                    <a:pt x="1267" y="5626"/>
                    <a:pt x="1447" y="6429"/>
                  </a:cubicBezTo>
                  <a:cubicBezTo>
                    <a:pt x="1457" y="6483"/>
                    <a:pt x="1468" y="6529"/>
                    <a:pt x="1478" y="6569"/>
                  </a:cubicBezTo>
                  <a:cubicBezTo>
                    <a:pt x="1666" y="7340"/>
                    <a:pt x="2292" y="7916"/>
                    <a:pt x="3062" y="8038"/>
                  </a:cubicBezTo>
                  <a:cubicBezTo>
                    <a:pt x="3172" y="8057"/>
                    <a:pt x="3284" y="8066"/>
                    <a:pt x="3395" y="8066"/>
                  </a:cubicBezTo>
                  <a:cubicBezTo>
                    <a:pt x="3520" y="8066"/>
                    <a:pt x="3644" y="8054"/>
                    <a:pt x="3767" y="8027"/>
                  </a:cubicBezTo>
                  <a:cubicBezTo>
                    <a:pt x="4118" y="7959"/>
                    <a:pt x="4445" y="7794"/>
                    <a:pt x="4713" y="7549"/>
                  </a:cubicBezTo>
                  <a:cubicBezTo>
                    <a:pt x="5080" y="7213"/>
                    <a:pt x="5302" y="6753"/>
                    <a:pt x="5346" y="6268"/>
                  </a:cubicBezTo>
                  <a:lnTo>
                    <a:pt x="5386" y="6019"/>
                  </a:lnTo>
                  <a:lnTo>
                    <a:pt x="5235" y="5339"/>
                  </a:lnTo>
                  <a:cubicBezTo>
                    <a:pt x="5070" y="4615"/>
                    <a:pt x="4909" y="3901"/>
                    <a:pt x="4748" y="3185"/>
                  </a:cubicBezTo>
                  <a:lnTo>
                    <a:pt x="4131" y="449"/>
                  </a:lnTo>
                  <a:lnTo>
                    <a:pt x="2876" y="248"/>
                  </a:lnTo>
                  <a:cubicBezTo>
                    <a:pt x="2768" y="230"/>
                    <a:pt x="2653" y="215"/>
                    <a:pt x="2544" y="206"/>
                  </a:cubicBez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41" name="Google Shape;3041;p48"/>
            <p:cNvSpPr/>
            <p:nvPr/>
          </p:nvSpPr>
          <p:spPr>
            <a:xfrm>
              <a:off x="1715475" y="4645650"/>
              <a:ext cx="209150" cy="172150"/>
            </a:xfrm>
            <a:custGeom>
              <a:avLst/>
              <a:gdLst/>
              <a:ahLst/>
              <a:cxnLst/>
              <a:rect l="l" t="t" r="r" b="b"/>
              <a:pathLst>
                <a:path w="8366" h="6886" extrusionOk="0">
                  <a:moveTo>
                    <a:pt x="1235" y="0"/>
                  </a:moveTo>
                  <a:lnTo>
                    <a:pt x="642" y="1759"/>
                  </a:lnTo>
                  <a:cubicBezTo>
                    <a:pt x="626" y="1805"/>
                    <a:pt x="612" y="1854"/>
                    <a:pt x="596" y="1901"/>
                  </a:cubicBezTo>
                  <a:lnTo>
                    <a:pt x="1" y="3722"/>
                  </a:lnTo>
                  <a:lnTo>
                    <a:pt x="1774" y="4312"/>
                  </a:lnTo>
                  <a:cubicBezTo>
                    <a:pt x="1980" y="4380"/>
                    <a:pt x="2257" y="4549"/>
                    <a:pt x="2550" y="4729"/>
                  </a:cubicBezTo>
                  <a:lnTo>
                    <a:pt x="2611" y="4766"/>
                  </a:lnTo>
                  <a:cubicBezTo>
                    <a:pt x="3357" y="5220"/>
                    <a:pt x="4073" y="5734"/>
                    <a:pt x="4738" y="6289"/>
                  </a:cubicBezTo>
                  <a:lnTo>
                    <a:pt x="4761" y="6309"/>
                  </a:lnTo>
                  <a:cubicBezTo>
                    <a:pt x="4794" y="6335"/>
                    <a:pt x="4828" y="6361"/>
                    <a:pt x="4859" y="6390"/>
                  </a:cubicBezTo>
                  <a:lnTo>
                    <a:pt x="5272" y="6753"/>
                  </a:lnTo>
                  <a:lnTo>
                    <a:pt x="5661" y="6822"/>
                  </a:lnTo>
                  <a:cubicBezTo>
                    <a:pt x="5725" y="6838"/>
                    <a:pt x="5790" y="6851"/>
                    <a:pt x="5856" y="6861"/>
                  </a:cubicBezTo>
                  <a:cubicBezTo>
                    <a:pt x="5960" y="6879"/>
                    <a:pt x="6065" y="6886"/>
                    <a:pt x="6170" y="6886"/>
                  </a:cubicBezTo>
                  <a:cubicBezTo>
                    <a:pt x="6726" y="6886"/>
                    <a:pt x="7258" y="6650"/>
                    <a:pt x="7637" y="6227"/>
                  </a:cubicBezTo>
                  <a:lnTo>
                    <a:pt x="7713" y="6136"/>
                  </a:lnTo>
                  <a:cubicBezTo>
                    <a:pt x="8366" y="5302"/>
                    <a:pt x="8245" y="4109"/>
                    <a:pt x="7455" y="3435"/>
                  </a:cubicBezTo>
                  <a:cubicBezTo>
                    <a:pt x="7422" y="3407"/>
                    <a:pt x="7389" y="3378"/>
                    <a:pt x="7355" y="3351"/>
                  </a:cubicBezTo>
                  <a:cubicBezTo>
                    <a:pt x="6499" y="2627"/>
                    <a:pt x="5592" y="1973"/>
                    <a:pt x="4658" y="1404"/>
                  </a:cubicBezTo>
                  <a:lnTo>
                    <a:pt x="4597" y="1370"/>
                  </a:lnTo>
                  <a:cubicBezTo>
                    <a:pt x="4170" y="1106"/>
                    <a:pt x="3640" y="784"/>
                    <a:pt x="3001" y="575"/>
                  </a:cubicBezTo>
                  <a:lnTo>
                    <a:pt x="1235"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42" name="Google Shape;3042;p48"/>
            <p:cNvSpPr/>
            <p:nvPr/>
          </p:nvSpPr>
          <p:spPr>
            <a:xfrm>
              <a:off x="2112350" y="4716850"/>
              <a:ext cx="222575" cy="390375"/>
            </a:xfrm>
            <a:custGeom>
              <a:avLst/>
              <a:gdLst/>
              <a:ahLst/>
              <a:cxnLst/>
              <a:rect l="l" t="t" r="r" b="b"/>
              <a:pathLst>
                <a:path w="8903" h="15615" extrusionOk="0">
                  <a:moveTo>
                    <a:pt x="5625" y="0"/>
                  </a:moveTo>
                  <a:lnTo>
                    <a:pt x="4063" y="1599"/>
                  </a:lnTo>
                  <a:cubicBezTo>
                    <a:pt x="1089" y="4641"/>
                    <a:pt x="1" y="9395"/>
                    <a:pt x="1351" y="13428"/>
                  </a:cubicBezTo>
                  <a:lnTo>
                    <a:pt x="2083" y="15614"/>
                  </a:lnTo>
                  <a:lnTo>
                    <a:pt x="4076" y="14457"/>
                  </a:lnTo>
                  <a:cubicBezTo>
                    <a:pt x="6257" y="13189"/>
                    <a:pt x="7968" y="10884"/>
                    <a:pt x="8432" y="8585"/>
                  </a:cubicBezTo>
                  <a:cubicBezTo>
                    <a:pt x="8903" y="6260"/>
                    <a:pt x="8355" y="3792"/>
                    <a:pt x="6931" y="1815"/>
                  </a:cubicBezTo>
                  <a:lnTo>
                    <a:pt x="5625"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43" name="Google Shape;3043;p48"/>
            <p:cNvSpPr/>
            <p:nvPr/>
          </p:nvSpPr>
          <p:spPr>
            <a:xfrm>
              <a:off x="1835425" y="4947100"/>
              <a:ext cx="413050" cy="190850"/>
            </a:xfrm>
            <a:custGeom>
              <a:avLst/>
              <a:gdLst/>
              <a:ahLst/>
              <a:cxnLst/>
              <a:rect l="l" t="t" r="r" b="b"/>
              <a:pathLst>
                <a:path w="16522" h="7634" extrusionOk="0">
                  <a:moveTo>
                    <a:pt x="8603" y="3765"/>
                  </a:moveTo>
                  <a:cubicBezTo>
                    <a:pt x="8665" y="3765"/>
                    <a:pt x="8727" y="3766"/>
                    <a:pt x="8788" y="3767"/>
                  </a:cubicBezTo>
                  <a:cubicBezTo>
                    <a:pt x="8284" y="3840"/>
                    <a:pt x="7813" y="3878"/>
                    <a:pt x="7376" y="3878"/>
                  </a:cubicBezTo>
                  <a:cubicBezTo>
                    <a:pt x="7294" y="3878"/>
                    <a:pt x="7213" y="3876"/>
                    <a:pt x="7134" y="3874"/>
                  </a:cubicBezTo>
                  <a:cubicBezTo>
                    <a:pt x="7620" y="3801"/>
                    <a:pt x="8112" y="3765"/>
                    <a:pt x="8603" y="3765"/>
                  </a:cubicBezTo>
                  <a:close/>
                  <a:moveTo>
                    <a:pt x="8594" y="0"/>
                  </a:moveTo>
                  <a:cubicBezTo>
                    <a:pt x="6027" y="0"/>
                    <a:pt x="3458" y="726"/>
                    <a:pt x="1307" y="2150"/>
                  </a:cubicBezTo>
                  <a:lnTo>
                    <a:pt x="887" y="2427"/>
                  </a:lnTo>
                  <a:cubicBezTo>
                    <a:pt x="107" y="2944"/>
                    <a:pt x="0" y="4048"/>
                    <a:pt x="668" y="4703"/>
                  </a:cubicBezTo>
                  <a:lnTo>
                    <a:pt x="1027" y="5056"/>
                  </a:lnTo>
                  <a:cubicBezTo>
                    <a:pt x="2207" y="6214"/>
                    <a:pt x="3525" y="6984"/>
                    <a:pt x="4944" y="7344"/>
                  </a:cubicBezTo>
                  <a:cubicBezTo>
                    <a:pt x="5705" y="7537"/>
                    <a:pt x="6511" y="7633"/>
                    <a:pt x="7375" y="7633"/>
                  </a:cubicBezTo>
                  <a:cubicBezTo>
                    <a:pt x="8272" y="7633"/>
                    <a:pt x="9233" y="7530"/>
                    <a:pt x="10267" y="7321"/>
                  </a:cubicBezTo>
                  <a:cubicBezTo>
                    <a:pt x="10961" y="7182"/>
                    <a:pt x="11776" y="6981"/>
                    <a:pt x="12563" y="6555"/>
                  </a:cubicBezTo>
                  <a:cubicBezTo>
                    <a:pt x="13501" y="6049"/>
                    <a:pt x="14075" y="5306"/>
                    <a:pt x="14536" y="4709"/>
                  </a:cubicBezTo>
                  <a:cubicBezTo>
                    <a:pt x="14673" y="4533"/>
                    <a:pt x="14802" y="4366"/>
                    <a:pt x="14929" y="4219"/>
                  </a:cubicBezTo>
                  <a:lnTo>
                    <a:pt x="16522" y="2374"/>
                  </a:lnTo>
                  <a:lnTo>
                    <a:pt x="14333" y="1303"/>
                  </a:lnTo>
                  <a:cubicBezTo>
                    <a:pt x="12548" y="431"/>
                    <a:pt x="10571" y="0"/>
                    <a:pt x="859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44" name="Google Shape;3044;p48"/>
            <p:cNvSpPr/>
            <p:nvPr/>
          </p:nvSpPr>
          <p:spPr>
            <a:xfrm>
              <a:off x="2420075" y="4406850"/>
              <a:ext cx="437600" cy="403850"/>
            </a:xfrm>
            <a:custGeom>
              <a:avLst/>
              <a:gdLst/>
              <a:ahLst/>
              <a:cxnLst/>
              <a:rect l="l" t="t" r="r" b="b"/>
              <a:pathLst>
                <a:path w="17504" h="16154" extrusionOk="0">
                  <a:moveTo>
                    <a:pt x="8445" y="3758"/>
                  </a:moveTo>
                  <a:cubicBezTo>
                    <a:pt x="8836" y="3758"/>
                    <a:pt x="9234" y="3799"/>
                    <a:pt x="9632" y="3882"/>
                  </a:cubicBezTo>
                  <a:lnTo>
                    <a:pt x="9777" y="3915"/>
                  </a:lnTo>
                  <a:cubicBezTo>
                    <a:pt x="10990" y="4196"/>
                    <a:pt x="12027" y="4829"/>
                    <a:pt x="12698" y="5700"/>
                  </a:cubicBezTo>
                  <a:lnTo>
                    <a:pt x="12782" y="5808"/>
                  </a:lnTo>
                  <a:cubicBezTo>
                    <a:pt x="12823" y="5867"/>
                    <a:pt x="12863" y="5926"/>
                    <a:pt x="12901" y="5986"/>
                  </a:cubicBezTo>
                  <a:cubicBezTo>
                    <a:pt x="13049" y="6215"/>
                    <a:pt x="13174" y="6459"/>
                    <a:pt x="13273" y="6708"/>
                  </a:cubicBezTo>
                  <a:cubicBezTo>
                    <a:pt x="13590" y="7506"/>
                    <a:pt x="13669" y="8451"/>
                    <a:pt x="13491" y="9311"/>
                  </a:cubicBezTo>
                  <a:lnTo>
                    <a:pt x="13469" y="9419"/>
                  </a:lnTo>
                  <a:cubicBezTo>
                    <a:pt x="13461" y="9460"/>
                    <a:pt x="13450" y="9502"/>
                    <a:pt x="13441" y="9537"/>
                  </a:cubicBezTo>
                  <a:cubicBezTo>
                    <a:pt x="13284" y="10139"/>
                    <a:pt x="13002" y="10671"/>
                    <a:pt x="12627" y="11070"/>
                  </a:cubicBezTo>
                  <a:cubicBezTo>
                    <a:pt x="11661" y="12104"/>
                    <a:pt x="10521" y="12391"/>
                    <a:pt x="9553" y="12391"/>
                  </a:cubicBezTo>
                  <a:cubicBezTo>
                    <a:pt x="8817" y="12391"/>
                    <a:pt x="8181" y="12225"/>
                    <a:pt x="7799" y="12096"/>
                  </a:cubicBezTo>
                  <a:lnTo>
                    <a:pt x="7763" y="12084"/>
                  </a:lnTo>
                  <a:cubicBezTo>
                    <a:pt x="7740" y="12077"/>
                    <a:pt x="7717" y="12070"/>
                    <a:pt x="7695" y="12061"/>
                  </a:cubicBezTo>
                  <a:lnTo>
                    <a:pt x="7667" y="12051"/>
                  </a:lnTo>
                  <a:cubicBezTo>
                    <a:pt x="6089" y="11481"/>
                    <a:pt x="4792" y="10297"/>
                    <a:pt x="4283" y="8961"/>
                  </a:cubicBezTo>
                  <a:cubicBezTo>
                    <a:pt x="3903" y="7966"/>
                    <a:pt x="3986" y="6956"/>
                    <a:pt x="4525" y="5960"/>
                  </a:cubicBezTo>
                  <a:lnTo>
                    <a:pt x="4594" y="5833"/>
                  </a:lnTo>
                  <a:cubicBezTo>
                    <a:pt x="4664" y="5714"/>
                    <a:pt x="4736" y="5600"/>
                    <a:pt x="4811" y="5489"/>
                  </a:cubicBezTo>
                  <a:cubicBezTo>
                    <a:pt x="5134" y="5017"/>
                    <a:pt x="5551" y="4634"/>
                    <a:pt x="6039" y="4356"/>
                  </a:cubicBezTo>
                  <a:lnTo>
                    <a:pt x="6171" y="4288"/>
                  </a:lnTo>
                  <a:cubicBezTo>
                    <a:pt x="6827" y="3939"/>
                    <a:pt x="7619" y="3758"/>
                    <a:pt x="8445" y="3758"/>
                  </a:cubicBezTo>
                  <a:close/>
                  <a:moveTo>
                    <a:pt x="8433" y="0"/>
                  </a:moveTo>
                  <a:cubicBezTo>
                    <a:pt x="7016" y="0"/>
                    <a:pt x="5645" y="323"/>
                    <a:pt x="4444" y="953"/>
                  </a:cubicBezTo>
                  <a:cubicBezTo>
                    <a:pt x="4362" y="993"/>
                    <a:pt x="4280" y="1037"/>
                    <a:pt x="4191" y="1086"/>
                  </a:cubicBezTo>
                  <a:cubicBezTo>
                    <a:pt x="3194" y="1655"/>
                    <a:pt x="2360" y="2421"/>
                    <a:pt x="1714" y="3363"/>
                  </a:cubicBezTo>
                  <a:cubicBezTo>
                    <a:pt x="1586" y="3548"/>
                    <a:pt x="1462" y="3743"/>
                    <a:pt x="1347" y="3945"/>
                  </a:cubicBezTo>
                  <a:cubicBezTo>
                    <a:pt x="1298" y="4026"/>
                    <a:pt x="1251" y="4110"/>
                    <a:pt x="1207" y="4197"/>
                  </a:cubicBezTo>
                  <a:cubicBezTo>
                    <a:pt x="150" y="6165"/>
                    <a:pt x="1" y="8273"/>
                    <a:pt x="772" y="10298"/>
                  </a:cubicBezTo>
                  <a:cubicBezTo>
                    <a:pt x="1672" y="12659"/>
                    <a:pt x="3769" y="14631"/>
                    <a:pt x="6378" y="15578"/>
                  </a:cubicBezTo>
                  <a:cubicBezTo>
                    <a:pt x="6455" y="15608"/>
                    <a:pt x="6537" y="15634"/>
                    <a:pt x="6615" y="15660"/>
                  </a:cubicBezTo>
                  <a:cubicBezTo>
                    <a:pt x="7602" y="15991"/>
                    <a:pt x="8590" y="16154"/>
                    <a:pt x="9550" y="16154"/>
                  </a:cubicBezTo>
                  <a:cubicBezTo>
                    <a:pt x="11766" y="16154"/>
                    <a:pt x="13827" y="15286"/>
                    <a:pt x="15373" y="13635"/>
                  </a:cubicBezTo>
                  <a:cubicBezTo>
                    <a:pt x="16170" y="12781"/>
                    <a:pt x="16758" y="11694"/>
                    <a:pt x="17076" y="10486"/>
                  </a:cubicBezTo>
                  <a:cubicBezTo>
                    <a:pt x="17102" y="10384"/>
                    <a:pt x="17127" y="10280"/>
                    <a:pt x="17148" y="10176"/>
                  </a:cubicBezTo>
                  <a:cubicBezTo>
                    <a:pt x="17503" y="8563"/>
                    <a:pt x="17368" y="6839"/>
                    <a:pt x="16766" y="5321"/>
                  </a:cubicBezTo>
                  <a:cubicBezTo>
                    <a:pt x="16576" y="4846"/>
                    <a:pt x="16340" y="4386"/>
                    <a:pt x="16059" y="3950"/>
                  </a:cubicBezTo>
                  <a:cubicBezTo>
                    <a:pt x="15982" y="3832"/>
                    <a:pt x="15905" y="3719"/>
                    <a:pt x="15825" y="3605"/>
                  </a:cubicBezTo>
                  <a:lnTo>
                    <a:pt x="15738" y="3490"/>
                  </a:lnTo>
                  <a:cubicBezTo>
                    <a:pt x="15713" y="3456"/>
                    <a:pt x="15688" y="3424"/>
                    <a:pt x="15663" y="3394"/>
                  </a:cubicBezTo>
                  <a:cubicBezTo>
                    <a:pt x="14472" y="1853"/>
                    <a:pt x="12697" y="744"/>
                    <a:pt x="10662" y="263"/>
                  </a:cubicBezTo>
                  <a:cubicBezTo>
                    <a:pt x="10563" y="238"/>
                    <a:pt x="10465" y="216"/>
                    <a:pt x="10367" y="199"/>
                  </a:cubicBezTo>
                  <a:cubicBezTo>
                    <a:pt x="9721" y="66"/>
                    <a:pt x="9072" y="0"/>
                    <a:pt x="843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45" name="Google Shape;3045;p48"/>
            <p:cNvSpPr/>
            <p:nvPr/>
          </p:nvSpPr>
          <p:spPr>
            <a:xfrm>
              <a:off x="2421475" y="4477425"/>
              <a:ext cx="431950" cy="325100"/>
            </a:xfrm>
            <a:custGeom>
              <a:avLst/>
              <a:gdLst/>
              <a:ahLst/>
              <a:cxnLst/>
              <a:rect l="l" t="t" r="r" b="b"/>
              <a:pathLst>
                <a:path w="17278" h="13004" extrusionOk="0">
                  <a:moveTo>
                    <a:pt x="5125" y="10652"/>
                  </a:moveTo>
                  <a:lnTo>
                    <a:pt x="5124" y="10657"/>
                  </a:lnTo>
                  <a:lnTo>
                    <a:pt x="5124" y="10657"/>
                  </a:lnTo>
                  <a:cubicBezTo>
                    <a:pt x="5124" y="10655"/>
                    <a:pt x="5125" y="10654"/>
                    <a:pt x="5125" y="10652"/>
                  </a:cubicBezTo>
                  <a:close/>
                  <a:moveTo>
                    <a:pt x="8816" y="11351"/>
                  </a:moveTo>
                  <a:cubicBezTo>
                    <a:pt x="8816" y="11356"/>
                    <a:pt x="8815" y="11360"/>
                    <a:pt x="8813" y="11363"/>
                  </a:cubicBezTo>
                  <a:lnTo>
                    <a:pt x="8816" y="11351"/>
                  </a:lnTo>
                  <a:close/>
                  <a:moveTo>
                    <a:pt x="1975" y="1"/>
                  </a:moveTo>
                  <a:lnTo>
                    <a:pt x="1307" y="1100"/>
                  </a:lnTo>
                  <a:cubicBezTo>
                    <a:pt x="1246" y="1198"/>
                    <a:pt x="1189" y="1302"/>
                    <a:pt x="1137" y="1406"/>
                  </a:cubicBezTo>
                  <a:lnTo>
                    <a:pt x="0" y="3688"/>
                  </a:lnTo>
                  <a:lnTo>
                    <a:pt x="2516" y="4097"/>
                  </a:lnTo>
                  <a:cubicBezTo>
                    <a:pt x="3056" y="4184"/>
                    <a:pt x="3591" y="4505"/>
                    <a:pt x="4037" y="5004"/>
                  </a:cubicBezTo>
                  <a:lnTo>
                    <a:pt x="4073" y="5071"/>
                  </a:lnTo>
                  <a:lnTo>
                    <a:pt x="4167" y="5168"/>
                  </a:lnTo>
                  <a:lnTo>
                    <a:pt x="4468" y="5608"/>
                  </a:lnTo>
                  <a:lnTo>
                    <a:pt x="4482" y="5613"/>
                  </a:lnTo>
                  <a:cubicBezTo>
                    <a:pt x="4589" y="5793"/>
                    <a:pt x="4683" y="5986"/>
                    <a:pt x="4763" y="6188"/>
                  </a:cubicBezTo>
                  <a:cubicBezTo>
                    <a:pt x="5146" y="7157"/>
                    <a:pt x="5297" y="8424"/>
                    <a:pt x="5200" y="9860"/>
                  </a:cubicBezTo>
                  <a:lnTo>
                    <a:pt x="5174" y="10180"/>
                  </a:lnTo>
                  <a:cubicBezTo>
                    <a:pt x="5159" y="10364"/>
                    <a:pt x="5138" y="10540"/>
                    <a:pt x="5118" y="10703"/>
                  </a:cubicBezTo>
                  <a:lnTo>
                    <a:pt x="5099" y="10831"/>
                  </a:lnTo>
                  <a:cubicBezTo>
                    <a:pt x="4991" y="11851"/>
                    <a:pt x="5695" y="12796"/>
                    <a:pt x="6719" y="12975"/>
                  </a:cubicBezTo>
                  <a:lnTo>
                    <a:pt x="6786" y="12985"/>
                  </a:lnTo>
                  <a:cubicBezTo>
                    <a:pt x="6878" y="12998"/>
                    <a:pt x="6969" y="13004"/>
                    <a:pt x="7059" y="13004"/>
                  </a:cubicBezTo>
                  <a:cubicBezTo>
                    <a:pt x="8003" y="13004"/>
                    <a:pt x="8825" y="12333"/>
                    <a:pt x="8989" y="11393"/>
                  </a:cubicBezTo>
                  <a:cubicBezTo>
                    <a:pt x="9215" y="10166"/>
                    <a:pt x="9584" y="9228"/>
                    <a:pt x="10112" y="8525"/>
                  </a:cubicBezTo>
                  <a:cubicBezTo>
                    <a:pt x="10580" y="7906"/>
                    <a:pt x="11199" y="7474"/>
                    <a:pt x="11815" y="7340"/>
                  </a:cubicBezTo>
                  <a:lnTo>
                    <a:pt x="11933" y="7318"/>
                  </a:lnTo>
                  <a:cubicBezTo>
                    <a:pt x="11975" y="7311"/>
                    <a:pt x="12018" y="7305"/>
                    <a:pt x="12064" y="7301"/>
                  </a:cubicBezTo>
                  <a:cubicBezTo>
                    <a:pt x="12110" y="7297"/>
                    <a:pt x="12156" y="7295"/>
                    <a:pt x="12202" y="7295"/>
                  </a:cubicBezTo>
                  <a:cubicBezTo>
                    <a:pt x="12790" y="7295"/>
                    <a:pt x="13292" y="7613"/>
                    <a:pt x="13457" y="7952"/>
                  </a:cubicBezTo>
                  <a:cubicBezTo>
                    <a:pt x="13658" y="8376"/>
                    <a:pt x="14007" y="8717"/>
                    <a:pt x="14437" y="8906"/>
                  </a:cubicBezTo>
                  <a:cubicBezTo>
                    <a:pt x="14690" y="9019"/>
                    <a:pt x="14963" y="9076"/>
                    <a:pt x="15237" y="9076"/>
                  </a:cubicBezTo>
                  <a:cubicBezTo>
                    <a:pt x="15514" y="9076"/>
                    <a:pt x="15791" y="9018"/>
                    <a:pt x="16049" y="8902"/>
                  </a:cubicBezTo>
                  <a:lnTo>
                    <a:pt x="16223" y="8811"/>
                  </a:lnTo>
                  <a:cubicBezTo>
                    <a:pt x="16882" y="8427"/>
                    <a:pt x="17243" y="7721"/>
                    <a:pt x="17201" y="6996"/>
                  </a:cubicBezTo>
                  <a:lnTo>
                    <a:pt x="17277" y="6742"/>
                  </a:lnTo>
                  <a:lnTo>
                    <a:pt x="16909" y="6060"/>
                  </a:lnTo>
                  <a:cubicBezTo>
                    <a:pt x="16017" y="4408"/>
                    <a:pt x="14167" y="3363"/>
                    <a:pt x="12198" y="3363"/>
                  </a:cubicBezTo>
                  <a:cubicBezTo>
                    <a:pt x="12039" y="3363"/>
                    <a:pt x="11880" y="3370"/>
                    <a:pt x="11720" y="3384"/>
                  </a:cubicBezTo>
                  <a:cubicBezTo>
                    <a:pt x="11629" y="3391"/>
                    <a:pt x="11540" y="3401"/>
                    <a:pt x="11450" y="3413"/>
                  </a:cubicBezTo>
                  <a:lnTo>
                    <a:pt x="11385" y="3422"/>
                  </a:lnTo>
                  <a:cubicBezTo>
                    <a:pt x="11286" y="3439"/>
                    <a:pt x="11187" y="3454"/>
                    <a:pt x="11085" y="3475"/>
                  </a:cubicBezTo>
                  <a:lnTo>
                    <a:pt x="10772" y="3538"/>
                  </a:lnTo>
                  <a:lnTo>
                    <a:pt x="10748" y="3553"/>
                  </a:lnTo>
                  <a:cubicBezTo>
                    <a:pt x="9913" y="3769"/>
                    <a:pt x="9120" y="4162"/>
                    <a:pt x="8409" y="4705"/>
                  </a:cubicBezTo>
                  <a:cubicBezTo>
                    <a:pt x="8119" y="3980"/>
                    <a:pt x="7731" y="3312"/>
                    <a:pt x="7252" y="2714"/>
                  </a:cubicBezTo>
                  <a:lnTo>
                    <a:pt x="7245" y="2706"/>
                  </a:lnTo>
                  <a:cubicBezTo>
                    <a:pt x="7145" y="2577"/>
                    <a:pt x="7039" y="2453"/>
                    <a:pt x="6930" y="2336"/>
                  </a:cubicBezTo>
                  <a:cubicBezTo>
                    <a:pt x="5918" y="1223"/>
                    <a:pt x="4610" y="474"/>
                    <a:pt x="3242" y="228"/>
                  </a:cubicBezTo>
                  <a:lnTo>
                    <a:pt x="1975"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46" name="Google Shape;3046;p48"/>
            <p:cNvSpPr/>
            <p:nvPr/>
          </p:nvSpPr>
          <p:spPr>
            <a:xfrm>
              <a:off x="2549800" y="4406200"/>
              <a:ext cx="196325" cy="378175"/>
            </a:xfrm>
            <a:custGeom>
              <a:avLst/>
              <a:gdLst/>
              <a:ahLst/>
              <a:cxnLst/>
              <a:rect l="l" t="t" r="r" b="b"/>
              <a:pathLst>
                <a:path w="7853" h="15127" extrusionOk="0">
                  <a:moveTo>
                    <a:pt x="3837" y="0"/>
                  </a:moveTo>
                  <a:lnTo>
                    <a:pt x="3190" y="1141"/>
                  </a:lnTo>
                  <a:cubicBezTo>
                    <a:pt x="2650" y="2092"/>
                    <a:pt x="2390" y="3072"/>
                    <a:pt x="2162" y="3930"/>
                  </a:cubicBezTo>
                  <a:cubicBezTo>
                    <a:pt x="1542" y="6235"/>
                    <a:pt x="839" y="8848"/>
                    <a:pt x="313" y="11470"/>
                  </a:cubicBezTo>
                  <a:cubicBezTo>
                    <a:pt x="232" y="11860"/>
                    <a:pt x="156" y="12258"/>
                    <a:pt x="78" y="12689"/>
                  </a:cubicBezTo>
                  <a:cubicBezTo>
                    <a:pt x="68" y="12738"/>
                    <a:pt x="59" y="12786"/>
                    <a:pt x="53" y="12828"/>
                  </a:cubicBezTo>
                  <a:cubicBezTo>
                    <a:pt x="0" y="13139"/>
                    <a:pt x="24" y="13461"/>
                    <a:pt x="123" y="13764"/>
                  </a:cubicBezTo>
                  <a:cubicBezTo>
                    <a:pt x="344" y="14454"/>
                    <a:pt x="917" y="14960"/>
                    <a:pt x="1633" y="15094"/>
                  </a:cubicBezTo>
                  <a:cubicBezTo>
                    <a:pt x="1753" y="15115"/>
                    <a:pt x="1873" y="15127"/>
                    <a:pt x="1995" y="15127"/>
                  </a:cubicBezTo>
                  <a:cubicBezTo>
                    <a:pt x="2327" y="15127"/>
                    <a:pt x="2658" y="15040"/>
                    <a:pt x="2950" y="14876"/>
                  </a:cubicBezTo>
                  <a:cubicBezTo>
                    <a:pt x="3475" y="14582"/>
                    <a:pt x="3832" y="14078"/>
                    <a:pt x="3932" y="13491"/>
                  </a:cubicBezTo>
                  <a:cubicBezTo>
                    <a:pt x="3986" y="13182"/>
                    <a:pt x="4045" y="12874"/>
                    <a:pt x="4107" y="12561"/>
                  </a:cubicBezTo>
                  <a:cubicBezTo>
                    <a:pt x="4603" y="10025"/>
                    <a:pt x="5287" y="7468"/>
                    <a:pt x="5950" y="4995"/>
                  </a:cubicBezTo>
                  <a:lnTo>
                    <a:pt x="5963" y="4941"/>
                  </a:lnTo>
                  <a:cubicBezTo>
                    <a:pt x="6156" y="4232"/>
                    <a:pt x="6336" y="3562"/>
                    <a:pt x="6631" y="3055"/>
                  </a:cubicBezTo>
                  <a:lnTo>
                    <a:pt x="7853" y="958"/>
                  </a:lnTo>
                  <a:lnTo>
                    <a:pt x="5516" y="302"/>
                  </a:lnTo>
                  <a:cubicBezTo>
                    <a:pt x="5386" y="266"/>
                    <a:pt x="5257" y="236"/>
                    <a:pt x="5130" y="215"/>
                  </a:cubicBezTo>
                  <a:lnTo>
                    <a:pt x="3837"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47" name="Google Shape;3047;p48"/>
            <p:cNvSpPr/>
            <p:nvPr/>
          </p:nvSpPr>
          <p:spPr>
            <a:xfrm>
              <a:off x="2497425" y="4403200"/>
              <a:ext cx="117225" cy="221550"/>
            </a:xfrm>
            <a:custGeom>
              <a:avLst/>
              <a:gdLst/>
              <a:ahLst/>
              <a:cxnLst/>
              <a:rect l="l" t="t" r="r" b="b"/>
              <a:pathLst>
                <a:path w="4689" h="8862" extrusionOk="0">
                  <a:moveTo>
                    <a:pt x="3725" y="1"/>
                  </a:moveTo>
                  <a:lnTo>
                    <a:pt x="1407" y="1070"/>
                  </a:lnTo>
                  <a:cubicBezTo>
                    <a:pt x="1307" y="1116"/>
                    <a:pt x="1205" y="1169"/>
                    <a:pt x="1109" y="1224"/>
                  </a:cubicBezTo>
                  <a:lnTo>
                    <a:pt x="1" y="1844"/>
                  </a:lnTo>
                  <a:lnTo>
                    <a:pt x="362" y="4627"/>
                  </a:lnTo>
                  <a:cubicBezTo>
                    <a:pt x="457" y="5355"/>
                    <a:pt x="551" y="6080"/>
                    <a:pt x="647" y="6826"/>
                  </a:cubicBezTo>
                  <a:lnTo>
                    <a:pt x="739" y="7509"/>
                  </a:lnTo>
                  <a:lnTo>
                    <a:pt x="860" y="7723"/>
                  </a:lnTo>
                  <a:cubicBezTo>
                    <a:pt x="1067" y="8168"/>
                    <a:pt x="1438" y="8527"/>
                    <a:pt x="1904" y="8716"/>
                  </a:cubicBezTo>
                  <a:cubicBezTo>
                    <a:pt x="2143" y="8812"/>
                    <a:pt x="2394" y="8862"/>
                    <a:pt x="2646" y="8862"/>
                  </a:cubicBezTo>
                  <a:cubicBezTo>
                    <a:pt x="2747" y="8862"/>
                    <a:pt x="2847" y="8853"/>
                    <a:pt x="2946" y="8837"/>
                  </a:cubicBezTo>
                  <a:cubicBezTo>
                    <a:pt x="3177" y="8801"/>
                    <a:pt x="3401" y="8723"/>
                    <a:pt x="3598" y="8611"/>
                  </a:cubicBezTo>
                  <a:cubicBezTo>
                    <a:pt x="4299" y="8220"/>
                    <a:pt x="4688" y="7461"/>
                    <a:pt x="4597" y="6669"/>
                  </a:cubicBezTo>
                  <a:cubicBezTo>
                    <a:pt x="4594" y="6631"/>
                    <a:pt x="4589" y="6586"/>
                    <a:pt x="4579" y="6535"/>
                  </a:cubicBezTo>
                  <a:cubicBezTo>
                    <a:pt x="4471" y="5719"/>
                    <a:pt x="4365" y="4917"/>
                    <a:pt x="4262" y="4118"/>
                  </a:cubicBezTo>
                  <a:lnTo>
                    <a:pt x="3725"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48" name="Google Shape;3048;p48"/>
            <p:cNvSpPr/>
            <p:nvPr/>
          </p:nvSpPr>
          <p:spPr>
            <a:xfrm>
              <a:off x="2652950" y="4454950"/>
              <a:ext cx="190325" cy="207175"/>
            </a:xfrm>
            <a:custGeom>
              <a:avLst/>
              <a:gdLst/>
              <a:ahLst/>
              <a:cxnLst/>
              <a:rect l="l" t="t" r="r" b="b"/>
              <a:pathLst>
                <a:path w="7613" h="8287" extrusionOk="0">
                  <a:moveTo>
                    <a:pt x="5172" y="1"/>
                  </a:moveTo>
                  <a:lnTo>
                    <a:pt x="3708" y="1151"/>
                  </a:lnTo>
                  <a:cubicBezTo>
                    <a:pt x="3179" y="1567"/>
                    <a:pt x="2793" y="2052"/>
                    <a:pt x="2483" y="2447"/>
                  </a:cubicBezTo>
                  <a:lnTo>
                    <a:pt x="2439" y="2499"/>
                  </a:lnTo>
                  <a:cubicBezTo>
                    <a:pt x="1759" y="3354"/>
                    <a:pt x="1133" y="4280"/>
                    <a:pt x="579" y="5252"/>
                  </a:cubicBezTo>
                  <a:cubicBezTo>
                    <a:pt x="559" y="5287"/>
                    <a:pt x="539" y="5321"/>
                    <a:pt x="521" y="5353"/>
                  </a:cubicBezTo>
                  <a:cubicBezTo>
                    <a:pt x="0" y="6277"/>
                    <a:pt x="302" y="7437"/>
                    <a:pt x="1205" y="7995"/>
                  </a:cubicBezTo>
                  <a:lnTo>
                    <a:pt x="1299" y="8049"/>
                  </a:lnTo>
                  <a:cubicBezTo>
                    <a:pt x="1592" y="8207"/>
                    <a:pt x="1912" y="8286"/>
                    <a:pt x="2233" y="8286"/>
                  </a:cubicBezTo>
                  <a:cubicBezTo>
                    <a:pt x="2566" y="8286"/>
                    <a:pt x="2899" y="8202"/>
                    <a:pt x="3202" y="8031"/>
                  </a:cubicBezTo>
                  <a:cubicBezTo>
                    <a:pt x="3250" y="8006"/>
                    <a:pt x="3295" y="7976"/>
                    <a:pt x="3339" y="7946"/>
                  </a:cubicBezTo>
                  <a:lnTo>
                    <a:pt x="3697" y="7745"/>
                  </a:lnTo>
                  <a:lnTo>
                    <a:pt x="3970" y="7245"/>
                  </a:lnTo>
                  <a:cubicBezTo>
                    <a:pt x="3989" y="7209"/>
                    <a:pt x="4011" y="7174"/>
                    <a:pt x="4032" y="7137"/>
                  </a:cubicBezTo>
                  <a:lnTo>
                    <a:pt x="4047" y="7114"/>
                  </a:lnTo>
                  <a:cubicBezTo>
                    <a:pt x="4480" y="6365"/>
                    <a:pt x="4975" y="5637"/>
                    <a:pt x="5520" y="4951"/>
                  </a:cubicBezTo>
                  <a:lnTo>
                    <a:pt x="5564" y="4895"/>
                  </a:lnTo>
                  <a:cubicBezTo>
                    <a:pt x="5777" y="4624"/>
                    <a:pt x="5978" y="4372"/>
                    <a:pt x="6147" y="4238"/>
                  </a:cubicBezTo>
                  <a:lnTo>
                    <a:pt x="7612" y="3071"/>
                  </a:lnTo>
                  <a:lnTo>
                    <a:pt x="6451" y="1603"/>
                  </a:lnTo>
                  <a:lnTo>
                    <a:pt x="6422" y="1564"/>
                  </a:lnTo>
                  <a:cubicBezTo>
                    <a:pt x="6393" y="1527"/>
                    <a:pt x="6363" y="1490"/>
                    <a:pt x="6336" y="1454"/>
                  </a:cubicBezTo>
                  <a:lnTo>
                    <a:pt x="517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49" name="Google Shape;3049;p48"/>
            <p:cNvSpPr/>
            <p:nvPr/>
          </p:nvSpPr>
          <p:spPr>
            <a:xfrm>
              <a:off x="2299675" y="4696250"/>
              <a:ext cx="248900" cy="336050"/>
            </a:xfrm>
            <a:custGeom>
              <a:avLst/>
              <a:gdLst/>
              <a:ahLst/>
              <a:cxnLst/>
              <a:rect l="l" t="t" r="r" b="b"/>
              <a:pathLst>
                <a:path w="9956" h="13442" extrusionOk="0">
                  <a:moveTo>
                    <a:pt x="1258" y="0"/>
                  </a:moveTo>
                  <a:lnTo>
                    <a:pt x="656" y="2152"/>
                  </a:lnTo>
                  <a:cubicBezTo>
                    <a:pt x="1" y="4500"/>
                    <a:pt x="336" y="7005"/>
                    <a:pt x="1578" y="9027"/>
                  </a:cubicBezTo>
                  <a:cubicBezTo>
                    <a:pt x="2805" y="11024"/>
                    <a:pt x="5202" y="12600"/>
                    <a:pt x="7687" y="13040"/>
                  </a:cubicBezTo>
                  <a:lnTo>
                    <a:pt x="9956" y="13442"/>
                  </a:lnTo>
                  <a:lnTo>
                    <a:pt x="9956" y="13442"/>
                  </a:lnTo>
                  <a:lnTo>
                    <a:pt x="9891" y="11137"/>
                  </a:lnTo>
                  <a:cubicBezTo>
                    <a:pt x="9771" y="6886"/>
                    <a:pt x="7112" y="2797"/>
                    <a:pt x="3274" y="963"/>
                  </a:cubicBezTo>
                  <a:lnTo>
                    <a:pt x="1258"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50" name="Google Shape;3050;p48"/>
            <p:cNvSpPr/>
            <p:nvPr/>
          </p:nvSpPr>
          <p:spPr>
            <a:xfrm>
              <a:off x="2449225" y="4824925"/>
              <a:ext cx="389125" cy="207350"/>
            </a:xfrm>
            <a:custGeom>
              <a:avLst/>
              <a:gdLst/>
              <a:ahLst/>
              <a:cxnLst/>
              <a:rect l="l" t="t" r="r" b="b"/>
              <a:pathLst>
                <a:path w="15565" h="8294" extrusionOk="0">
                  <a:moveTo>
                    <a:pt x="8761" y="3845"/>
                  </a:moveTo>
                  <a:lnTo>
                    <a:pt x="8761" y="3845"/>
                  </a:lnTo>
                  <a:cubicBezTo>
                    <a:pt x="8290" y="4034"/>
                    <a:pt x="7763" y="4190"/>
                    <a:pt x="7171" y="4314"/>
                  </a:cubicBezTo>
                  <a:cubicBezTo>
                    <a:pt x="7686" y="4115"/>
                    <a:pt x="8220" y="3957"/>
                    <a:pt x="8761" y="3845"/>
                  </a:cubicBezTo>
                  <a:close/>
                  <a:moveTo>
                    <a:pt x="11018" y="1"/>
                  </a:moveTo>
                  <a:cubicBezTo>
                    <a:pt x="7136" y="1"/>
                    <a:pt x="3361" y="1570"/>
                    <a:pt x="608" y="4439"/>
                  </a:cubicBezTo>
                  <a:lnTo>
                    <a:pt x="582" y="4466"/>
                  </a:lnTo>
                  <a:cubicBezTo>
                    <a:pt x="0" y="5074"/>
                    <a:pt x="150" y="6068"/>
                    <a:pt x="886" y="6477"/>
                  </a:cubicBezTo>
                  <a:lnTo>
                    <a:pt x="1561" y="6852"/>
                  </a:lnTo>
                  <a:cubicBezTo>
                    <a:pt x="1730" y="6946"/>
                    <a:pt x="1908" y="7058"/>
                    <a:pt x="2097" y="7177"/>
                  </a:cubicBezTo>
                  <a:cubicBezTo>
                    <a:pt x="2736" y="7578"/>
                    <a:pt x="3531" y="8078"/>
                    <a:pt x="4586" y="8231"/>
                  </a:cubicBezTo>
                  <a:cubicBezTo>
                    <a:pt x="4893" y="8276"/>
                    <a:pt x="5195" y="8294"/>
                    <a:pt x="5486" y="8294"/>
                  </a:cubicBezTo>
                  <a:cubicBezTo>
                    <a:pt x="6035" y="8294"/>
                    <a:pt x="6549" y="8230"/>
                    <a:pt x="7002" y="8161"/>
                  </a:cubicBezTo>
                  <a:cubicBezTo>
                    <a:pt x="9049" y="7846"/>
                    <a:pt x="10688" y="7255"/>
                    <a:pt x="12010" y="6351"/>
                  </a:cubicBezTo>
                  <a:cubicBezTo>
                    <a:pt x="13219" y="5525"/>
                    <a:pt x="14191" y="4348"/>
                    <a:pt x="14900" y="2853"/>
                  </a:cubicBezTo>
                  <a:lnTo>
                    <a:pt x="15215" y="2190"/>
                  </a:lnTo>
                  <a:cubicBezTo>
                    <a:pt x="15565" y="1452"/>
                    <a:pt x="15147" y="580"/>
                    <a:pt x="14352" y="392"/>
                  </a:cubicBezTo>
                  <a:cubicBezTo>
                    <a:pt x="13246" y="129"/>
                    <a:pt x="12127" y="1"/>
                    <a:pt x="1101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51" name="Google Shape;3051;p48"/>
            <p:cNvSpPr/>
            <p:nvPr/>
          </p:nvSpPr>
          <p:spPr>
            <a:xfrm>
              <a:off x="2075275" y="4254250"/>
              <a:ext cx="216150" cy="275625"/>
            </a:xfrm>
            <a:custGeom>
              <a:avLst/>
              <a:gdLst/>
              <a:ahLst/>
              <a:cxnLst/>
              <a:rect l="l" t="t" r="r" b="b"/>
              <a:pathLst>
                <a:path w="8646" h="11025" extrusionOk="0">
                  <a:moveTo>
                    <a:pt x="5459" y="1"/>
                  </a:moveTo>
                  <a:cubicBezTo>
                    <a:pt x="5308" y="1"/>
                    <a:pt x="5144" y="16"/>
                    <a:pt x="4970" y="50"/>
                  </a:cubicBezTo>
                  <a:lnTo>
                    <a:pt x="4920" y="61"/>
                  </a:lnTo>
                  <a:cubicBezTo>
                    <a:pt x="4659" y="112"/>
                    <a:pt x="4320" y="200"/>
                    <a:pt x="3996" y="401"/>
                  </a:cubicBezTo>
                  <a:cubicBezTo>
                    <a:pt x="3875" y="379"/>
                    <a:pt x="3745" y="366"/>
                    <a:pt x="3605" y="366"/>
                  </a:cubicBezTo>
                  <a:cubicBezTo>
                    <a:pt x="3453" y="366"/>
                    <a:pt x="3291" y="381"/>
                    <a:pt x="3116" y="416"/>
                  </a:cubicBezTo>
                  <a:lnTo>
                    <a:pt x="3074" y="423"/>
                  </a:lnTo>
                  <a:cubicBezTo>
                    <a:pt x="2684" y="500"/>
                    <a:pt x="2117" y="659"/>
                    <a:pt x="1690" y="1157"/>
                  </a:cubicBezTo>
                  <a:cubicBezTo>
                    <a:pt x="1351" y="1550"/>
                    <a:pt x="1169" y="2060"/>
                    <a:pt x="1177" y="2581"/>
                  </a:cubicBezTo>
                  <a:lnTo>
                    <a:pt x="1181" y="2790"/>
                  </a:lnTo>
                  <a:cubicBezTo>
                    <a:pt x="411" y="3223"/>
                    <a:pt x="1" y="4117"/>
                    <a:pt x="193" y="5092"/>
                  </a:cubicBezTo>
                  <a:lnTo>
                    <a:pt x="225" y="5255"/>
                  </a:lnTo>
                  <a:cubicBezTo>
                    <a:pt x="270" y="5483"/>
                    <a:pt x="341" y="5694"/>
                    <a:pt x="438" y="5886"/>
                  </a:cubicBezTo>
                  <a:cubicBezTo>
                    <a:pt x="419" y="5925"/>
                    <a:pt x="401" y="5965"/>
                    <a:pt x="384" y="6005"/>
                  </a:cubicBezTo>
                  <a:cubicBezTo>
                    <a:pt x="218" y="6407"/>
                    <a:pt x="180" y="6849"/>
                    <a:pt x="271" y="7314"/>
                  </a:cubicBezTo>
                  <a:lnTo>
                    <a:pt x="303" y="7477"/>
                  </a:lnTo>
                  <a:cubicBezTo>
                    <a:pt x="431" y="8125"/>
                    <a:pt x="791" y="8640"/>
                    <a:pt x="1274" y="8943"/>
                  </a:cubicBezTo>
                  <a:cubicBezTo>
                    <a:pt x="1277" y="9095"/>
                    <a:pt x="1286" y="9231"/>
                    <a:pt x="1316" y="9384"/>
                  </a:cubicBezTo>
                  <a:cubicBezTo>
                    <a:pt x="1484" y="10237"/>
                    <a:pt x="2230" y="11024"/>
                    <a:pt x="3334" y="11024"/>
                  </a:cubicBezTo>
                  <a:cubicBezTo>
                    <a:pt x="3490" y="11024"/>
                    <a:pt x="3653" y="11009"/>
                    <a:pt x="3824" y="10975"/>
                  </a:cubicBezTo>
                  <a:lnTo>
                    <a:pt x="3861" y="10967"/>
                  </a:lnTo>
                  <a:cubicBezTo>
                    <a:pt x="4020" y="10937"/>
                    <a:pt x="4401" y="10861"/>
                    <a:pt x="4781" y="10621"/>
                  </a:cubicBezTo>
                  <a:cubicBezTo>
                    <a:pt x="4912" y="10645"/>
                    <a:pt x="5049" y="10659"/>
                    <a:pt x="5192" y="10659"/>
                  </a:cubicBezTo>
                  <a:cubicBezTo>
                    <a:pt x="5347" y="10659"/>
                    <a:pt x="5509" y="10643"/>
                    <a:pt x="5678" y="10609"/>
                  </a:cubicBezTo>
                  <a:lnTo>
                    <a:pt x="5717" y="10602"/>
                  </a:lnTo>
                  <a:cubicBezTo>
                    <a:pt x="5930" y="10559"/>
                    <a:pt x="6580" y="10433"/>
                    <a:pt x="7064" y="9895"/>
                  </a:cubicBezTo>
                  <a:cubicBezTo>
                    <a:pt x="7441" y="9478"/>
                    <a:pt x="7630" y="8948"/>
                    <a:pt x="7603" y="8392"/>
                  </a:cubicBezTo>
                  <a:lnTo>
                    <a:pt x="7598" y="8134"/>
                  </a:lnTo>
                  <a:cubicBezTo>
                    <a:pt x="7972" y="7910"/>
                    <a:pt x="8269" y="7574"/>
                    <a:pt x="8440" y="7162"/>
                  </a:cubicBezTo>
                  <a:cubicBezTo>
                    <a:pt x="8608" y="6760"/>
                    <a:pt x="8645" y="6319"/>
                    <a:pt x="8555" y="5853"/>
                  </a:cubicBezTo>
                  <a:lnTo>
                    <a:pt x="8522" y="5690"/>
                  </a:lnTo>
                  <a:cubicBezTo>
                    <a:pt x="8475" y="5450"/>
                    <a:pt x="8395" y="5228"/>
                    <a:pt x="8289" y="5028"/>
                  </a:cubicBezTo>
                  <a:cubicBezTo>
                    <a:pt x="8476" y="4621"/>
                    <a:pt x="8536" y="4140"/>
                    <a:pt x="8438" y="3639"/>
                  </a:cubicBezTo>
                  <a:lnTo>
                    <a:pt x="8406" y="3475"/>
                  </a:lnTo>
                  <a:cubicBezTo>
                    <a:pt x="8283" y="2860"/>
                    <a:pt x="7954" y="2366"/>
                    <a:pt x="7508" y="2057"/>
                  </a:cubicBezTo>
                  <a:lnTo>
                    <a:pt x="7503" y="1785"/>
                  </a:lnTo>
                  <a:lnTo>
                    <a:pt x="7471" y="1623"/>
                  </a:lnTo>
                  <a:cubicBezTo>
                    <a:pt x="7368" y="1099"/>
                    <a:pt x="7068" y="646"/>
                    <a:pt x="6626" y="349"/>
                  </a:cubicBezTo>
                  <a:cubicBezTo>
                    <a:pt x="6372" y="178"/>
                    <a:pt x="5982" y="1"/>
                    <a:pt x="545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52" name="Google Shape;3052;p48"/>
            <p:cNvSpPr/>
            <p:nvPr/>
          </p:nvSpPr>
          <p:spPr>
            <a:xfrm>
              <a:off x="2197525" y="4231400"/>
              <a:ext cx="235475" cy="273725"/>
            </a:xfrm>
            <a:custGeom>
              <a:avLst/>
              <a:gdLst/>
              <a:ahLst/>
              <a:cxnLst/>
              <a:rect l="l" t="t" r="r" b="b"/>
              <a:pathLst>
                <a:path w="9419" h="10949" extrusionOk="0">
                  <a:moveTo>
                    <a:pt x="4373" y="1"/>
                  </a:moveTo>
                  <a:cubicBezTo>
                    <a:pt x="4228" y="1"/>
                    <a:pt x="4083" y="15"/>
                    <a:pt x="3940" y="43"/>
                  </a:cubicBezTo>
                  <a:lnTo>
                    <a:pt x="3739" y="83"/>
                  </a:lnTo>
                  <a:lnTo>
                    <a:pt x="1413" y="1096"/>
                  </a:lnTo>
                  <a:cubicBezTo>
                    <a:pt x="504" y="1494"/>
                    <a:pt x="1" y="2441"/>
                    <a:pt x="189" y="3395"/>
                  </a:cubicBezTo>
                  <a:cubicBezTo>
                    <a:pt x="221" y="3557"/>
                    <a:pt x="270" y="3725"/>
                    <a:pt x="333" y="3891"/>
                  </a:cubicBezTo>
                  <a:cubicBezTo>
                    <a:pt x="426" y="4141"/>
                    <a:pt x="551" y="4368"/>
                    <a:pt x="705" y="4568"/>
                  </a:cubicBezTo>
                  <a:cubicBezTo>
                    <a:pt x="1099" y="5077"/>
                    <a:pt x="1687" y="5365"/>
                    <a:pt x="2300" y="5365"/>
                  </a:cubicBezTo>
                  <a:cubicBezTo>
                    <a:pt x="2380" y="5365"/>
                    <a:pt x="2460" y="5361"/>
                    <a:pt x="2541" y="5351"/>
                  </a:cubicBezTo>
                  <a:lnTo>
                    <a:pt x="2781" y="6570"/>
                  </a:lnTo>
                  <a:cubicBezTo>
                    <a:pt x="1724" y="6867"/>
                    <a:pt x="1107" y="7907"/>
                    <a:pt x="1334" y="9061"/>
                  </a:cubicBezTo>
                  <a:lnTo>
                    <a:pt x="1358" y="9177"/>
                  </a:lnTo>
                  <a:cubicBezTo>
                    <a:pt x="1567" y="10246"/>
                    <a:pt x="2408" y="10948"/>
                    <a:pt x="3395" y="10948"/>
                  </a:cubicBezTo>
                  <a:cubicBezTo>
                    <a:pt x="3532" y="10948"/>
                    <a:pt x="3671" y="10936"/>
                    <a:pt x="3810" y="10905"/>
                  </a:cubicBezTo>
                  <a:lnTo>
                    <a:pt x="7711" y="10138"/>
                  </a:lnTo>
                  <a:cubicBezTo>
                    <a:pt x="8389" y="10005"/>
                    <a:pt x="8952" y="9547"/>
                    <a:pt x="9214" y="8914"/>
                  </a:cubicBezTo>
                  <a:cubicBezTo>
                    <a:pt x="9380" y="8511"/>
                    <a:pt x="9418" y="8071"/>
                    <a:pt x="9328" y="7607"/>
                  </a:cubicBezTo>
                  <a:lnTo>
                    <a:pt x="9304" y="7489"/>
                  </a:lnTo>
                  <a:cubicBezTo>
                    <a:pt x="9094" y="6427"/>
                    <a:pt x="8261" y="5725"/>
                    <a:pt x="7279" y="5718"/>
                  </a:cubicBezTo>
                  <a:lnTo>
                    <a:pt x="6481" y="1665"/>
                  </a:lnTo>
                  <a:cubicBezTo>
                    <a:pt x="6341" y="957"/>
                    <a:pt x="5844" y="384"/>
                    <a:pt x="5147" y="135"/>
                  </a:cubicBezTo>
                  <a:cubicBezTo>
                    <a:pt x="4897" y="46"/>
                    <a:pt x="4635" y="1"/>
                    <a:pt x="437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53" name="Google Shape;3053;p48"/>
            <p:cNvSpPr/>
            <p:nvPr/>
          </p:nvSpPr>
          <p:spPr>
            <a:xfrm>
              <a:off x="2075275" y="4254250"/>
              <a:ext cx="216150" cy="275625"/>
            </a:xfrm>
            <a:custGeom>
              <a:avLst/>
              <a:gdLst/>
              <a:ahLst/>
              <a:cxnLst/>
              <a:rect l="l" t="t" r="r" b="b"/>
              <a:pathLst>
                <a:path w="8646" h="11025" extrusionOk="0">
                  <a:moveTo>
                    <a:pt x="5459" y="1"/>
                  </a:moveTo>
                  <a:cubicBezTo>
                    <a:pt x="5308" y="1"/>
                    <a:pt x="5144" y="16"/>
                    <a:pt x="4970" y="50"/>
                  </a:cubicBezTo>
                  <a:lnTo>
                    <a:pt x="4920" y="61"/>
                  </a:lnTo>
                  <a:cubicBezTo>
                    <a:pt x="4659" y="112"/>
                    <a:pt x="4320" y="200"/>
                    <a:pt x="3996" y="401"/>
                  </a:cubicBezTo>
                  <a:cubicBezTo>
                    <a:pt x="3875" y="379"/>
                    <a:pt x="3745" y="366"/>
                    <a:pt x="3605" y="366"/>
                  </a:cubicBezTo>
                  <a:cubicBezTo>
                    <a:pt x="3453" y="366"/>
                    <a:pt x="3291" y="381"/>
                    <a:pt x="3116" y="416"/>
                  </a:cubicBezTo>
                  <a:lnTo>
                    <a:pt x="3074" y="423"/>
                  </a:lnTo>
                  <a:cubicBezTo>
                    <a:pt x="2684" y="500"/>
                    <a:pt x="2117" y="659"/>
                    <a:pt x="1690" y="1157"/>
                  </a:cubicBezTo>
                  <a:cubicBezTo>
                    <a:pt x="1351" y="1550"/>
                    <a:pt x="1169" y="2060"/>
                    <a:pt x="1177" y="2581"/>
                  </a:cubicBezTo>
                  <a:lnTo>
                    <a:pt x="1181" y="2790"/>
                  </a:lnTo>
                  <a:cubicBezTo>
                    <a:pt x="411" y="3223"/>
                    <a:pt x="1" y="4117"/>
                    <a:pt x="193" y="5092"/>
                  </a:cubicBezTo>
                  <a:lnTo>
                    <a:pt x="225" y="5255"/>
                  </a:lnTo>
                  <a:cubicBezTo>
                    <a:pt x="270" y="5483"/>
                    <a:pt x="341" y="5694"/>
                    <a:pt x="438" y="5886"/>
                  </a:cubicBezTo>
                  <a:cubicBezTo>
                    <a:pt x="419" y="5925"/>
                    <a:pt x="401" y="5965"/>
                    <a:pt x="384" y="6005"/>
                  </a:cubicBezTo>
                  <a:cubicBezTo>
                    <a:pt x="218" y="6407"/>
                    <a:pt x="180" y="6849"/>
                    <a:pt x="271" y="7314"/>
                  </a:cubicBezTo>
                  <a:lnTo>
                    <a:pt x="303" y="7477"/>
                  </a:lnTo>
                  <a:cubicBezTo>
                    <a:pt x="431" y="8125"/>
                    <a:pt x="791" y="8640"/>
                    <a:pt x="1274" y="8943"/>
                  </a:cubicBezTo>
                  <a:cubicBezTo>
                    <a:pt x="1277" y="9095"/>
                    <a:pt x="1286" y="9231"/>
                    <a:pt x="1316" y="9384"/>
                  </a:cubicBezTo>
                  <a:cubicBezTo>
                    <a:pt x="1484" y="10237"/>
                    <a:pt x="2230" y="11024"/>
                    <a:pt x="3334" y="11024"/>
                  </a:cubicBezTo>
                  <a:cubicBezTo>
                    <a:pt x="3490" y="11024"/>
                    <a:pt x="3653" y="11009"/>
                    <a:pt x="3824" y="10975"/>
                  </a:cubicBezTo>
                  <a:lnTo>
                    <a:pt x="3861" y="10967"/>
                  </a:lnTo>
                  <a:cubicBezTo>
                    <a:pt x="4020" y="10937"/>
                    <a:pt x="4401" y="10861"/>
                    <a:pt x="4781" y="10621"/>
                  </a:cubicBezTo>
                  <a:cubicBezTo>
                    <a:pt x="4912" y="10645"/>
                    <a:pt x="5049" y="10659"/>
                    <a:pt x="5192" y="10659"/>
                  </a:cubicBezTo>
                  <a:cubicBezTo>
                    <a:pt x="5347" y="10659"/>
                    <a:pt x="5509" y="10643"/>
                    <a:pt x="5678" y="10609"/>
                  </a:cubicBezTo>
                  <a:lnTo>
                    <a:pt x="5717" y="10602"/>
                  </a:lnTo>
                  <a:cubicBezTo>
                    <a:pt x="5930" y="10559"/>
                    <a:pt x="6580" y="10433"/>
                    <a:pt x="7064" y="9895"/>
                  </a:cubicBezTo>
                  <a:cubicBezTo>
                    <a:pt x="7441" y="9478"/>
                    <a:pt x="7630" y="8948"/>
                    <a:pt x="7603" y="8392"/>
                  </a:cubicBezTo>
                  <a:lnTo>
                    <a:pt x="7598" y="8134"/>
                  </a:lnTo>
                  <a:cubicBezTo>
                    <a:pt x="7972" y="7910"/>
                    <a:pt x="8269" y="7574"/>
                    <a:pt x="8440" y="7162"/>
                  </a:cubicBezTo>
                  <a:cubicBezTo>
                    <a:pt x="8608" y="6760"/>
                    <a:pt x="8645" y="6319"/>
                    <a:pt x="8555" y="5853"/>
                  </a:cubicBezTo>
                  <a:lnTo>
                    <a:pt x="8522" y="5690"/>
                  </a:lnTo>
                  <a:cubicBezTo>
                    <a:pt x="8475" y="5450"/>
                    <a:pt x="8395" y="5228"/>
                    <a:pt x="8289" y="5028"/>
                  </a:cubicBezTo>
                  <a:cubicBezTo>
                    <a:pt x="8476" y="4621"/>
                    <a:pt x="8536" y="4140"/>
                    <a:pt x="8438" y="3639"/>
                  </a:cubicBezTo>
                  <a:lnTo>
                    <a:pt x="8406" y="3475"/>
                  </a:lnTo>
                  <a:cubicBezTo>
                    <a:pt x="8283" y="2860"/>
                    <a:pt x="7954" y="2366"/>
                    <a:pt x="7508" y="2057"/>
                  </a:cubicBezTo>
                  <a:lnTo>
                    <a:pt x="7503" y="1785"/>
                  </a:lnTo>
                  <a:lnTo>
                    <a:pt x="7471" y="1623"/>
                  </a:lnTo>
                  <a:cubicBezTo>
                    <a:pt x="7368" y="1099"/>
                    <a:pt x="7068" y="646"/>
                    <a:pt x="6626" y="349"/>
                  </a:cubicBezTo>
                  <a:cubicBezTo>
                    <a:pt x="6372" y="178"/>
                    <a:pt x="5982" y="1"/>
                    <a:pt x="545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54" name="Google Shape;3054;p48"/>
            <p:cNvSpPr/>
            <p:nvPr/>
          </p:nvSpPr>
          <p:spPr>
            <a:xfrm>
              <a:off x="2197525" y="4231400"/>
              <a:ext cx="235475" cy="273725"/>
            </a:xfrm>
            <a:custGeom>
              <a:avLst/>
              <a:gdLst/>
              <a:ahLst/>
              <a:cxnLst/>
              <a:rect l="l" t="t" r="r" b="b"/>
              <a:pathLst>
                <a:path w="9419" h="10949" extrusionOk="0">
                  <a:moveTo>
                    <a:pt x="4373" y="1"/>
                  </a:moveTo>
                  <a:cubicBezTo>
                    <a:pt x="4228" y="1"/>
                    <a:pt x="4083" y="15"/>
                    <a:pt x="3940" y="43"/>
                  </a:cubicBezTo>
                  <a:lnTo>
                    <a:pt x="3739" y="83"/>
                  </a:lnTo>
                  <a:lnTo>
                    <a:pt x="1413" y="1096"/>
                  </a:lnTo>
                  <a:cubicBezTo>
                    <a:pt x="504" y="1494"/>
                    <a:pt x="1" y="2441"/>
                    <a:pt x="189" y="3395"/>
                  </a:cubicBezTo>
                  <a:cubicBezTo>
                    <a:pt x="221" y="3557"/>
                    <a:pt x="270" y="3725"/>
                    <a:pt x="333" y="3891"/>
                  </a:cubicBezTo>
                  <a:cubicBezTo>
                    <a:pt x="426" y="4141"/>
                    <a:pt x="551" y="4368"/>
                    <a:pt x="705" y="4568"/>
                  </a:cubicBezTo>
                  <a:cubicBezTo>
                    <a:pt x="1099" y="5077"/>
                    <a:pt x="1687" y="5365"/>
                    <a:pt x="2300" y="5365"/>
                  </a:cubicBezTo>
                  <a:cubicBezTo>
                    <a:pt x="2380" y="5365"/>
                    <a:pt x="2460" y="5361"/>
                    <a:pt x="2541" y="5351"/>
                  </a:cubicBezTo>
                  <a:lnTo>
                    <a:pt x="2781" y="6570"/>
                  </a:lnTo>
                  <a:cubicBezTo>
                    <a:pt x="1724" y="6867"/>
                    <a:pt x="1107" y="7907"/>
                    <a:pt x="1334" y="9061"/>
                  </a:cubicBezTo>
                  <a:lnTo>
                    <a:pt x="1358" y="9177"/>
                  </a:lnTo>
                  <a:cubicBezTo>
                    <a:pt x="1567" y="10246"/>
                    <a:pt x="2408" y="10948"/>
                    <a:pt x="3395" y="10948"/>
                  </a:cubicBezTo>
                  <a:cubicBezTo>
                    <a:pt x="3532" y="10948"/>
                    <a:pt x="3671" y="10936"/>
                    <a:pt x="3810" y="10905"/>
                  </a:cubicBezTo>
                  <a:lnTo>
                    <a:pt x="7711" y="10138"/>
                  </a:lnTo>
                  <a:cubicBezTo>
                    <a:pt x="8389" y="10005"/>
                    <a:pt x="8952" y="9547"/>
                    <a:pt x="9214" y="8914"/>
                  </a:cubicBezTo>
                  <a:cubicBezTo>
                    <a:pt x="9380" y="8511"/>
                    <a:pt x="9418" y="8071"/>
                    <a:pt x="9328" y="7607"/>
                  </a:cubicBezTo>
                  <a:lnTo>
                    <a:pt x="9304" y="7489"/>
                  </a:lnTo>
                  <a:cubicBezTo>
                    <a:pt x="9094" y="6427"/>
                    <a:pt x="8261" y="5725"/>
                    <a:pt x="7279" y="5718"/>
                  </a:cubicBezTo>
                  <a:lnTo>
                    <a:pt x="6481" y="1665"/>
                  </a:lnTo>
                  <a:cubicBezTo>
                    <a:pt x="6341" y="957"/>
                    <a:pt x="5844" y="384"/>
                    <a:pt x="5147" y="135"/>
                  </a:cubicBezTo>
                  <a:cubicBezTo>
                    <a:pt x="4897" y="46"/>
                    <a:pt x="4635" y="1"/>
                    <a:pt x="437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55" name="Google Shape;3055;p48"/>
            <p:cNvSpPr/>
            <p:nvPr/>
          </p:nvSpPr>
          <p:spPr>
            <a:xfrm>
              <a:off x="2075275" y="4254250"/>
              <a:ext cx="216150" cy="275625"/>
            </a:xfrm>
            <a:custGeom>
              <a:avLst/>
              <a:gdLst/>
              <a:ahLst/>
              <a:cxnLst/>
              <a:rect l="l" t="t" r="r" b="b"/>
              <a:pathLst>
                <a:path w="8646" h="11025" extrusionOk="0">
                  <a:moveTo>
                    <a:pt x="5459" y="1"/>
                  </a:moveTo>
                  <a:cubicBezTo>
                    <a:pt x="5308" y="1"/>
                    <a:pt x="5144" y="16"/>
                    <a:pt x="4970" y="50"/>
                  </a:cubicBezTo>
                  <a:lnTo>
                    <a:pt x="4920" y="61"/>
                  </a:lnTo>
                  <a:cubicBezTo>
                    <a:pt x="4659" y="112"/>
                    <a:pt x="4320" y="200"/>
                    <a:pt x="3996" y="401"/>
                  </a:cubicBezTo>
                  <a:cubicBezTo>
                    <a:pt x="3875" y="379"/>
                    <a:pt x="3745" y="366"/>
                    <a:pt x="3605" y="366"/>
                  </a:cubicBezTo>
                  <a:cubicBezTo>
                    <a:pt x="3453" y="366"/>
                    <a:pt x="3291" y="381"/>
                    <a:pt x="3116" y="416"/>
                  </a:cubicBezTo>
                  <a:lnTo>
                    <a:pt x="3074" y="423"/>
                  </a:lnTo>
                  <a:cubicBezTo>
                    <a:pt x="2684" y="500"/>
                    <a:pt x="2117" y="659"/>
                    <a:pt x="1690" y="1157"/>
                  </a:cubicBezTo>
                  <a:cubicBezTo>
                    <a:pt x="1351" y="1550"/>
                    <a:pt x="1169" y="2060"/>
                    <a:pt x="1177" y="2581"/>
                  </a:cubicBezTo>
                  <a:lnTo>
                    <a:pt x="1181" y="2790"/>
                  </a:lnTo>
                  <a:cubicBezTo>
                    <a:pt x="411" y="3223"/>
                    <a:pt x="1" y="4117"/>
                    <a:pt x="193" y="5092"/>
                  </a:cubicBezTo>
                  <a:lnTo>
                    <a:pt x="225" y="5255"/>
                  </a:lnTo>
                  <a:cubicBezTo>
                    <a:pt x="270" y="5483"/>
                    <a:pt x="341" y="5694"/>
                    <a:pt x="438" y="5886"/>
                  </a:cubicBezTo>
                  <a:cubicBezTo>
                    <a:pt x="419" y="5925"/>
                    <a:pt x="401" y="5965"/>
                    <a:pt x="384" y="6005"/>
                  </a:cubicBezTo>
                  <a:cubicBezTo>
                    <a:pt x="218" y="6407"/>
                    <a:pt x="180" y="6849"/>
                    <a:pt x="271" y="7314"/>
                  </a:cubicBezTo>
                  <a:lnTo>
                    <a:pt x="303" y="7477"/>
                  </a:lnTo>
                  <a:cubicBezTo>
                    <a:pt x="431" y="8125"/>
                    <a:pt x="791" y="8640"/>
                    <a:pt x="1274" y="8943"/>
                  </a:cubicBezTo>
                  <a:cubicBezTo>
                    <a:pt x="1277" y="9095"/>
                    <a:pt x="1286" y="9231"/>
                    <a:pt x="1316" y="9384"/>
                  </a:cubicBezTo>
                  <a:cubicBezTo>
                    <a:pt x="1484" y="10237"/>
                    <a:pt x="2230" y="11024"/>
                    <a:pt x="3334" y="11024"/>
                  </a:cubicBezTo>
                  <a:cubicBezTo>
                    <a:pt x="3490" y="11024"/>
                    <a:pt x="3653" y="11009"/>
                    <a:pt x="3824" y="10975"/>
                  </a:cubicBezTo>
                  <a:lnTo>
                    <a:pt x="3861" y="10967"/>
                  </a:lnTo>
                  <a:cubicBezTo>
                    <a:pt x="4020" y="10937"/>
                    <a:pt x="4401" y="10861"/>
                    <a:pt x="4781" y="10621"/>
                  </a:cubicBezTo>
                  <a:cubicBezTo>
                    <a:pt x="4912" y="10645"/>
                    <a:pt x="5049" y="10659"/>
                    <a:pt x="5192" y="10659"/>
                  </a:cubicBezTo>
                  <a:cubicBezTo>
                    <a:pt x="5347" y="10659"/>
                    <a:pt x="5509" y="10643"/>
                    <a:pt x="5678" y="10609"/>
                  </a:cubicBezTo>
                  <a:lnTo>
                    <a:pt x="5717" y="10602"/>
                  </a:lnTo>
                  <a:cubicBezTo>
                    <a:pt x="5930" y="10559"/>
                    <a:pt x="6580" y="10433"/>
                    <a:pt x="7064" y="9895"/>
                  </a:cubicBezTo>
                  <a:cubicBezTo>
                    <a:pt x="7441" y="9478"/>
                    <a:pt x="7630" y="8948"/>
                    <a:pt x="7603" y="8392"/>
                  </a:cubicBezTo>
                  <a:lnTo>
                    <a:pt x="7598" y="8134"/>
                  </a:lnTo>
                  <a:cubicBezTo>
                    <a:pt x="7972" y="7910"/>
                    <a:pt x="8269" y="7574"/>
                    <a:pt x="8440" y="7162"/>
                  </a:cubicBezTo>
                  <a:cubicBezTo>
                    <a:pt x="8608" y="6760"/>
                    <a:pt x="8645" y="6319"/>
                    <a:pt x="8555" y="5853"/>
                  </a:cubicBezTo>
                  <a:lnTo>
                    <a:pt x="8522" y="5690"/>
                  </a:lnTo>
                  <a:cubicBezTo>
                    <a:pt x="8475" y="5450"/>
                    <a:pt x="8395" y="5228"/>
                    <a:pt x="8289" y="5028"/>
                  </a:cubicBezTo>
                  <a:cubicBezTo>
                    <a:pt x="8476" y="4621"/>
                    <a:pt x="8536" y="4140"/>
                    <a:pt x="8438" y="3639"/>
                  </a:cubicBezTo>
                  <a:lnTo>
                    <a:pt x="8406" y="3475"/>
                  </a:lnTo>
                  <a:cubicBezTo>
                    <a:pt x="8283" y="2860"/>
                    <a:pt x="7954" y="2366"/>
                    <a:pt x="7508" y="2057"/>
                  </a:cubicBezTo>
                  <a:lnTo>
                    <a:pt x="7503" y="1785"/>
                  </a:lnTo>
                  <a:lnTo>
                    <a:pt x="7471" y="1623"/>
                  </a:lnTo>
                  <a:cubicBezTo>
                    <a:pt x="7368" y="1099"/>
                    <a:pt x="7068" y="646"/>
                    <a:pt x="6626" y="349"/>
                  </a:cubicBezTo>
                  <a:cubicBezTo>
                    <a:pt x="6372" y="178"/>
                    <a:pt x="5982" y="1"/>
                    <a:pt x="545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56" name="Google Shape;3056;p48"/>
            <p:cNvSpPr/>
            <p:nvPr/>
          </p:nvSpPr>
          <p:spPr>
            <a:xfrm>
              <a:off x="2197525" y="4231400"/>
              <a:ext cx="235475" cy="273725"/>
            </a:xfrm>
            <a:custGeom>
              <a:avLst/>
              <a:gdLst/>
              <a:ahLst/>
              <a:cxnLst/>
              <a:rect l="l" t="t" r="r" b="b"/>
              <a:pathLst>
                <a:path w="9419" h="10949" extrusionOk="0">
                  <a:moveTo>
                    <a:pt x="4373" y="1"/>
                  </a:moveTo>
                  <a:cubicBezTo>
                    <a:pt x="4228" y="1"/>
                    <a:pt x="4083" y="15"/>
                    <a:pt x="3940" y="43"/>
                  </a:cubicBezTo>
                  <a:lnTo>
                    <a:pt x="3739" y="83"/>
                  </a:lnTo>
                  <a:lnTo>
                    <a:pt x="1413" y="1096"/>
                  </a:lnTo>
                  <a:cubicBezTo>
                    <a:pt x="504" y="1494"/>
                    <a:pt x="1" y="2441"/>
                    <a:pt x="189" y="3395"/>
                  </a:cubicBezTo>
                  <a:cubicBezTo>
                    <a:pt x="221" y="3557"/>
                    <a:pt x="270" y="3725"/>
                    <a:pt x="333" y="3891"/>
                  </a:cubicBezTo>
                  <a:cubicBezTo>
                    <a:pt x="426" y="4141"/>
                    <a:pt x="551" y="4368"/>
                    <a:pt x="705" y="4568"/>
                  </a:cubicBezTo>
                  <a:cubicBezTo>
                    <a:pt x="1099" y="5077"/>
                    <a:pt x="1687" y="5365"/>
                    <a:pt x="2300" y="5365"/>
                  </a:cubicBezTo>
                  <a:cubicBezTo>
                    <a:pt x="2380" y="5365"/>
                    <a:pt x="2460" y="5361"/>
                    <a:pt x="2541" y="5351"/>
                  </a:cubicBezTo>
                  <a:lnTo>
                    <a:pt x="2781" y="6570"/>
                  </a:lnTo>
                  <a:cubicBezTo>
                    <a:pt x="1724" y="6867"/>
                    <a:pt x="1107" y="7907"/>
                    <a:pt x="1334" y="9061"/>
                  </a:cubicBezTo>
                  <a:lnTo>
                    <a:pt x="1358" y="9177"/>
                  </a:lnTo>
                  <a:cubicBezTo>
                    <a:pt x="1567" y="10246"/>
                    <a:pt x="2408" y="10948"/>
                    <a:pt x="3395" y="10948"/>
                  </a:cubicBezTo>
                  <a:cubicBezTo>
                    <a:pt x="3532" y="10948"/>
                    <a:pt x="3671" y="10936"/>
                    <a:pt x="3810" y="10905"/>
                  </a:cubicBezTo>
                  <a:lnTo>
                    <a:pt x="7711" y="10138"/>
                  </a:lnTo>
                  <a:cubicBezTo>
                    <a:pt x="8389" y="10005"/>
                    <a:pt x="8952" y="9547"/>
                    <a:pt x="9214" y="8914"/>
                  </a:cubicBezTo>
                  <a:cubicBezTo>
                    <a:pt x="9380" y="8511"/>
                    <a:pt x="9418" y="8071"/>
                    <a:pt x="9328" y="7607"/>
                  </a:cubicBezTo>
                  <a:lnTo>
                    <a:pt x="9304" y="7489"/>
                  </a:lnTo>
                  <a:cubicBezTo>
                    <a:pt x="9094" y="6427"/>
                    <a:pt x="8261" y="5725"/>
                    <a:pt x="7279" y="5718"/>
                  </a:cubicBezTo>
                  <a:lnTo>
                    <a:pt x="6481" y="1665"/>
                  </a:lnTo>
                  <a:cubicBezTo>
                    <a:pt x="6341" y="957"/>
                    <a:pt x="5844" y="384"/>
                    <a:pt x="5147" y="135"/>
                  </a:cubicBezTo>
                  <a:cubicBezTo>
                    <a:pt x="4897" y="46"/>
                    <a:pt x="4635" y="1"/>
                    <a:pt x="437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57" name="Google Shape;3057;p48"/>
            <p:cNvSpPr/>
            <p:nvPr/>
          </p:nvSpPr>
          <p:spPr>
            <a:xfrm>
              <a:off x="2068150" y="4525200"/>
              <a:ext cx="222200" cy="239025"/>
            </a:xfrm>
            <a:custGeom>
              <a:avLst/>
              <a:gdLst/>
              <a:ahLst/>
              <a:cxnLst/>
              <a:rect l="l" t="t" r="r" b="b"/>
              <a:pathLst>
                <a:path w="8888" h="9561" extrusionOk="0">
                  <a:moveTo>
                    <a:pt x="4549" y="1"/>
                  </a:moveTo>
                  <a:cubicBezTo>
                    <a:pt x="4155" y="1"/>
                    <a:pt x="3756" y="52"/>
                    <a:pt x="3354" y="153"/>
                  </a:cubicBezTo>
                  <a:lnTo>
                    <a:pt x="1822" y="541"/>
                  </a:lnTo>
                  <a:cubicBezTo>
                    <a:pt x="673" y="830"/>
                    <a:pt x="1" y="1956"/>
                    <a:pt x="290" y="3105"/>
                  </a:cubicBezTo>
                  <a:lnTo>
                    <a:pt x="1516" y="7963"/>
                  </a:lnTo>
                  <a:cubicBezTo>
                    <a:pt x="1760" y="8931"/>
                    <a:pt x="2599" y="9560"/>
                    <a:pt x="3545" y="9560"/>
                  </a:cubicBezTo>
                  <a:cubicBezTo>
                    <a:pt x="3722" y="9560"/>
                    <a:pt x="3900" y="9538"/>
                    <a:pt x="4079" y="9493"/>
                  </a:cubicBezTo>
                  <a:lnTo>
                    <a:pt x="5612" y="9106"/>
                  </a:lnTo>
                  <a:cubicBezTo>
                    <a:pt x="6134" y="8974"/>
                    <a:pt x="6616" y="8770"/>
                    <a:pt x="7043" y="8499"/>
                  </a:cubicBezTo>
                  <a:cubicBezTo>
                    <a:pt x="7542" y="8182"/>
                    <a:pt x="7952" y="7768"/>
                    <a:pt x="8261" y="7270"/>
                  </a:cubicBezTo>
                  <a:cubicBezTo>
                    <a:pt x="8576" y="6764"/>
                    <a:pt x="8767" y="6171"/>
                    <a:pt x="8831" y="5509"/>
                  </a:cubicBezTo>
                  <a:cubicBezTo>
                    <a:pt x="8887" y="4916"/>
                    <a:pt x="8828" y="4285"/>
                    <a:pt x="8649" y="3578"/>
                  </a:cubicBezTo>
                  <a:cubicBezTo>
                    <a:pt x="8404" y="2604"/>
                    <a:pt x="8026" y="1852"/>
                    <a:pt x="7500" y="1278"/>
                  </a:cubicBezTo>
                  <a:cubicBezTo>
                    <a:pt x="6919" y="650"/>
                    <a:pt x="6224" y="249"/>
                    <a:pt x="5433" y="89"/>
                  </a:cubicBezTo>
                  <a:cubicBezTo>
                    <a:pt x="5143" y="30"/>
                    <a:pt x="4848" y="1"/>
                    <a:pt x="454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58" name="Google Shape;3058;p48"/>
            <p:cNvSpPr/>
            <p:nvPr/>
          </p:nvSpPr>
          <p:spPr>
            <a:xfrm>
              <a:off x="2208925" y="4527650"/>
              <a:ext cx="196500" cy="201200"/>
            </a:xfrm>
            <a:custGeom>
              <a:avLst/>
              <a:gdLst/>
              <a:ahLst/>
              <a:cxnLst/>
              <a:rect l="l" t="t" r="r" b="b"/>
              <a:pathLst>
                <a:path w="7860" h="8048" extrusionOk="0">
                  <a:moveTo>
                    <a:pt x="6903" y="4606"/>
                  </a:moveTo>
                  <a:cubicBezTo>
                    <a:pt x="6904" y="4607"/>
                    <a:pt x="6904" y="4607"/>
                    <a:pt x="6904" y="4609"/>
                  </a:cubicBezTo>
                  <a:lnTo>
                    <a:pt x="6903" y="4606"/>
                  </a:lnTo>
                  <a:close/>
                  <a:moveTo>
                    <a:pt x="3917" y="0"/>
                  </a:moveTo>
                  <a:cubicBezTo>
                    <a:pt x="3578" y="0"/>
                    <a:pt x="3225" y="46"/>
                    <a:pt x="2862" y="137"/>
                  </a:cubicBezTo>
                  <a:cubicBezTo>
                    <a:pt x="2465" y="238"/>
                    <a:pt x="2094" y="379"/>
                    <a:pt x="1758" y="557"/>
                  </a:cubicBezTo>
                  <a:cubicBezTo>
                    <a:pt x="1391" y="751"/>
                    <a:pt x="1096" y="959"/>
                    <a:pt x="854" y="1195"/>
                  </a:cubicBezTo>
                  <a:cubicBezTo>
                    <a:pt x="1" y="2023"/>
                    <a:pt x="110" y="2917"/>
                    <a:pt x="200" y="3273"/>
                  </a:cubicBezTo>
                  <a:cubicBezTo>
                    <a:pt x="270" y="3550"/>
                    <a:pt x="402" y="3809"/>
                    <a:pt x="594" y="4054"/>
                  </a:cubicBezTo>
                  <a:cubicBezTo>
                    <a:pt x="464" y="4480"/>
                    <a:pt x="399" y="5056"/>
                    <a:pt x="577" y="5759"/>
                  </a:cubicBezTo>
                  <a:cubicBezTo>
                    <a:pt x="819" y="6726"/>
                    <a:pt x="1420" y="7451"/>
                    <a:pt x="2267" y="7803"/>
                  </a:cubicBezTo>
                  <a:cubicBezTo>
                    <a:pt x="2662" y="7965"/>
                    <a:pt x="3086" y="8048"/>
                    <a:pt x="3525" y="8048"/>
                  </a:cubicBezTo>
                  <a:cubicBezTo>
                    <a:pt x="3826" y="8048"/>
                    <a:pt x="4133" y="8010"/>
                    <a:pt x="4440" y="7930"/>
                  </a:cubicBezTo>
                  <a:cubicBezTo>
                    <a:pt x="4772" y="7847"/>
                    <a:pt x="5079" y="7725"/>
                    <a:pt x="5361" y="7564"/>
                  </a:cubicBezTo>
                  <a:cubicBezTo>
                    <a:pt x="5395" y="7566"/>
                    <a:pt x="5430" y="7567"/>
                    <a:pt x="5465" y="7567"/>
                  </a:cubicBezTo>
                  <a:cubicBezTo>
                    <a:pt x="5633" y="7567"/>
                    <a:pt x="5802" y="7546"/>
                    <a:pt x="5972" y="7504"/>
                  </a:cubicBezTo>
                  <a:cubicBezTo>
                    <a:pt x="6043" y="7486"/>
                    <a:pt x="6142" y="7456"/>
                    <a:pt x="6270" y="7409"/>
                  </a:cubicBezTo>
                  <a:cubicBezTo>
                    <a:pt x="6413" y="7356"/>
                    <a:pt x="6552" y="7291"/>
                    <a:pt x="6672" y="7221"/>
                  </a:cubicBezTo>
                  <a:cubicBezTo>
                    <a:pt x="6899" y="7092"/>
                    <a:pt x="7098" y="6931"/>
                    <a:pt x="7265" y="6740"/>
                  </a:cubicBezTo>
                  <a:cubicBezTo>
                    <a:pt x="7697" y="6247"/>
                    <a:pt x="7859" y="5574"/>
                    <a:pt x="7701" y="4949"/>
                  </a:cubicBezTo>
                  <a:cubicBezTo>
                    <a:pt x="7653" y="4750"/>
                    <a:pt x="7579" y="4596"/>
                    <a:pt x="7514" y="4461"/>
                  </a:cubicBezTo>
                  <a:cubicBezTo>
                    <a:pt x="7498" y="4427"/>
                    <a:pt x="7480" y="4381"/>
                    <a:pt x="7459" y="4325"/>
                  </a:cubicBezTo>
                  <a:cubicBezTo>
                    <a:pt x="7448" y="4295"/>
                    <a:pt x="7416" y="4204"/>
                    <a:pt x="7368" y="4013"/>
                  </a:cubicBezTo>
                  <a:lnTo>
                    <a:pt x="6939" y="2313"/>
                  </a:lnTo>
                  <a:cubicBezTo>
                    <a:pt x="6784" y="1702"/>
                    <a:pt x="6472" y="1171"/>
                    <a:pt x="6033" y="775"/>
                  </a:cubicBezTo>
                  <a:cubicBezTo>
                    <a:pt x="5597" y="386"/>
                    <a:pt x="5048" y="131"/>
                    <a:pt x="4443" y="39"/>
                  </a:cubicBezTo>
                  <a:cubicBezTo>
                    <a:pt x="4272" y="13"/>
                    <a:pt x="4097" y="0"/>
                    <a:pt x="391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59" name="Google Shape;3059;p48"/>
            <p:cNvSpPr/>
            <p:nvPr/>
          </p:nvSpPr>
          <p:spPr>
            <a:xfrm>
              <a:off x="2314750" y="4452375"/>
              <a:ext cx="197250" cy="248775"/>
            </a:xfrm>
            <a:custGeom>
              <a:avLst/>
              <a:gdLst/>
              <a:ahLst/>
              <a:cxnLst/>
              <a:rect l="l" t="t" r="r" b="b"/>
              <a:pathLst>
                <a:path w="7890" h="9951" extrusionOk="0">
                  <a:moveTo>
                    <a:pt x="4280" y="0"/>
                  </a:moveTo>
                  <a:cubicBezTo>
                    <a:pt x="4082" y="0"/>
                    <a:pt x="3872" y="26"/>
                    <a:pt x="3653" y="81"/>
                  </a:cubicBezTo>
                  <a:lnTo>
                    <a:pt x="3625" y="88"/>
                  </a:lnTo>
                  <a:cubicBezTo>
                    <a:pt x="2349" y="411"/>
                    <a:pt x="1839" y="1472"/>
                    <a:pt x="1961" y="2391"/>
                  </a:cubicBezTo>
                  <a:cubicBezTo>
                    <a:pt x="1307" y="2720"/>
                    <a:pt x="783" y="3253"/>
                    <a:pt x="454" y="3940"/>
                  </a:cubicBezTo>
                  <a:cubicBezTo>
                    <a:pt x="59" y="4763"/>
                    <a:pt x="0" y="5737"/>
                    <a:pt x="277" y="6834"/>
                  </a:cubicBezTo>
                  <a:cubicBezTo>
                    <a:pt x="432" y="7447"/>
                    <a:pt x="678" y="7995"/>
                    <a:pt x="1008" y="8459"/>
                  </a:cubicBezTo>
                  <a:cubicBezTo>
                    <a:pt x="1399" y="9010"/>
                    <a:pt x="1887" y="9419"/>
                    <a:pt x="2460" y="9678"/>
                  </a:cubicBezTo>
                  <a:cubicBezTo>
                    <a:pt x="2864" y="9859"/>
                    <a:pt x="3294" y="9951"/>
                    <a:pt x="3734" y="9951"/>
                  </a:cubicBezTo>
                  <a:cubicBezTo>
                    <a:pt x="4001" y="9951"/>
                    <a:pt x="4270" y="9917"/>
                    <a:pt x="4540" y="9849"/>
                  </a:cubicBezTo>
                  <a:lnTo>
                    <a:pt x="4542" y="9849"/>
                  </a:lnTo>
                  <a:cubicBezTo>
                    <a:pt x="4846" y="9773"/>
                    <a:pt x="5134" y="9656"/>
                    <a:pt x="5403" y="9500"/>
                  </a:cubicBezTo>
                  <a:cubicBezTo>
                    <a:pt x="5434" y="9502"/>
                    <a:pt x="5465" y="9502"/>
                    <a:pt x="5496" y="9502"/>
                  </a:cubicBezTo>
                  <a:cubicBezTo>
                    <a:pt x="5666" y="9502"/>
                    <a:pt x="5840" y="9481"/>
                    <a:pt x="6012" y="9438"/>
                  </a:cubicBezTo>
                  <a:cubicBezTo>
                    <a:pt x="6078" y="9419"/>
                    <a:pt x="6173" y="9391"/>
                    <a:pt x="6301" y="9345"/>
                  </a:cubicBezTo>
                  <a:cubicBezTo>
                    <a:pt x="6444" y="9293"/>
                    <a:pt x="6583" y="9227"/>
                    <a:pt x="6703" y="9157"/>
                  </a:cubicBezTo>
                  <a:cubicBezTo>
                    <a:pt x="6927" y="9031"/>
                    <a:pt x="7124" y="8871"/>
                    <a:pt x="7301" y="8670"/>
                  </a:cubicBezTo>
                  <a:cubicBezTo>
                    <a:pt x="7728" y="8176"/>
                    <a:pt x="7889" y="7508"/>
                    <a:pt x="7731" y="6885"/>
                  </a:cubicBezTo>
                  <a:cubicBezTo>
                    <a:pt x="7680" y="6685"/>
                    <a:pt x="7608" y="6531"/>
                    <a:pt x="7542" y="6398"/>
                  </a:cubicBezTo>
                  <a:cubicBezTo>
                    <a:pt x="7527" y="6362"/>
                    <a:pt x="7510" y="6316"/>
                    <a:pt x="7489" y="6260"/>
                  </a:cubicBezTo>
                  <a:cubicBezTo>
                    <a:pt x="7477" y="6229"/>
                    <a:pt x="7445" y="6137"/>
                    <a:pt x="7397" y="5947"/>
                  </a:cubicBezTo>
                  <a:lnTo>
                    <a:pt x="6282" y="1532"/>
                  </a:lnTo>
                  <a:cubicBezTo>
                    <a:pt x="6078" y="721"/>
                    <a:pt x="5335" y="0"/>
                    <a:pt x="428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60" name="Google Shape;3060;p48"/>
            <p:cNvSpPr/>
            <p:nvPr/>
          </p:nvSpPr>
          <p:spPr>
            <a:xfrm>
              <a:off x="2342400" y="3782525"/>
              <a:ext cx="557275" cy="558925"/>
            </a:xfrm>
            <a:custGeom>
              <a:avLst/>
              <a:gdLst/>
              <a:ahLst/>
              <a:cxnLst/>
              <a:rect l="l" t="t" r="r" b="b"/>
              <a:pathLst>
                <a:path w="22291" h="22357" extrusionOk="0">
                  <a:moveTo>
                    <a:pt x="12379" y="8634"/>
                  </a:moveTo>
                  <a:lnTo>
                    <a:pt x="12539" y="9722"/>
                  </a:lnTo>
                  <a:lnTo>
                    <a:pt x="13326" y="9876"/>
                  </a:lnTo>
                  <a:lnTo>
                    <a:pt x="12721" y="10186"/>
                  </a:lnTo>
                  <a:lnTo>
                    <a:pt x="12791" y="10573"/>
                  </a:lnTo>
                  <a:lnTo>
                    <a:pt x="12791" y="10573"/>
                  </a:lnTo>
                  <a:lnTo>
                    <a:pt x="12474" y="10236"/>
                  </a:lnTo>
                  <a:lnTo>
                    <a:pt x="12546" y="10137"/>
                  </a:lnTo>
                  <a:lnTo>
                    <a:pt x="11583" y="9391"/>
                  </a:lnTo>
                  <a:lnTo>
                    <a:pt x="11583" y="9391"/>
                  </a:lnTo>
                  <a:lnTo>
                    <a:pt x="11949" y="9405"/>
                  </a:lnTo>
                  <a:lnTo>
                    <a:pt x="12379" y="8634"/>
                  </a:lnTo>
                  <a:close/>
                  <a:moveTo>
                    <a:pt x="13699" y="1"/>
                  </a:moveTo>
                  <a:cubicBezTo>
                    <a:pt x="13236" y="1"/>
                    <a:pt x="12769" y="226"/>
                    <a:pt x="12497" y="713"/>
                  </a:cubicBezTo>
                  <a:lnTo>
                    <a:pt x="9795" y="5559"/>
                  </a:lnTo>
                  <a:lnTo>
                    <a:pt x="0" y="5167"/>
                  </a:lnTo>
                  <a:lnTo>
                    <a:pt x="7329" y="10843"/>
                  </a:lnTo>
                  <a:lnTo>
                    <a:pt x="4817" y="14200"/>
                  </a:lnTo>
                  <a:lnTo>
                    <a:pt x="7176" y="16999"/>
                  </a:lnTo>
                  <a:lnTo>
                    <a:pt x="11568" y="14754"/>
                  </a:lnTo>
                  <a:lnTo>
                    <a:pt x="18708" y="22356"/>
                  </a:lnTo>
                  <a:lnTo>
                    <a:pt x="18708" y="22356"/>
                  </a:lnTo>
                  <a:lnTo>
                    <a:pt x="16908" y="12258"/>
                  </a:lnTo>
                  <a:lnTo>
                    <a:pt x="21119" y="10091"/>
                  </a:lnTo>
                  <a:cubicBezTo>
                    <a:pt x="22291" y="9488"/>
                    <a:pt x="22043" y="7747"/>
                    <a:pt x="20750" y="7495"/>
                  </a:cubicBezTo>
                  <a:lnTo>
                    <a:pt x="15870" y="6544"/>
                  </a:lnTo>
                  <a:lnTo>
                    <a:pt x="15081" y="1187"/>
                  </a:lnTo>
                  <a:cubicBezTo>
                    <a:pt x="14970" y="427"/>
                    <a:pt x="14337" y="1"/>
                    <a:pt x="1369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61" name="Google Shape;3061;p48"/>
            <p:cNvSpPr/>
            <p:nvPr/>
          </p:nvSpPr>
          <p:spPr>
            <a:xfrm>
              <a:off x="1728800" y="3730850"/>
              <a:ext cx="562500" cy="432900"/>
            </a:xfrm>
            <a:custGeom>
              <a:avLst/>
              <a:gdLst/>
              <a:ahLst/>
              <a:cxnLst/>
              <a:rect l="l" t="t" r="r" b="b"/>
              <a:pathLst>
                <a:path w="22500" h="17316" extrusionOk="0">
                  <a:moveTo>
                    <a:pt x="9696" y="7466"/>
                  </a:moveTo>
                  <a:lnTo>
                    <a:pt x="10424" y="8289"/>
                  </a:lnTo>
                  <a:lnTo>
                    <a:pt x="11167" y="7986"/>
                  </a:lnTo>
                  <a:lnTo>
                    <a:pt x="11167" y="7986"/>
                  </a:lnTo>
                  <a:lnTo>
                    <a:pt x="10830" y="8578"/>
                  </a:lnTo>
                  <a:lnTo>
                    <a:pt x="11100" y="8864"/>
                  </a:lnTo>
                  <a:lnTo>
                    <a:pt x="10648" y="8755"/>
                  </a:lnTo>
                  <a:lnTo>
                    <a:pt x="10657" y="8632"/>
                  </a:lnTo>
                  <a:lnTo>
                    <a:pt x="9444" y="8535"/>
                  </a:lnTo>
                  <a:lnTo>
                    <a:pt x="9757" y="8346"/>
                  </a:lnTo>
                  <a:lnTo>
                    <a:pt x="9696" y="7466"/>
                  </a:lnTo>
                  <a:close/>
                  <a:moveTo>
                    <a:pt x="7324" y="0"/>
                  </a:moveTo>
                  <a:cubicBezTo>
                    <a:pt x="6375" y="0"/>
                    <a:pt x="5461" y="768"/>
                    <a:pt x="5540" y="1901"/>
                  </a:cubicBezTo>
                  <a:lnTo>
                    <a:pt x="5850" y="6308"/>
                  </a:lnTo>
                  <a:lnTo>
                    <a:pt x="1162" y="9110"/>
                  </a:lnTo>
                  <a:cubicBezTo>
                    <a:pt x="1" y="9803"/>
                    <a:pt x="414" y="11577"/>
                    <a:pt x="1762" y="11685"/>
                  </a:cubicBezTo>
                  <a:lnTo>
                    <a:pt x="6674" y="12079"/>
                  </a:lnTo>
                  <a:lnTo>
                    <a:pt x="6408" y="16264"/>
                  </a:lnTo>
                  <a:lnTo>
                    <a:pt x="9912" y="17315"/>
                  </a:lnTo>
                  <a:lnTo>
                    <a:pt x="12364" y="13036"/>
                  </a:lnTo>
                  <a:lnTo>
                    <a:pt x="22499" y="15493"/>
                  </a:lnTo>
                  <a:lnTo>
                    <a:pt x="15467" y="8024"/>
                  </a:lnTo>
                  <a:lnTo>
                    <a:pt x="19784" y="429"/>
                  </a:lnTo>
                  <a:lnTo>
                    <a:pt x="19784" y="429"/>
                  </a:lnTo>
                  <a:lnTo>
                    <a:pt x="11474" y="3808"/>
                  </a:lnTo>
                  <a:lnTo>
                    <a:pt x="8633" y="603"/>
                  </a:lnTo>
                  <a:cubicBezTo>
                    <a:pt x="8264" y="185"/>
                    <a:pt x="7790" y="0"/>
                    <a:pt x="732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62" name="Google Shape;3062;p48"/>
            <p:cNvSpPr/>
            <p:nvPr/>
          </p:nvSpPr>
          <p:spPr>
            <a:xfrm>
              <a:off x="1553900" y="4239625"/>
              <a:ext cx="528050" cy="515500"/>
            </a:xfrm>
            <a:custGeom>
              <a:avLst/>
              <a:gdLst/>
              <a:ahLst/>
              <a:cxnLst/>
              <a:rect l="l" t="t" r="r" b="b"/>
              <a:pathLst>
                <a:path w="21122" h="20620" extrusionOk="0">
                  <a:moveTo>
                    <a:pt x="8319" y="10771"/>
                  </a:moveTo>
                  <a:lnTo>
                    <a:pt x="9047" y="11594"/>
                  </a:lnTo>
                  <a:lnTo>
                    <a:pt x="9789" y="11291"/>
                  </a:lnTo>
                  <a:lnTo>
                    <a:pt x="9789" y="11291"/>
                  </a:lnTo>
                  <a:lnTo>
                    <a:pt x="9454" y="11883"/>
                  </a:lnTo>
                  <a:lnTo>
                    <a:pt x="9723" y="12168"/>
                  </a:lnTo>
                  <a:lnTo>
                    <a:pt x="9723" y="12168"/>
                  </a:lnTo>
                  <a:lnTo>
                    <a:pt x="9271" y="12059"/>
                  </a:lnTo>
                  <a:lnTo>
                    <a:pt x="9280" y="11936"/>
                  </a:lnTo>
                  <a:lnTo>
                    <a:pt x="8066" y="11838"/>
                  </a:lnTo>
                  <a:lnTo>
                    <a:pt x="8380" y="11651"/>
                  </a:lnTo>
                  <a:lnTo>
                    <a:pt x="8319" y="10771"/>
                  </a:lnTo>
                  <a:close/>
                  <a:moveTo>
                    <a:pt x="3798" y="1"/>
                  </a:moveTo>
                  <a:lnTo>
                    <a:pt x="4472" y="9610"/>
                  </a:lnTo>
                  <a:lnTo>
                    <a:pt x="1782" y="11219"/>
                  </a:lnTo>
                  <a:cubicBezTo>
                    <a:pt x="1" y="12284"/>
                    <a:pt x="637" y="15010"/>
                    <a:pt x="2706" y="15175"/>
                  </a:cubicBezTo>
                  <a:lnTo>
                    <a:pt x="5298" y="15384"/>
                  </a:lnTo>
                  <a:lnTo>
                    <a:pt x="5032" y="19568"/>
                  </a:lnTo>
                  <a:lnTo>
                    <a:pt x="8536" y="20620"/>
                  </a:lnTo>
                  <a:lnTo>
                    <a:pt x="10985" y="16339"/>
                  </a:lnTo>
                  <a:lnTo>
                    <a:pt x="21121" y="18796"/>
                  </a:lnTo>
                  <a:lnTo>
                    <a:pt x="14090" y="11327"/>
                  </a:lnTo>
                  <a:lnTo>
                    <a:pt x="18406" y="3732"/>
                  </a:lnTo>
                  <a:lnTo>
                    <a:pt x="10097" y="7111"/>
                  </a:lnTo>
                  <a:lnTo>
                    <a:pt x="3798"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63" name="Google Shape;3063;p48"/>
            <p:cNvSpPr/>
            <p:nvPr/>
          </p:nvSpPr>
          <p:spPr>
            <a:xfrm>
              <a:off x="1673500" y="4060750"/>
              <a:ext cx="196050" cy="190550"/>
            </a:xfrm>
            <a:custGeom>
              <a:avLst/>
              <a:gdLst/>
              <a:ahLst/>
              <a:cxnLst/>
              <a:rect l="l" t="t" r="r" b="b"/>
              <a:pathLst>
                <a:path w="7842" h="7622" extrusionOk="0">
                  <a:moveTo>
                    <a:pt x="3599" y="0"/>
                  </a:moveTo>
                  <a:cubicBezTo>
                    <a:pt x="3490" y="0"/>
                    <a:pt x="3379" y="9"/>
                    <a:pt x="3268" y="28"/>
                  </a:cubicBezTo>
                  <a:cubicBezTo>
                    <a:pt x="2377" y="177"/>
                    <a:pt x="1699" y="910"/>
                    <a:pt x="1621" y="1811"/>
                  </a:cubicBezTo>
                  <a:lnTo>
                    <a:pt x="1587" y="2194"/>
                  </a:lnTo>
                  <a:lnTo>
                    <a:pt x="1324" y="2309"/>
                  </a:lnTo>
                  <a:cubicBezTo>
                    <a:pt x="475" y="2679"/>
                    <a:pt x="0" y="3574"/>
                    <a:pt x="168" y="4485"/>
                  </a:cubicBezTo>
                  <a:cubicBezTo>
                    <a:pt x="336" y="5396"/>
                    <a:pt x="1101" y="6063"/>
                    <a:pt x="2024" y="6105"/>
                  </a:cubicBezTo>
                  <a:lnTo>
                    <a:pt x="2286" y="6119"/>
                  </a:lnTo>
                  <a:lnTo>
                    <a:pt x="2405" y="6405"/>
                  </a:lnTo>
                  <a:cubicBezTo>
                    <a:pt x="2718" y="7152"/>
                    <a:pt x="3442" y="7622"/>
                    <a:pt x="4231" y="7622"/>
                  </a:cubicBezTo>
                  <a:cubicBezTo>
                    <a:pt x="4333" y="7622"/>
                    <a:pt x="4437" y="7615"/>
                    <a:pt x="4539" y="7599"/>
                  </a:cubicBezTo>
                  <a:cubicBezTo>
                    <a:pt x="5444" y="7459"/>
                    <a:pt x="6130" y="6723"/>
                    <a:pt x="6210" y="5811"/>
                  </a:cubicBezTo>
                  <a:lnTo>
                    <a:pt x="6241" y="5450"/>
                  </a:lnTo>
                  <a:lnTo>
                    <a:pt x="6527" y="5326"/>
                  </a:lnTo>
                  <a:cubicBezTo>
                    <a:pt x="7364" y="4959"/>
                    <a:pt x="7841" y="4072"/>
                    <a:pt x="7685" y="3171"/>
                  </a:cubicBezTo>
                  <a:cubicBezTo>
                    <a:pt x="7530" y="2269"/>
                    <a:pt x="6782" y="1594"/>
                    <a:pt x="5870" y="1531"/>
                  </a:cubicBezTo>
                  <a:lnTo>
                    <a:pt x="5556" y="1509"/>
                  </a:lnTo>
                  <a:lnTo>
                    <a:pt x="5407" y="1176"/>
                  </a:lnTo>
                  <a:cubicBezTo>
                    <a:pt x="5084" y="453"/>
                    <a:pt x="4370" y="0"/>
                    <a:pt x="359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64" name="Google Shape;3064;p48"/>
            <p:cNvSpPr/>
            <p:nvPr/>
          </p:nvSpPr>
          <p:spPr>
            <a:xfrm>
              <a:off x="2321750" y="3851425"/>
              <a:ext cx="196100" cy="190550"/>
            </a:xfrm>
            <a:custGeom>
              <a:avLst/>
              <a:gdLst/>
              <a:ahLst/>
              <a:cxnLst/>
              <a:rect l="l" t="t" r="r" b="b"/>
              <a:pathLst>
                <a:path w="7844" h="7622" extrusionOk="0">
                  <a:moveTo>
                    <a:pt x="3601" y="0"/>
                  </a:moveTo>
                  <a:cubicBezTo>
                    <a:pt x="3491" y="0"/>
                    <a:pt x="3380" y="9"/>
                    <a:pt x="3269" y="28"/>
                  </a:cubicBezTo>
                  <a:cubicBezTo>
                    <a:pt x="2377" y="178"/>
                    <a:pt x="1701" y="913"/>
                    <a:pt x="1623" y="1811"/>
                  </a:cubicBezTo>
                  <a:lnTo>
                    <a:pt x="1589" y="2193"/>
                  </a:lnTo>
                  <a:lnTo>
                    <a:pt x="1323" y="2309"/>
                  </a:lnTo>
                  <a:cubicBezTo>
                    <a:pt x="474" y="2680"/>
                    <a:pt x="0" y="3577"/>
                    <a:pt x="169" y="4487"/>
                  </a:cubicBezTo>
                  <a:cubicBezTo>
                    <a:pt x="338" y="5398"/>
                    <a:pt x="1101" y="6063"/>
                    <a:pt x="2026" y="6105"/>
                  </a:cubicBezTo>
                  <a:lnTo>
                    <a:pt x="2287" y="6119"/>
                  </a:lnTo>
                  <a:lnTo>
                    <a:pt x="2406" y="6404"/>
                  </a:lnTo>
                  <a:cubicBezTo>
                    <a:pt x="2719" y="7151"/>
                    <a:pt x="3443" y="7622"/>
                    <a:pt x="4232" y="7622"/>
                  </a:cubicBezTo>
                  <a:cubicBezTo>
                    <a:pt x="4335" y="7622"/>
                    <a:pt x="4438" y="7614"/>
                    <a:pt x="4545" y="7600"/>
                  </a:cubicBezTo>
                  <a:cubicBezTo>
                    <a:pt x="5448" y="7459"/>
                    <a:pt x="6135" y="6723"/>
                    <a:pt x="6213" y="5813"/>
                  </a:cubicBezTo>
                  <a:lnTo>
                    <a:pt x="6244" y="5451"/>
                  </a:lnTo>
                  <a:lnTo>
                    <a:pt x="6528" y="5327"/>
                  </a:lnTo>
                  <a:cubicBezTo>
                    <a:pt x="7366" y="4960"/>
                    <a:pt x="7844" y="4075"/>
                    <a:pt x="7688" y="3172"/>
                  </a:cubicBezTo>
                  <a:cubicBezTo>
                    <a:pt x="7531" y="2268"/>
                    <a:pt x="6784" y="1594"/>
                    <a:pt x="5872" y="1531"/>
                  </a:cubicBezTo>
                  <a:lnTo>
                    <a:pt x="5558" y="1509"/>
                  </a:lnTo>
                  <a:lnTo>
                    <a:pt x="5409" y="1175"/>
                  </a:lnTo>
                  <a:cubicBezTo>
                    <a:pt x="5086" y="452"/>
                    <a:pt x="4372" y="0"/>
                    <a:pt x="360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65" name="Google Shape;3065;p48"/>
            <p:cNvSpPr/>
            <p:nvPr/>
          </p:nvSpPr>
          <p:spPr>
            <a:xfrm>
              <a:off x="2600100" y="4257825"/>
              <a:ext cx="196100" cy="190600"/>
            </a:xfrm>
            <a:custGeom>
              <a:avLst/>
              <a:gdLst/>
              <a:ahLst/>
              <a:cxnLst/>
              <a:rect l="l" t="t" r="r" b="b"/>
              <a:pathLst>
                <a:path w="7844" h="7624" extrusionOk="0">
                  <a:moveTo>
                    <a:pt x="3600" y="1"/>
                  </a:moveTo>
                  <a:cubicBezTo>
                    <a:pt x="3491" y="1"/>
                    <a:pt x="3380" y="10"/>
                    <a:pt x="3269" y="29"/>
                  </a:cubicBezTo>
                  <a:cubicBezTo>
                    <a:pt x="2377" y="178"/>
                    <a:pt x="1701" y="910"/>
                    <a:pt x="1621" y="1811"/>
                  </a:cubicBezTo>
                  <a:lnTo>
                    <a:pt x="1588" y="2194"/>
                  </a:lnTo>
                  <a:lnTo>
                    <a:pt x="1324" y="2309"/>
                  </a:lnTo>
                  <a:cubicBezTo>
                    <a:pt x="475" y="2681"/>
                    <a:pt x="0" y="3576"/>
                    <a:pt x="169" y="4486"/>
                  </a:cubicBezTo>
                  <a:cubicBezTo>
                    <a:pt x="338" y="5396"/>
                    <a:pt x="1101" y="6064"/>
                    <a:pt x="2027" y="6108"/>
                  </a:cubicBezTo>
                  <a:lnTo>
                    <a:pt x="2288" y="6120"/>
                  </a:lnTo>
                  <a:lnTo>
                    <a:pt x="2407" y="6404"/>
                  </a:lnTo>
                  <a:cubicBezTo>
                    <a:pt x="2720" y="7153"/>
                    <a:pt x="3445" y="7623"/>
                    <a:pt x="4234" y="7623"/>
                  </a:cubicBezTo>
                  <a:cubicBezTo>
                    <a:pt x="4336" y="7623"/>
                    <a:pt x="4439" y="7616"/>
                    <a:pt x="4543" y="7598"/>
                  </a:cubicBezTo>
                  <a:cubicBezTo>
                    <a:pt x="5447" y="7458"/>
                    <a:pt x="6134" y="6723"/>
                    <a:pt x="6213" y="5811"/>
                  </a:cubicBezTo>
                  <a:lnTo>
                    <a:pt x="6244" y="5451"/>
                  </a:lnTo>
                  <a:lnTo>
                    <a:pt x="6528" y="5326"/>
                  </a:lnTo>
                  <a:cubicBezTo>
                    <a:pt x="7366" y="4959"/>
                    <a:pt x="7844" y="4073"/>
                    <a:pt x="7688" y="3172"/>
                  </a:cubicBezTo>
                  <a:cubicBezTo>
                    <a:pt x="7532" y="2271"/>
                    <a:pt x="6785" y="1595"/>
                    <a:pt x="5871" y="1532"/>
                  </a:cubicBezTo>
                  <a:lnTo>
                    <a:pt x="5558" y="1510"/>
                  </a:lnTo>
                  <a:lnTo>
                    <a:pt x="5408" y="1176"/>
                  </a:lnTo>
                  <a:cubicBezTo>
                    <a:pt x="5085" y="453"/>
                    <a:pt x="4370" y="1"/>
                    <a:pt x="360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66" name="Google Shape;3066;p48"/>
            <p:cNvSpPr/>
            <p:nvPr/>
          </p:nvSpPr>
          <p:spPr>
            <a:xfrm>
              <a:off x="2472125" y="4739475"/>
              <a:ext cx="196125" cy="190575"/>
            </a:xfrm>
            <a:custGeom>
              <a:avLst/>
              <a:gdLst/>
              <a:ahLst/>
              <a:cxnLst/>
              <a:rect l="l" t="t" r="r" b="b"/>
              <a:pathLst>
                <a:path w="7845" h="7623" extrusionOk="0">
                  <a:moveTo>
                    <a:pt x="3598" y="0"/>
                  </a:moveTo>
                  <a:cubicBezTo>
                    <a:pt x="3489" y="0"/>
                    <a:pt x="3380" y="9"/>
                    <a:pt x="3271" y="27"/>
                  </a:cubicBezTo>
                  <a:cubicBezTo>
                    <a:pt x="2378" y="176"/>
                    <a:pt x="1700" y="910"/>
                    <a:pt x="1622" y="1811"/>
                  </a:cubicBezTo>
                  <a:lnTo>
                    <a:pt x="1588" y="2193"/>
                  </a:lnTo>
                  <a:lnTo>
                    <a:pt x="1325" y="2309"/>
                  </a:lnTo>
                  <a:cubicBezTo>
                    <a:pt x="476" y="2679"/>
                    <a:pt x="1" y="3574"/>
                    <a:pt x="167" y="4484"/>
                  </a:cubicBezTo>
                  <a:cubicBezTo>
                    <a:pt x="336" y="5395"/>
                    <a:pt x="1098" y="6062"/>
                    <a:pt x="2025" y="6106"/>
                  </a:cubicBezTo>
                  <a:lnTo>
                    <a:pt x="2286" y="6119"/>
                  </a:lnTo>
                  <a:lnTo>
                    <a:pt x="2407" y="6405"/>
                  </a:lnTo>
                  <a:cubicBezTo>
                    <a:pt x="2718" y="7153"/>
                    <a:pt x="3443" y="7623"/>
                    <a:pt x="4233" y="7623"/>
                  </a:cubicBezTo>
                  <a:cubicBezTo>
                    <a:pt x="4335" y="7623"/>
                    <a:pt x="4438" y="7616"/>
                    <a:pt x="4543" y="7600"/>
                  </a:cubicBezTo>
                  <a:cubicBezTo>
                    <a:pt x="5447" y="7459"/>
                    <a:pt x="6134" y="6724"/>
                    <a:pt x="6214" y="5812"/>
                  </a:cubicBezTo>
                  <a:lnTo>
                    <a:pt x="6245" y="5451"/>
                  </a:lnTo>
                  <a:lnTo>
                    <a:pt x="6529" y="5326"/>
                  </a:lnTo>
                  <a:cubicBezTo>
                    <a:pt x="7367" y="4960"/>
                    <a:pt x="7844" y="4074"/>
                    <a:pt x="7689" y="3171"/>
                  </a:cubicBezTo>
                  <a:cubicBezTo>
                    <a:pt x="7531" y="2269"/>
                    <a:pt x="6785" y="1594"/>
                    <a:pt x="5871" y="1530"/>
                  </a:cubicBezTo>
                  <a:lnTo>
                    <a:pt x="5557" y="1509"/>
                  </a:lnTo>
                  <a:lnTo>
                    <a:pt x="5408" y="1175"/>
                  </a:lnTo>
                  <a:cubicBezTo>
                    <a:pt x="5086" y="452"/>
                    <a:pt x="4370" y="0"/>
                    <a:pt x="359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67" name="Google Shape;3067;p48"/>
            <p:cNvSpPr/>
            <p:nvPr/>
          </p:nvSpPr>
          <p:spPr>
            <a:xfrm>
              <a:off x="2010825" y="4820725"/>
              <a:ext cx="196125" cy="190625"/>
            </a:xfrm>
            <a:custGeom>
              <a:avLst/>
              <a:gdLst/>
              <a:ahLst/>
              <a:cxnLst/>
              <a:rect l="l" t="t" r="r" b="b"/>
              <a:pathLst>
                <a:path w="7845" h="7625" extrusionOk="0">
                  <a:moveTo>
                    <a:pt x="3596" y="0"/>
                  </a:moveTo>
                  <a:cubicBezTo>
                    <a:pt x="3488" y="0"/>
                    <a:pt x="3378" y="9"/>
                    <a:pt x="3268" y="28"/>
                  </a:cubicBezTo>
                  <a:cubicBezTo>
                    <a:pt x="2377" y="177"/>
                    <a:pt x="1699" y="910"/>
                    <a:pt x="1621" y="1812"/>
                  </a:cubicBezTo>
                  <a:lnTo>
                    <a:pt x="1588" y="2193"/>
                  </a:lnTo>
                  <a:lnTo>
                    <a:pt x="1325" y="2309"/>
                  </a:lnTo>
                  <a:cubicBezTo>
                    <a:pt x="475" y="2681"/>
                    <a:pt x="1" y="3576"/>
                    <a:pt x="169" y="4486"/>
                  </a:cubicBezTo>
                  <a:cubicBezTo>
                    <a:pt x="336" y="5396"/>
                    <a:pt x="1100" y="6064"/>
                    <a:pt x="2026" y="6107"/>
                  </a:cubicBezTo>
                  <a:lnTo>
                    <a:pt x="2288" y="6121"/>
                  </a:lnTo>
                  <a:lnTo>
                    <a:pt x="2407" y="6408"/>
                  </a:lnTo>
                  <a:cubicBezTo>
                    <a:pt x="2720" y="7154"/>
                    <a:pt x="3444" y="7624"/>
                    <a:pt x="4233" y="7624"/>
                  </a:cubicBezTo>
                  <a:cubicBezTo>
                    <a:pt x="4335" y="7624"/>
                    <a:pt x="4438" y="7617"/>
                    <a:pt x="4542" y="7599"/>
                  </a:cubicBezTo>
                  <a:cubicBezTo>
                    <a:pt x="5447" y="7458"/>
                    <a:pt x="6134" y="6722"/>
                    <a:pt x="6212" y="5812"/>
                  </a:cubicBezTo>
                  <a:lnTo>
                    <a:pt x="6243" y="5451"/>
                  </a:lnTo>
                  <a:lnTo>
                    <a:pt x="6528" y="5325"/>
                  </a:lnTo>
                  <a:cubicBezTo>
                    <a:pt x="7368" y="4959"/>
                    <a:pt x="7844" y="4074"/>
                    <a:pt x="7688" y="3170"/>
                  </a:cubicBezTo>
                  <a:cubicBezTo>
                    <a:pt x="7531" y="2269"/>
                    <a:pt x="6784" y="1594"/>
                    <a:pt x="5870" y="1532"/>
                  </a:cubicBezTo>
                  <a:lnTo>
                    <a:pt x="5557" y="1509"/>
                  </a:lnTo>
                  <a:lnTo>
                    <a:pt x="5407" y="1175"/>
                  </a:lnTo>
                  <a:cubicBezTo>
                    <a:pt x="5085" y="452"/>
                    <a:pt x="4368" y="0"/>
                    <a:pt x="359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068" name="Google Shape;3068;p48"/>
            <p:cNvSpPr/>
            <p:nvPr/>
          </p:nvSpPr>
          <p:spPr>
            <a:xfrm>
              <a:off x="1602125" y="3779575"/>
              <a:ext cx="1316950" cy="1316900"/>
            </a:xfrm>
            <a:custGeom>
              <a:avLst/>
              <a:gdLst/>
              <a:ahLst/>
              <a:cxnLst/>
              <a:rect l="l" t="t" r="r" b="b"/>
              <a:pathLst>
                <a:path w="52678" h="52676" extrusionOk="0">
                  <a:moveTo>
                    <a:pt x="26343" y="0"/>
                  </a:moveTo>
                  <a:cubicBezTo>
                    <a:pt x="26342" y="0"/>
                    <a:pt x="26340" y="0"/>
                    <a:pt x="26339" y="0"/>
                  </a:cubicBezTo>
                  <a:cubicBezTo>
                    <a:pt x="11794" y="0"/>
                    <a:pt x="1" y="11795"/>
                    <a:pt x="1" y="26339"/>
                  </a:cubicBezTo>
                  <a:cubicBezTo>
                    <a:pt x="1" y="36271"/>
                    <a:pt x="5500" y="44919"/>
                    <a:pt x="13618" y="49404"/>
                  </a:cubicBezTo>
                  <a:cubicBezTo>
                    <a:pt x="15652" y="50533"/>
                    <a:pt x="17853" y="51394"/>
                    <a:pt x="20170" y="51948"/>
                  </a:cubicBezTo>
                  <a:lnTo>
                    <a:pt x="20173" y="51948"/>
                  </a:lnTo>
                  <a:cubicBezTo>
                    <a:pt x="22150" y="52425"/>
                    <a:pt x="24213" y="52675"/>
                    <a:pt x="26339" y="52675"/>
                  </a:cubicBezTo>
                  <a:cubicBezTo>
                    <a:pt x="26655" y="52675"/>
                    <a:pt x="26970" y="52670"/>
                    <a:pt x="27282" y="52657"/>
                  </a:cubicBezTo>
                  <a:cubicBezTo>
                    <a:pt x="27441" y="52654"/>
                    <a:pt x="27600" y="52646"/>
                    <a:pt x="27759" y="52637"/>
                  </a:cubicBezTo>
                  <a:cubicBezTo>
                    <a:pt x="29298" y="52556"/>
                    <a:pt x="30804" y="52341"/>
                    <a:pt x="32264" y="52007"/>
                  </a:cubicBezTo>
                  <a:cubicBezTo>
                    <a:pt x="32406" y="51974"/>
                    <a:pt x="32549" y="51940"/>
                    <a:pt x="32691" y="51904"/>
                  </a:cubicBezTo>
                  <a:cubicBezTo>
                    <a:pt x="35839" y="51126"/>
                    <a:pt x="38761" y="49783"/>
                    <a:pt x="41347" y="47987"/>
                  </a:cubicBezTo>
                  <a:cubicBezTo>
                    <a:pt x="43121" y="46750"/>
                    <a:pt x="44737" y="45307"/>
                    <a:pt x="46158" y="43685"/>
                  </a:cubicBezTo>
                  <a:lnTo>
                    <a:pt x="46160" y="43685"/>
                  </a:lnTo>
                  <a:cubicBezTo>
                    <a:pt x="50217" y="39053"/>
                    <a:pt x="52678" y="32982"/>
                    <a:pt x="52678" y="26337"/>
                  </a:cubicBezTo>
                  <a:cubicBezTo>
                    <a:pt x="52678" y="11793"/>
                    <a:pt x="40888" y="0"/>
                    <a:pt x="2634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069" name="Google Shape;3069;p48"/>
            <p:cNvSpPr/>
            <p:nvPr/>
          </p:nvSpPr>
          <p:spPr>
            <a:xfrm>
              <a:off x="1627575" y="3804950"/>
              <a:ext cx="1266100" cy="1266100"/>
            </a:xfrm>
            <a:custGeom>
              <a:avLst/>
              <a:gdLst/>
              <a:ahLst/>
              <a:cxnLst/>
              <a:rect l="l" t="t" r="r" b="b"/>
              <a:pathLst>
                <a:path w="50644" h="50644" extrusionOk="0">
                  <a:moveTo>
                    <a:pt x="25322" y="245"/>
                  </a:moveTo>
                  <a:cubicBezTo>
                    <a:pt x="39149" y="245"/>
                    <a:pt x="50399" y="11495"/>
                    <a:pt x="50399" y="25322"/>
                  </a:cubicBezTo>
                  <a:cubicBezTo>
                    <a:pt x="50399" y="39150"/>
                    <a:pt x="39149" y="50399"/>
                    <a:pt x="25322" y="50399"/>
                  </a:cubicBezTo>
                  <a:cubicBezTo>
                    <a:pt x="11494" y="50399"/>
                    <a:pt x="245" y="39150"/>
                    <a:pt x="245" y="25322"/>
                  </a:cubicBezTo>
                  <a:cubicBezTo>
                    <a:pt x="245" y="11495"/>
                    <a:pt x="11494" y="245"/>
                    <a:pt x="25322" y="245"/>
                  </a:cubicBezTo>
                  <a:close/>
                  <a:moveTo>
                    <a:pt x="25322" y="0"/>
                  </a:moveTo>
                  <a:cubicBezTo>
                    <a:pt x="11359" y="0"/>
                    <a:pt x="1" y="11360"/>
                    <a:pt x="1" y="25322"/>
                  </a:cubicBezTo>
                  <a:cubicBezTo>
                    <a:pt x="1" y="39285"/>
                    <a:pt x="11359" y="50644"/>
                    <a:pt x="25322" y="50644"/>
                  </a:cubicBezTo>
                  <a:cubicBezTo>
                    <a:pt x="39285" y="50644"/>
                    <a:pt x="50643" y="39285"/>
                    <a:pt x="50643" y="25322"/>
                  </a:cubicBezTo>
                  <a:cubicBezTo>
                    <a:pt x="50643" y="11360"/>
                    <a:pt x="39285" y="0"/>
                    <a:pt x="253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70" name="Google Shape;3070;p48"/>
            <p:cNvSpPr/>
            <p:nvPr/>
          </p:nvSpPr>
          <p:spPr>
            <a:xfrm>
              <a:off x="1746950" y="3863850"/>
              <a:ext cx="839700" cy="561425"/>
            </a:xfrm>
            <a:custGeom>
              <a:avLst/>
              <a:gdLst/>
              <a:ahLst/>
              <a:cxnLst/>
              <a:rect l="l" t="t" r="r" b="b"/>
              <a:pathLst>
                <a:path w="33588" h="22457" extrusionOk="0">
                  <a:moveTo>
                    <a:pt x="17875" y="1"/>
                  </a:moveTo>
                  <a:cubicBezTo>
                    <a:pt x="16611" y="1"/>
                    <a:pt x="15338" y="71"/>
                    <a:pt x="14057" y="168"/>
                  </a:cubicBezTo>
                  <a:cubicBezTo>
                    <a:pt x="15588" y="334"/>
                    <a:pt x="16722" y="1901"/>
                    <a:pt x="16710" y="3440"/>
                  </a:cubicBezTo>
                  <a:cubicBezTo>
                    <a:pt x="16700" y="4979"/>
                    <a:pt x="15745" y="6397"/>
                    <a:pt x="14503" y="7303"/>
                  </a:cubicBezTo>
                  <a:cubicBezTo>
                    <a:pt x="13259" y="8210"/>
                    <a:pt x="11753" y="8678"/>
                    <a:pt x="10255" y="9033"/>
                  </a:cubicBezTo>
                  <a:cubicBezTo>
                    <a:pt x="8759" y="9388"/>
                    <a:pt x="7229" y="9649"/>
                    <a:pt x="5795" y="10207"/>
                  </a:cubicBezTo>
                  <a:cubicBezTo>
                    <a:pt x="3316" y="11172"/>
                    <a:pt x="1270" y="12460"/>
                    <a:pt x="1" y="14797"/>
                  </a:cubicBezTo>
                  <a:cubicBezTo>
                    <a:pt x="2931" y="18323"/>
                    <a:pt x="6491" y="20996"/>
                    <a:pt x="10950" y="22054"/>
                  </a:cubicBezTo>
                  <a:cubicBezTo>
                    <a:pt x="12104" y="22328"/>
                    <a:pt x="13282" y="22457"/>
                    <a:pt x="14462" y="22457"/>
                  </a:cubicBezTo>
                  <a:cubicBezTo>
                    <a:pt x="17472" y="22457"/>
                    <a:pt x="20497" y="21620"/>
                    <a:pt x="23173" y="20212"/>
                  </a:cubicBezTo>
                  <a:cubicBezTo>
                    <a:pt x="26901" y="18252"/>
                    <a:pt x="29998" y="15249"/>
                    <a:pt x="32559" y="11906"/>
                  </a:cubicBezTo>
                  <a:cubicBezTo>
                    <a:pt x="32884" y="11480"/>
                    <a:pt x="33208" y="11036"/>
                    <a:pt x="33356" y="10522"/>
                  </a:cubicBezTo>
                  <a:cubicBezTo>
                    <a:pt x="33587" y="9715"/>
                    <a:pt x="33355" y="8846"/>
                    <a:pt x="33030" y="8073"/>
                  </a:cubicBezTo>
                  <a:cubicBezTo>
                    <a:pt x="31595" y="4663"/>
                    <a:pt x="28384" y="2218"/>
                    <a:pt x="24882" y="1027"/>
                  </a:cubicBezTo>
                  <a:cubicBezTo>
                    <a:pt x="22593" y="248"/>
                    <a:pt x="20252" y="1"/>
                    <a:pt x="17875"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71" name="Google Shape;3071;p48"/>
            <p:cNvSpPr/>
            <p:nvPr/>
          </p:nvSpPr>
          <p:spPr>
            <a:xfrm>
              <a:off x="2517450" y="4184650"/>
              <a:ext cx="323875" cy="446725"/>
            </a:xfrm>
            <a:custGeom>
              <a:avLst/>
              <a:gdLst/>
              <a:ahLst/>
              <a:cxnLst/>
              <a:rect l="l" t="t" r="r" b="b"/>
              <a:pathLst>
                <a:path w="12955" h="17869" extrusionOk="0">
                  <a:moveTo>
                    <a:pt x="7547" y="1"/>
                  </a:moveTo>
                  <a:cubicBezTo>
                    <a:pt x="6510" y="1"/>
                    <a:pt x="5414" y="287"/>
                    <a:pt x="4396" y="853"/>
                  </a:cubicBezTo>
                  <a:cubicBezTo>
                    <a:pt x="4041" y="1051"/>
                    <a:pt x="3703" y="1272"/>
                    <a:pt x="3383" y="1514"/>
                  </a:cubicBezTo>
                  <a:cubicBezTo>
                    <a:pt x="2249" y="2358"/>
                    <a:pt x="1323" y="3422"/>
                    <a:pt x="483" y="4384"/>
                  </a:cubicBezTo>
                  <a:lnTo>
                    <a:pt x="1560" y="5328"/>
                  </a:lnTo>
                  <a:cubicBezTo>
                    <a:pt x="2123" y="4685"/>
                    <a:pt x="2727" y="3993"/>
                    <a:pt x="3396" y="3371"/>
                  </a:cubicBezTo>
                  <a:cubicBezTo>
                    <a:pt x="3915" y="2890"/>
                    <a:pt x="4483" y="2446"/>
                    <a:pt x="5093" y="2106"/>
                  </a:cubicBezTo>
                  <a:cubicBezTo>
                    <a:pt x="5778" y="1725"/>
                    <a:pt x="6669" y="1428"/>
                    <a:pt x="7566" y="1428"/>
                  </a:cubicBezTo>
                  <a:cubicBezTo>
                    <a:pt x="8133" y="1428"/>
                    <a:pt x="8703" y="1547"/>
                    <a:pt x="9222" y="1839"/>
                  </a:cubicBezTo>
                  <a:cubicBezTo>
                    <a:pt x="10357" y="2476"/>
                    <a:pt x="11119" y="3934"/>
                    <a:pt x="11262" y="5731"/>
                  </a:cubicBezTo>
                  <a:cubicBezTo>
                    <a:pt x="11488" y="8549"/>
                    <a:pt x="10287" y="11543"/>
                    <a:pt x="8131" y="13549"/>
                  </a:cubicBezTo>
                  <a:cubicBezTo>
                    <a:pt x="6707" y="14870"/>
                    <a:pt x="4912" y="15776"/>
                    <a:pt x="2968" y="16185"/>
                  </a:cubicBezTo>
                  <a:cubicBezTo>
                    <a:pt x="2189" y="16351"/>
                    <a:pt x="1385" y="16435"/>
                    <a:pt x="573" y="16435"/>
                  </a:cubicBezTo>
                  <a:cubicBezTo>
                    <a:pt x="404" y="16435"/>
                    <a:pt x="235" y="16431"/>
                    <a:pt x="65" y="16424"/>
                  </a:cubicBezTo>
                  <a:lnTo>
                    <a:pt x="0" y="17854"/>
                  </a:lnTo>
                  <a:cubicBezTo>
                    <a:pt x="195" y="17863"/>
                    <a:pt x="385" y="17868"/>
                    <a:pt x="576" y="17868"/>
                  </a:cubicBezTo>
                  <a:cubicBezTo>
                    <a:pt x="1351" y="17868"/>
                    <a:pt x="2117" y="17799"/>
                    <a:pt x="2867" y="17662"/>
                  </a:cubicBezTo>
                  <a:cubicBezTo>
                    <a:pt x="5214" y="17245"/>
                    <a:pt x="7399" y="16185"/>
                    <a:pt x="9107" y="14597"/>
                  </a:cubicBezTo>
                  <a:cubicBezTo>
                    <a:pt x="11614" y="12267"/>
                    <a:pt x="12955" y="8913"/>
                    <a:pt x="12690" y="5617"/>
                  </a:cubicBezTo>
                  <a:cubicBezTo>
                    <a:pt x="12506" y="3308"/>
                    <a:pt x="11496" y="1477"/>
                    <a:pt x="9923" y="591"/>
                  </a:cubicBezTo>
                  <a:cubicBezTo>
                    <a:pt x="9222" y="196"/>
                    <a:pt x="8404" y="1"/>
                    <a:pt x="75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72" name="Google Shape;3072;p48"/>
            <p:cNvSpPr/>
            <p:nvPr/>
          </p:nvSpPr>
          <p:spPr>
            <a:xfrm>
              <a:off x="2517450" y="4589275"/>
              <a:ext cx="74250" cy="42125"/>
            </a:xfrm>
            <a:custGeom>
              <a:avLst/>
              <a:gdLst/>
              <a:ahLst/>
              <a:cxnLst/>
              <a:rect l="l" t="t" r="r" b="b"/>
              <a:pathLst>
                <a:path w="2970" h="1685" extrusionOk="0">
                  <a:moveTo>
                    <a:pt x="2970" y="0"/>
                  </a:moveTo>
                  <a:lnTo>
                    <a:pt x="2970" y="0"/>
                  </a:lnTo>
                  <a:cubicBezTo>
                    <a:pt x="2192" y="166"/>
                    <a:pt x="1387" y="251"/>
                    <a:pt x="575" y="251"/>
                  </a:cubicBezTo>
                  <a:cubicBezTo>
                    <a:pt x="405" y="251"/>
                    <a:pt x="235" y="247"/>
                    <a:pt x="65" y="240"/>
                  </a:cubicBezTo>
                  <a:lnTo>
                    <a:pt x="0" y="1671"/>
                  </a:lnTo>
                  <a:cubicBezTo>
                    <a:pt x="195" y="1679"/>
                    <a:pt x="385" y="1684"/>
                    <a:pt x="576" y="1684"/>
                  </a:cubicBezTo>
                  <a:cubicBezTo>
                    <a:pt x="1351" y="1684"/>
                    <a:pt x="2117" y="1615"/>
                    <a:pt x="2867" y="1478"/>
                  </a:cubicBezTo>
                  <a:cubicBezTo>
                    <a:pt x="2903" y="987"/>
                    <a:pt x="2939" y="493"/>
                    <a:pt x="2970" y="0"/>
                  </a:cubicBezTo>
                  <a:close/>
                </a:path>
              </a:pathLst>
            </a:custGeom>
            <a:solidFill>
              <a:srgbClr val="292850"/>
            </a:solidFill>
            <a:ln>
              <a:noFill/>
            </a:ln>
          </p:spPr>
          <p:txBody>
            <a:bodyPr spcFirstLastPara="1" wrap="square" lIns="91425" tIns="91425" rIns="91425" bIns="91425" anchor="ctr" anchorCtr="0">
              <a:noAutofit/>
            </a:bodyPr>
            <a:lstStyle/>
            <a:p>
              <a:endParaRPr/>
            </a:p>
          </p:txBody>
        </p:sp>
        <p:sp>
          <p:nvSpPr>
            <p:cNvPr id="3073" name="Google Shape;3073;p48"/>
            <p:cNvSpPr/>
            <p:nvPr/>
          </p:nvSpPr>
          <p:spPr>
            <a:xfrm>
              <a:off x="2529500" y="4222475"/>
              <a:ext cx="72825" cy="95375"/>
            </a:xfrm>
            <a:custGeom>
              <a:avLst/>
              <a:gdLst/>
              <a:ahLst/>
              <a:cxnLst/>
              <a:rect l="l" t="t" r="r" b="b"/>
              <a:pathLst>
                <a:path w="2913" h="3815" extrusionOk="0">
                  <a:moveTo>
                    <a:pt x="2901" y="1"/>
                  </a:moveTo>
                  <a:cubicBezTo>
                    <a:pt x="1767" y="846"/>
                    <a:pt x="841" y="1909"/>
                    <a:pt x="1" y="2871"/>
                  </a:cubicBezTo>
                  <a:lnTo>
                    <a:pt x="1079" y="3815"/>
                  </a:lnTo>
                  <a:cubicBezTo>
                    <a:pt x="1642" y="3173"/>
                    <a:pt x="2247" y="2480"/>
                    <a:pt x="2913" y="1859"/>
                  </a:cubicBezTo>
                  <a:cubicBezTo>
                    <a:pt x="2913" y="1240"/>
                    <a:pt x="2911" y="620"/>
                    <a:pt x="290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74" name="Google Shape;3074;p48"/>
            <p:cNvSpPr/>
            <p:nvPr/>
          </p:nvSpPr>
          <p:spPr>
            <a:xfrm>
              <a:off x="1745950" y="4094525"/>
              <a:ext cx="839275" cy="774150"/>
            </a:xfrm>
            <a:custGeom>
              <a:avLst/>
              <a:gdLst/>
              <a:ahLst/>
              <a:cxnLst/>
              <a:rect l="l" t="t" r="r" b="b"/>
              <a:pathLst>
                <a:path w="33571" h="30966" extrusionOk="0">
                  <a:moveTo>
                    <a:pt x="1" y="5629"/>
                  </a:moveTo>
                  <a:cubicBezTo>
                    <a:pt x="1" y="5629"/>
                    <a:pt x="1" y="5629"/>
                    <a:pt x="1" y="5629"/>
                  </a:cubicBezTo>
                  <a:lnTo>
                    <a:pt x="1" y="5629"/>
                  </a:lnTo>
                  <a:lnTo>
                    <a:pt x="1" y="5629"/>
                  </a:lnTo>
                  <a:close/>
                  <a:moveTo>
                    <a:pt x="31997" y="1"/>
                  </a:moveTo>
                  <a:cubicBezTo>
                    <a:pt x="16432" y="1"/>
                    <a:pt x="3" y="5629"/>
                    <a:pt x="1" y="5629"/>
                  </a:cubicBezTo>
                  <a:cubicBezTo>
                    <a:pt x="1" y="5629"/>
                    <a:pt x="1" y="5629"/>
                    <a:pt x="1" y="5629"/>
                  </a:cubicBezTo>
                  <a:lnTo>
                    <a:pt x="1" y="5629"/>
                  </a:lnTo>
                  <a:lnTo>
                    <a:pt x="120" y="5849"/>
                  </a:lnTo>
                  <a:lnTo>
                    <a:pt x="13413" y="30180"/>
                  </a:lnTo>
                  <a:cubicBezTo>
                    <a:pt x="15604" y="30738"/>
                    <a:pt x="17625" y="30966"/>
                    <a:pt x="19466" y="30966"/>
                  </a:cubicBezTo>
                  <a:cubicBezTo>
                    <a:pt x="24598" y="30966"/>
                    <a:pt x="28319" y="29198"/>
                    <a:pt x="30345" y="27911"/>
                  </a:cubicBezTo>
                  <a:cubicBezTo>
                    <a:pt x="31503" y="27178"/>
                    <a:pt x="32108" y="26602"/>
                    <a:pt x="32108" y="26602"/>
                  </a:cubicBezTo>
                  <a:lnTo>
                    <a:pt x="32392" y="21437"/>
                  </a:lnTo>
                  <a:lnTo>
                    <a:pt x="32470" y="19992"/>
                  </a:lnTo>
                  <a:lnTo>
                    <a:pt x="33125" y="8137"/>
                  </a:lnTo>
                  <a:lnTo>
                    <a:pt x="33245" y="5961"/>
                  </a:lnTo>
                  <a:lnTo>
                    <a:pt x="33571" y="21"/>
                  </a:lnTo>
                  <a:cubicBezTo>
                    <a:pt x="33048" y="7"/>
                    <a:pt x="32523" y="1"/>
                    <a:pt x="3199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75" name="Google Shape;3075;p48"/>
            <p:cNvSpPr/>
            <p:nvPr/>
          </p:nvSpPr>
          <p:spPr>
            <a:xfrm>
              <a:off x="1745950" y="4094550"/>
              <a:ext cx="839325" cy="146425"/>
            </a:xfrm>
            <a:custGeom>
              <a:avLst/>
              <a:gdLst/>
              <a:ahLst/>
              <a:cxnLst/>
              <a:rect l="l" t="t" r="r" b="b"/>
              <a:pathLst>
                <a:path w="33573" h="5857" extrusionOk="0">
                  <a:moveTo>
                    <a:pt x="31999" y="1"/>
                  </a:moveTo>
                  <a:cubicBezTo>
                    <a:pt x="16430" y="1"/>
                    <a:pt x="1" y="5630"/>
                    <a:pt x="1" y="5630"/>
                  </a:cubicBezTo>
                  <a:cubicBezTo>
                    <a:pt x="1" y="5630"/>
                    <a:pt x="1857" y="5856"/>
                    <a:pt x="4998" y="5856"/>
                  </a:cubicBezTo>
                  <a:cubicBezTo>
                    <a:pt x="11084" y="5856"/>
                    <a:pt x="21992" y="5007"/>
                    <a:pt x="33573" y="21"/>
                  </a:cubicBezTo>
                  <a:cubicBezTo>
                    <a:pt x="33050" y="7"/>
                    <a:pt x="32525" y="1"/>
                    <a:pt x="3199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76" name="Google Shape;3076;p48"/>
            <p:cNvSpPr/>
            <p:nvPr/>
          </p:nvSpPr>
          <p:spPr>
            <a:xfrm>
              <a:off x="1748975" y="4240700"/>
              <a:ext cx="755600" cy="627950"/>
            </a:xfrm>
            <a:custGeom>
              <a:avLst/>
              <a:gdLst/>
              <a:ahLst/>
              <a:cxnLst/>
              <a:rect l="l" t="t" r="r" b="b"/>
              <a:pathLst>
                <a:path w="30224" h="25118" extrusionOk="0">
                  <a:moveTo>
                    <a:pt x="0" y="1"/>
                  </a:moveTo>
                  <a:lnTo>
                    <a:pt x="13292" y="24332"/>
                  </a:lnTo>
                  <a:cubicBezTo>
                    <a:pt x="15482" y="24890"/>
                    <a:pt x="17504" y="25117"/>
                    <a:pt x="19344" y="25117"/>
                  </a:cubicBezTo>
                  <a:cubicBezTo>
                    <a:pt x="24476" y="25117"/>
                    <a:pt x="28198" y="23349"/>
                    <a:pt x="30224" y="22063"/>
                  </a:cubicBezTo>
                  <a:cubicBezTo>
                    <a:pt x="27192" y="20070"/>
                    <a:pt x="24166" y="18067"/>
                    <a:pt x="21165" y="16026"/>
                  </a:cubicBezTo>
                  <a:cubicBezTo>
                    <a:pt x="14912" y="11783"/>
                    <a:pt x="8760" y="7373"/>
                    <a:pt x="2938" y="2553"/>
                  </a:cubicBezTo>
                  <a:cubicBezTo>
                    <a:pt x="2204" y="1946"/>
                    <a:pt x="1478" y="1335"/>
                    <a:pt x="757" y="715"/>
                  </a:cubicBezTo>
                  <a:cubicBezTo>
                    <a:pt x="512" y="507"/>
                    <a:pt x="262" y="247"/>
                    <a:pt x="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77" name="Google Shape;3077;p48"/>
            <p:cNvSpPr/>
            <p:nvPr/>
          </p:nvSpPr>
          <p:spPr>
            <a:xfrm>
              <a:off x="2012575" y="4855700"/>
              <a:ext cx="283475" cy="240300"/>
            </a:xfrm>
            <a:custGeom>
              <a:avLst/>
              <a:gdLst/>
              <a:ahLst/>
              <a:cxnLst/>
              <a:rect l="l" t="t" r="r" b="b"/>
              <a:pathLst>
                <a:path w="11339" h="9612" extrusionOk="0">
                  <a:moveTo>
                    <a:pt x="142" y="0"/>
                  </a:moveTo>
                  <a:cubicBezTo>
                    <a:pt x="136" y="0"/>
                    <a:pt x="130" y="1"/>
                    <a:pt x="123" y="2"/>
                  </a:cubicBezTo>
                  <a:cubicBezTo>
                    <a:pt x="104" y="2"/>
                    <a:pt x="82" y="10"/>
                    <a:pt x="65" y="22"/>
                  </a:cubicBezTo>
                  <a:cubicBezTo>
                    <a:pt x="11" y="60"/>
                    <a:pt x="1" y="136"/>
                    <a:pt x="39" y="188"/>
                  </a:cubicBezTo>
                  <a:cubicBezTo>
                    <a:pt x="89" y="258"/>
                    <a:pt x="140" y="327"/>
                    <a:pt x="192" y="394"/>
                  </a:cubicBezTo>
                  <a:cubicBezTo>
                    <a:pt x="1903" y="2696"/>
                    <a:pt x="3910" y="4758"/>
                    <a:pt x="6154" y="6522"/>
                  </a:cubicBezTo>
                  <a:cubicBezTo>
                    <a:pt x="6229" y="6580"/>
                    <a:pt x="6303" y="6640"/>
                    <a:pt x="6379" y="6698"/>
                  </a:cubicBezTo>
                  <a:cubicBezTo>
                    <a:pt x="6620" y="6884"/>
                    <a:pt x="6864" y="7068"/>
                    <a:pt x="7113" y="7247"/>
                  </a:cubicBezTo>
                  <a:cubicBezTo>
                    <a:pt x="7119" y="7254"/>
                    <a:pt x="7129" y="7261"/>
                    <a:pt x="7139" y="7268"/>
                  </a:cubicBezTo>
                  <a:cubicBezTo>
                    <a:pt x="8323" y="8131"/>
                    <a:pt x="9568" y="8914"/>
                    <a:pt x="10863" y="9612"/>
                  </a:cubicBezTo>
                  <a:cubicBezTo>
                    <a:pt x="11022" y="9609"/>
                    <a:pt x="11181" y="9601"/>
                    <a:pt x="11339" y="9592"/>
                  </a:cubicBezTo>
                  <a:cubicBezTo>
                    <a:pt x="9954" y="8871"/>
                    <a:pt x="8625" y="8046"/>
                    <a:pt x="7360" y="7132"/>
                  </a:cubicBezTo>
                  <a:cubicBezTo>
                    <a:pt x="7236" y="7046"/>
                    <a:pt x="7116" y="6956"/>
                    <a:pt x="6995" y="6867"/>
                  </a:cubicBezTo>
                  <a:cubicBezTo>
                    <a:pt x="4510" y="5016"/>
                    <a:pt x="2297" y="2811"/>
                    <a:pt x="439" y="326"/>
                  </a:cubicBezTo>
                  <a:cubicBezTo>
                    <a:pt x="418" y="300"/>
                    <a:pt x="399" y="271"/>
                    <a:pt x="380" y="245"/>
                  </a:cubicBezTo>
                  <a:cubicBezTo>
                    <a:pt x="330" y="178"/>
                    <a:pt x="280" y="114"/>
                    <a:pt x="232" y="47"/>
                  </a:cubicBezTo>
                  <a:cubicBezTo>
                    <a:pt x="211" y="17"/>
                    <a:pt x="177" y="0"/>
                    <a:pt x="14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78" name="Google Shape;3078;p48"/>
            <p:cNvSpPr/>
            <p:nvPr/>
          </p:nvSpPr>
          <p:spPr>
            <a:xfrm>
              <a:off x="1768175" y="4581600"/>
              <a:ext cx="357850" cy="321000"/>
            </a:xfrm>
            <a:custGeom>
              <a:avLst/>
              <a:gdLst/>
              <a:ahLst/>
              <a:cxnLst/>
              <a:rect l="l" t="t" r="r" b="b"/>
              <a:pathLst>
                <a:path w="14314" h="12840" extrusionOk="0">
                  <a:moveTo>
                    <a:pt x="7170" y="0"/>
                  </a:moveTo>
                  <a:cubicBezTo>
                    <a:pt x="5849" y="0"/>
                    <a:pt x="4517" y="416"/>
                    <a:pt x="3367" y="1132"/>
                  </a:cubicBezTo>
                  <a:cubicBezTo>
                    <a:pt x="3313" y="1163"/>
                    <a:pt x="3259" y="1198"/>
                    <a:pt x="3208" y="1235"/>
                  </a:cubicBezTo>
                  <a:cubicBezTo>
                    <a:pt x="1865" y="2112"/>
                    <a:pt x="794" y="3406"/>
                    <a:pt x="314" y="4923"/>
                  </a:cubicBezTo>
                  <a:cubicBezTo>
                    <a:pt x="295" y="4977"/>
                    <a:pt x="279" y="5035"/>
                    <a:pt x="261" y="5092"/>
                  </a:cubicBezTo>
                  <a:cubicBezTo>
                    <a:pt x="231" y="5198"/>
                    <a:pt x="204" y="5306"/>
                    <a:pt x="180" y="5415"/>
                  </a:cubicBezTo>
                  <a:cubicBezTo>
                    <a:pt x="94" y="5793"/>
                    <a:pt x="45" y="6182"/>
                    <a:pt x="35" y="6582"/>
                  </a:cubicBezTo>
                  <a:cubicBezTo>
                    <a:pt x="1" y="7837"/>
                    <a:pt x="364" y="9136"/>
                    <a:pt x="1053" y="10214"/>
                  </a:cubicBezTo>
                  <a:lnTo>
                    <a:pt x="1055" y="10216"/>
                  </a:lnTo>
                  <a:cubicBezTo>
                    <a:pt x="1097" y="10286"/>
                    <a:pt x="1142" y="10353"/>
                    <a:pt x="1188" y="10419"/>
                  </a:cubicBezTo>
                  <a:cubicBezTo>
                    <a:pt x="1701" y="11155"/>
                    <a:pt x="2371" y="11776"/>
                    <a:pt x="3174" y="12182"/>
                  </a:cubicBezTo>
                  <a:cubicBezTo>
                    <a:pt x="4074" y="12636"/>
                    <a:pt x="4988" y="12839"/>
                    <a:pt x="5878" y="12839"/>
                  </a:cubicBezTo>
                  <a:cubicBezTo>
                    <a:pt x="7417" y="12839"/>
                    <a:pt x="8884" y="12232"/>
                    <a:pt x="10082" y="11270"/>
                  </a:cubicBezTo>
                  <a:cubicBezTo>
                    <a:pt x="10129" y="11234"/>
                    <a:pt x="10177" y="11195"/>
                    <a:pt x="10221" y="11156"/>
                  </a:cubicBezTo>
                  <a:cubicBezTo>
                    <a:pt x="13081" y="8760"/>
                    <a:pt x="14313" y="4338"/>
                    <a:pt x="11113" y="1512"/>
                  </a:cubicBezTo>
                  <a:cubicBezTo>
                    <a:pt x="11067" y="1468"/>
                    <a:pt x="11017" y="1426"/>
                    <a:pt x="10969" y="1387"/>
                  </a:cubicBezTo>
                  <a:cubicBezTo>
                    <a:pt x="10830" y="1271"/>
                    <a:pt x="10682" y="1156"/>
                    <a:pt x="10528" y="1046"/>
                  </a:cubicBezTo>
                  <a:cubicBezTo>
                    <a:pt x="9805" y="531"/>
                    <a:pt x="9010" y="220"/>
                    <a:pt x="8194" y="82"/>
                  </a:cubicBezTo>
                  <a:cubicBezTo>
                    <a:pt x="8133" y="73"/>
                    <a:pt x="8069" y="62"/>
                    <a:pt x="8008" y="57"/>
                  </a:cubicBezTo>
                  <a:cubicBezTo>
                    <a:pt x="7730" y="19"/>
                    <a:pt x="7450" y="0"/>
                    <a:pt x="717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079" name="Google Shape;3079;p48"/>
            <p:cNvSpPr/>
            <p:nvPr/>
          </p:nvSpPr>
          <p:spPr>
            <a:xfrm>
              <a:off x="1794000" y="4616200"/>
              <a:ext cx="251925" cy="248250"/>
            </a:xfrm>
            <a:custGeom>
              <a:avLst/>
              <a:gdLst/>
              <a:ahLst/>
              <a:cxnLst/>
              <a:rect l="l" t="t" r="r" b="b"/>
              <a:pathLst>
                <a:path w="10077" h="9930" extrusionOk="0">
                  <a:moveTo>
                    <a:pt x="9933" y="0"/>
                  </a:moveTo>
                  <a:cubicBezTo>
                    <a:pt x="9072" y="504"/>
                    <a:pt x="8390" y="1336"/>
                    <a:pt x="7983" y="2347"/>
                  </a:cubicBezTo>
                  <a:cubicBezTo>
                    <a:pt x="7940" y="2447"/>
                    <a:pt x="7901" y="2550"/>
                    <a:pt x="7868" y="2655"/>
                  </a:cubicBezTo>
                  <a:lnTo>
                    <a:pt x="7868" y="2658"/>
                  </a:lnTo>
                  <a:cubicBezTo>
                    <a:pt x="7676" y="3217"/>
                    <a:pt x="7566" y="3820"/>
                    <a:pt x="7551" y="4448"/>
                  </a:cubicBezTo>
                  <a:cubicBezTo>
                    <a:pt x="7519" y="5694"/>
                    <a:pt x="7814" y="6932"/>
                    <a:pt x="8208" y="8013"/>
                  </a:cubicBezTo>
                  <a:lnTo>
                    <a:pt x="8210" y="8016"/>
                  </a:lnTo>
                  <a:cubicBezTo>
                    <a:pt x="8297" y="8258"/>
                    <a:pt x="8390" y="8492"/>
                    <a:pt x="8488" y="8716"/>
                  </a:cubicBezTo>
                  <a:cubicBezTo>
                    <a:pt x="8400" y="8599"/>
                    <a:pt x="8313" y="8486"/>
                    <a:pt x="8223" y="8379"/>
                  </a:cubicBezTo>
                  <a:cubicBezTo>
                    <a:pt x="8221" y="8376"/>
                    <a:pt x="8221" y="8376"/>
                    <a:pt x="8219" y="8373"/>
                  </a:cubicBezTo>
                  <a:cubicBezTo>
                    <a:pt x="7689" y="7723"/>
                    <a:pt x="7124" y="7207"/>
                    <a:pt x="6504" y="6809"/>
                  </a:cubicBezTo>
                  <a:cubicBezTo>
                    <a:pt x="5616" y="6235"/>
                    <a:pt x="4633" y="5935"/>
                    <a:pt x="3690" y="5935"/>
                  </a:cubicBezTo>
                  <a:cubicBezTo>
                    <a:pt x="3466" y="5935"/>
                    <a:pt x="3245" y="5952"/>
                    <a:pt x="3028" y="5986"/>
                  </a:cubicBezTo>
                  <a:lnTo>
                    <a:pt x="3026" y="5986"/>
                  </a:lnTo>
                  <a:cubicBezTo>
                    <a:pt x="2948" y="5997"/>
                    <a:pt x="2874" y="6013"/>
                    <a:pt x="2799" y="6027"/>
                  </a:cubicBezTo>
                  <a:cubicBezTo>
                    <a:pt x="2732" y="6044"/>
                    <a:pt x="2665" y="6059"/>
                    <a:pt x="2596" y="6077"/>
                  </a:cubicBezTo>
                  <a:cubicBezTo>
                    <a:pt x="1245" y="6445"/>
                    <a:pt x="202" y="7565"/>
                    <a:pt x="19" y="8831"/>
                  </a:cubicBezTo>
                  <a:lnTo>
                    <a:pt x="22" y="8834"/>
                  </a:lnTo>
                  <a:cubicBezTo>
                    <a:pt x="13" y="8876"/>
                    <a:pt x="9" y="8919"/>
                    <a:pt x="3" y="8964"/>
                  </a:cubicBezTo>
                  <a:cubicBezTo>
                    <a:pt x="0" y="9011"/>
                    <a:pt x="32" y="9052"/>
                    <a:pt x="80" y="9061"/>
                  </a:cubicBezTo>
                  <a:cubicBezTo>
                    <a:pt x="83" y="9062"/>
                    <a:pt x="83" y="9062"/>
                    <a:pt x="85" y="9062"/>
                  </a:cubicBezTo>
                  <a:cubicBezTo>
                    <a:pt x="86" y="9062"/>
                    <a:pt x="87" y="9062"/>
                    <a:pt x="89" y="9062"/>
                  </a:cubicBezTo>
                  <a:cubicBezTo>
                    <a:pt x="116" y="9062"/>
                    <a:pt x="140" y="9052"/>
                    <a:pt x="155" y="9036"/>
                  </a:cubicBezTo>
                  <a:cubicBezTo>
                    <a:pt x="171" y="9020"/>
                    <a:pt x="181" y="9001"/>
                    <a:pt x="182" y="8979"/>
                  </a:cubicBezTo>
                  <a:cubicBezTo>
                    <a:pt x="303" y="7731"/>
                    <a:pt x="1316" y="6609"/>
                    <a:pt x="2645" y="6248"/>
                  </a:cubicBezTo>
                  <a:cubicBezTo>
                    <a:pt x="2756" y="6217"/>
                    <a:pt x="2866" y="6195"/>
                    <a:pt x="2980" y="6174"/>
                  </a:cubicBezTo>
                  <a:lnTo>
                    <a:pt x="2983" y="6174"/>
                  </a:lnTo>
                  <a:cubicBezTo>
                    <a:pt x="3020" y="6167"/>
                    <a:pt x="3055" y="6161"/>
                    <a:pt x="3092" y="6155"/>
                  </a:cubicBezTo>
                  <a:cubicBezTo>
                    <a:pt x="3288" y="6126"/>
                    <a:pt x="3488" y="6111"/>
                    <a:pt x="3690" y="6111"/>
                  </a:cubicBezTo>
                  <a:cubicBezTo>
                    <a:pt x="4598" y="6111"/>
                    <a:pt x="5549" y="6402"/>
                    <a:pt x="6410" y="6957"/>
                  </a:cubicBezTo>
                  <a:cubicBezTo>
                    <a:pt x="7399" y="7599"/>
                    <a:pt x="8262" y="8557"/>
                    <a:pt x="9049" y="9886"/>
                  </a:cubicBezTo>
                  <a:cubicBezTo>
                    <a:pt x="9067" y="9915"/>
                    <a:pt x="9096" y="9930"/>
                    <a:pt x="9127" y="9930"/>
                  </a:cubicBezTo>
                  <a:cubicBezTo>
                    <a:pt x="9142" y="9930"/>
                    <a:pt x="9157" y="9926"/>
                    <a:pt x="9171" y="9919"/>
                  </a:cubicBezTo>
                  <a:cubicBezTo>
                    <a:pt x="9213" y="9895"/>
                    <a:pt x="9228" y="9842"/>
                    <a:pt x="9202" y="9797"/>
                  </a:cubicBezTo>
                  <a:cubicBezTo>
                    <a:pt x="9197" y="9789"/>
                    <a:pt x="9191" y="9781"/>
                    <a:pt x="9186" y="9770"/>
                  </a:cubicBezTo>
                  <a:cubicBezTo>
                    <a:pt x="9089" y="9586"/>
                    <a:pt x="8991" y="9390"/>
                    <a:pt x="8893" y="9180"/>
                  </a:cubicBezTo>
                  <a:cubicBezTo>
                    <a:pt x="8873" y="9141"/>
                    <a:pt x="8856" y="9099"/>
                    <a:pt x="8837" y="9061"/>
                  </a:cubicBezTo>
                  <a:cubicBezTo>
                    <a:pt x="8836" y="9057"/>
                    <a:pt x="8836" y="9057"/>
                    <a:pt x="8833" y="9055"/>
                  </a:cubicBezTo>
                  <a:cubicBezTo>
                    <a:pt x="8246" y="7782"/>
                    <a:pt x="7689" y="6121"/>
                    <a:pt x="7731" y="4452"/>
                  </a:cubicBezTo>
                  <a:cubicBezTo>
                    <a:pt x="7746" y="3857"/>
                    <a:pt x="7846" y="3286"/>
                    <a:pt x="8023" y="2757"/>
                  </a:cubicBezTo>
                  <a:lnTo>
                    <a:pt x="8025" y="2755"/>
                  </a:lnTo>
                  <a:cubicBezTo>
                    <a:pt x="8031" y="2727"/>
                    <a:pt x="8040" y="2699"/>
                    <a:pt x="8052" y="2675"/>
                  </a:cubicBezTo>
                  <a:lnTo>
                    <a:pt x="8054" y="2670"/>
                  </a:lnTo>
                  <a:cubicBezTo>
                    <a:pt x="8439" y="1559"/>
                    <a:pt x="9152" y="644"/>
                    <a:pt x="10077" y="125"/>
                  </a:cubicBezTo>
                  <a:cubicBezTo>
                    <a:pt x="10031" y="81"/>
                    <a:pt x="9982" y="40"/>
                    <a:pt x="993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80" name="Google Shape;3080;p48"/>
            <p:cNvSpPr/>
            <p:nvPr/>
          </p:nvSpPr>
          <p:spPr>
            <a:xfrm>
              <a:off x="1848375" y="4609850"/>
              <a:ext cx="168125" cy="238175"/>
            </a:xfrm>
            <a:custGeom>
              <a:avLst/>
              <a:gdLst/>
              <a:ahLst/>
              <a:cxnLst/>
              <a:rect l="l" t="t" r="r" b="b"/>
              <a:pathLst>
                <a:path w="6725" h="9527" extrusionOk="0">
                  <a:moveTo>
                    <a:pt x="160" y="0"/>
                  </a:moveTo>
                  <a:cubicBezTo>
                    <a:pt x="106" y="31"/>
                    <a:pt x="52" y="66"/>
                    <a:pt x="1" y="103"/>
                  </a:cubicBezTo>
                  <a:cubicBezTo>
                    <a:pt x="647" y="639"/>
                    <a:pt x="1140" y="1338"/>
                    <a:pt x="1619" y="2017"/>
                  </a:cubicBezTo>
                  <a:cubicBezTo>
                    <a:pt x="3121" y="4153"/>
                    <a:pt x="4671" y="6353"/>
                    <a:pt x="6050" y="8632"/>
                  </a:cubicBezTo>
                  <a:cubicBezTo>
                    <a:pt x="6222" y="8915"/>
                    <a:pt x="6392" y="9198"/>
                    <a:pt x="6556" y="9484"/>
                  </a:cubicBezTo>
                  <a:cubicBezTo>
                    <a:pt x="6570" y="9507"/>
                    <a:pt x="6595" y="9521"/>
                    <a:pt x="6620" y="9525"/>
                  </a:cubicBezTo>
                  <a:cubicBezTo>
                    <a:pt x="6625" y="9526"/>
                    <a:pt x="6630" y="9526"/>
                    <a:pt x="6635" y="9526"/>
                  </a:cubicBezTo>
                  <a:cubicBezTo>
                    <a:pt x="6649" y="9526"/>
                    <a:pt x="6663" y="9524"/>
                    <a:pt x="6678" y="9515"/>
                  </a:cubicBezTo>
                  <a:cubicBezTo>
                    <a:pt x="6707" y="9499"/>
                    <a:pt x="6724" y="9468"/>
                    <a:pt x="6721" y="9435"/>
                  </a:cubicBezTo>
                  <a:cubicBezTo>
                    <a:pt x="6721" y="9422"/>
                    <a:pt x="6719" y="9407"/>
                    <a:pt x="6714" y="9392"/>
                  </a:cubicBezTo>
                  <a:cubicBezTo>
                    <a:pt x="6698" y="9366"/>
                    <a:pt x="6682" y="9336"/>
                    <a:pt x="6663" y="9309"/>
                  </a:cubicBezTo>
                  <a:cubicBezTo>
                    <a:pt x="6461" y="8961"/>
                    <a:pt x="6254" y="8612"/>
                    <a:pt x="6038" y="8266"/>
                  </a:cubicBezTo>
                  <a:cubicBezTo>
                    <a:pt x="4698" y="6079"/>
                    <a:pt x="3212" y="3967"/>
                    <a:pt x="1765" y="1914"/>
                  </a:cubicBezTo>
                  <a:cubicBezTo>
                    <a:pt x="1292" y="1240"/>
                    <a:pt x="803" y="545"/>
                    <a:pt x="1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81" name="Google Shape;3081;p48"/>
            <p:cNvSpPr/>
            <p:nvPr/>
          </p:nvSpPr>
          <p:spPr>
            <a:xfrm>
              <a:off x="1968350" y="4583000"/>
              <a:ext cx="27250" cy="102725"/>
            </a:xfrm>
            <a:custGeom>
              <a:avLst/>
              <a:gdLst/>
              <a:ahLst/>
              <a:cxnLst/>
              <a:rect l="l" t="t" r="r" b="b"/>
              <a:pathLst>
                <a:path w="1090" h="4109" extrusionOk="0">
                  <a:moveTo>
                    <a:pt x="1" y="0"/>
                  </a:moveTo>
                  <a:lnTo>
                    <a:pt x="1" y="0"/>
                  </a:lnTo>
                  <a:cubicBezTo>
                    <a:pt x="118" y="521"/>
                    <a:pt x="233" y="1038"/>
                    <a:pt x="351" y="1558"/>
                  </a:cubicBezTo>
                  <a:cubicBezTo>
                    <a:pt x="532" y="2362"/>
                    <a:pt x="712" y="3167"/>
                    <a:pt x="896" y="3987"/>
                  </a:cubicBezTo>
                  <a:cubicBezTo>
                    <a:pt x="900" y="4006"/>
                    <a:pt x="905" y="4022"/>
                    <a:pt x="908" y="4040"/>
                  </a:cubicBezTo>
                  <a:cubicBezTo>
                    <a:pt x="916" y="4078"/>
                    <a:pt x="945" y="4102"/>
                    <a:pt x="982" y="4108"/>
                  </a:cubicBezTo>
                  <a:cubicBezTo>
                    <a:pt x="987" y="4108"/>
                    <a:pt x="993" y="4109"/>
                    <a:pt x="999" y="4109"/>
                  </a:cubicBezTo>
                  <a:cubicBezTo>
                    <a:pt x="1004" y="4109"/>
                    <a:pt x="1010" y="4108"/>
                    <a:pt x="1015" y="4108"/>
                  </a:cubicBezTo>
                  <a:cubicBezTo>
                    <a:pt x="1030" y="4105"/>
                    <a:pt x="1043" y="4094"/>
                    <a:pt x="1055" y="4084"/>
                  </a:cubicBezTo>
                  <a:cubicBezTo>
                    <a:pt x="1077" y="4063"/>
                    <a:pt x="1090" y="4034"/>
                    <a:pt x="1083" y="4004"/>
                  </a:cubicBezTo>
                  <a:lnTo>
                    <a:pt x="1083" y="4002"/>
                  </a:lnTo>
                  <a:cubicBezTo>
                    <a:pt x="1058" y="3894"/>
                    <a:pt x="1035" y="3786"/>
                    <a:pt x="1011" y="3678"/>
                  </a:cubicBezTo>
                  <a:cubicBezTo>
                    <a:pt x="846" y="2952"/>
                    <a:pt x="685" y="2238"/>
                    <a:pt x="523" y="1520"/>
                  </a:cubicBezTo>
                  <a:cubicBezTo>
                    <a:pt x="412" y="1023"/>
                    <a:pt x="300" y="526"/>
                    <a:pt x="187" y="25"/>
                  </a:cubicBezTo>
                  <a:cubicBezTo>
                    <a:pt x="126" y="16"/>
                    <a:pt x="62" y="5"/>
                    <a:pt x="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82" name="Google Shape;3082;p48"/>
            <p:cNvSpPr/>
            <p:nvPr/>
          </p:nvSpPr>
          <p:spPr>
            <a:xfrm>
              <a:off x="1774675" y="4704625"/>
              <a:ext cx="97425" cy="66250"/>
            </a:xfrm>
            <a:custGeom>
              <a:avLst/>
              <a:gdLst/>
              <a:ahLst/>
              <a:cxnLst/>
              <a:rect l="l" t="t" r="r" b="b"/>
              <a:pathLst>
                <a:path w="3897" h="2650" extrusionOk="0">
                  <a:moveTo>
                    <a:pt x="54" y="1"/>
                  </a:moveTo>
                  <a:cubicBezTo>
                    <a:pt x="35" y="55"/>
                    <a:pt x="19" y="113"/>
                    <a:pt x="1" y="170"/>
                  </a:cubicBezTo>
                  <a:cubicBezTo>
                    <a:pt x="404" y="305"/>
                    <a:pt x="772" y="528"/>
                    <a:pt x="1173" y="773"/>
                  </a:cubicBezTo>
                  <a:lnTo>
                    <a:pt x="1220" y="803"/>
                  </a:lnTo>
                  <a:cubicBezTo>
                    <a:pt x="2041" y="1303"/>
                    <a:pt x="2833" y="1871"/>
                    <a:pt x="3573" y="2489"/>
                  </a:cubicBezTo>
                  <a:cubicBezTo>
                    <a:pt x="3630" y="2534"/>
                    <a:pt x="3685" y="2579"/>
                    <a:pt x="3738" y="2627"/>
                  </a:cubicBezTo>
                  <a:cubicBezTo>
                    <a:pt x="3742" y="2630"/>
                    <a:pt x="3746" y="2635"/>
                    <a:pt x="3753" y="2637"/>
                  </a:cubicBezTo>
                  <a:cubicBezTo>
                    <a:pt x="3763" y="2643"/>
                    <a:pt x="3772" y="2646"/>
                    <a:pt x="3783" y="2648"/>
                  </a:cubicBezTo>
                  <a:cubicBezTo>
                    <a:pt x="3787" y="2649"/>
                    <a:pt x="3791" y="2649"/>
                    <a:pt x="3794" y="2649"/>
                  </a:cubicBezTo>
                  <a:cubicBezTo>
                    <a:pt x="3820" y="2649"/>
                    <a:pt x="3847" y="2637"/>
                    <a:pt x="3865" y="2618"/>
                  </a:cubicBezTo>
                  <a:cubicBezTo>
                    <a:pt x="3896" y="2579"/>
                    <a:pt x="3892" y="2522"/>
                    <a:pt x="3855" y="2491"/>
                  </a:cubicBezTo>
                  <a:cubicBezTo>
                    <a:pt x="3839" y="2476"/>
                    <a:pt x="3820" y="2462"/>
                    <a:pt x="3804" y="2449"/>
                  </a:cubicBezTo>
                  <a:cubicBezTo>
                    <a:pt x="3023" y="1786"/>
                    <a:pt x="2188" y="1180"/>
                    <a:pt x="1314" y="649"/>
                  </a:cubicBezTo>
                  <a:lnTo>
                    <a:pt x="1268" y="622"/>
                  </a:lnTo>
                  <a:cubicBezTo>
                    <a:pt x="857" y="369"/>
                    <a:pt x="477" y="139"/>
                    <a:pt x="5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83" name="Google Shape;3083;p48"/>
            <p:cNvSpPr/>
            <p:nvPr/>
          </p:nvSpPr>
          <p:spPr>
            <a:xfrm>
              <a:off x="2162300" y="4789625"/>
              <a:ext cx="124075" cy="248025"/>
            </a:xfrm>
            <a:custGeom>
              <a:avLst/>
              <a:gdLst/>
              <a:ahLst/>
              <a:cxnLst/>
              <a:rect l="l" t="t" r="r" b="b"/>
              <a:pathLst>
                <a:path w="4963" h="9921" extrusionOk="0">
                  <a:moveTo>
                    <a:pt x="3407" y="0"/>
                  </a:moveTo>
                  <a:cubicBezTo>
                    <a:pt x="914" y="2552"/>
                    <a:pt x="1" y="6536"/>
                    <a:pt x="1134" y="9921"/>
                  </a:cubicBezTo>
                  <a:cubicBezTo>
                    <a:pt x="2755" y="8978"/>
                    <a:pt x="4220" y="7139"/>
                    <a:pt x="4591" y="5302"/>
                  </a:cubicBezTo>
                  <a:cubicBezTo>
                    <a:pt x="4963" y="3463"/>
                    <a:pt x="4503" y="1523"/>
                    <a:pt x="340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84" name="Google Shape;3084;p48"/>
            <p:cNvSpPr/>
            <p:nvPr/>
          </p:nvSpPr>
          <p:spPr>
            <a:xfrm>
              <a:off x="1893950" y="4994050"/>
              <a:ext cx="279150" cy="96950"/>
            </a:xfrm>
            <a:custGeom>
              <a:avLst/>
              <a:gdLst/>
              <a:ahLst/>
              <a:cxnLst/>
              <a:rect l="l" t="t" r="r" b="b"/>
              <a:pathLst>
                <a:path w="11166" h="3878" extrusionOk="0">
                  <a:moveTo>
                    <a:pt x="6253" y="0"/>
                  </a:moveTo>
                  <a:cubicBezTo>
                    <a:pt x="4048" y="0"/>
                    <a:pt x="1841" y="621"/>
                    <a:pt x="1" y="1837"/>
                  </a:cubicBezTo>
                  <a:cubicBezTo>
                    <a:pt x="873" y="2694"/>
                    <a:pt x="1880" y="3345"/>
                    <a:pt x="3064" y="3646"/>
                  </a:cubicBezTo>
                  <a:cubicBezTo>
                    <a:pt x="3709" y="3809"/>
                    <a:pt x="4370" y="3877"/>
                    <a:pt x="5035" y="3877"/>
                  </a:cubicBezTo>
                  <a:cubicBezTo>
                    <a:pt x="5878" y="3877"/>
                    <a:pt x="6727" y="3767"/>
                    <a:pt x="7555" y="3600"/>
                  </a:cubicBezTo>
                  <a:cubicBezTo>
                    <a:pt x="8167" y="3477"/>
                    <a:pt x="8779" y="3320"/>
                    <a:pt x="9328" y="3024"/>
                  </a:cubicBezTo>
                  <a:cubicBezTo>
                    <a:pt x="10133" y="2589"/>
                    <a:pt x="10568" y="1805"/>
                    <a:pt x="11166" y="1112"/>
                  </a:cubicBezTo>
                  <a:cubicBezTo>
                    <a:pt x="9641" y="367"/>
                    <a:pt x="7948" y="0"/>
                    <a:pt x="62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85" name="Google Shape;3085;p48"/>
            <p:cNvSpPr/>
            <p:nvPr/>
          </p:nvSpPr>
          <p:spPr>
            <a:xfrm>
              <a:off x="2408725" y="4744875"/>
              <a:ext cx="196975" cy="334925"/>
            </a:xfrm>
            <a:custGeom>
              <a:avLst/>
              <a:gdLst/>
              <a:ahLst/>
              <a:cxnLst/>
              <a:rect l="l" t="t" r="r" b="b"/>
              <a:pathLst>
                <a:path w="7879" h="13397" extrusionOk="0">
                  <a:moveTo>
                    <a:pt x="7751" y="0"/>
                  </a:moveTo>
                  <a:cubicBezTo>
                    <a:pt x="7741" y="0"/>
                    <a:pt x="7732" y="2"/>
                    <a:pt x="7722" y="6"/>
                  </a:cubicBezTo>
                  <a:cubicBezTo>
                    <a:pt x="7681" y="12"/>
                    <a:pt x="7645" y="46"/>
                    <a:pt x="7634" y="87"/>
                  </a:cubicBezTo>
                  <a:cubicBezTo>
                    <a:pt x="7609" y="166"/>
                    <a:pt x="7588" y="247"/>
                    <a:pt x="7564" y="326"/>
                  </a:cubicBezTo>
                  <a:cubicBezTo>
                    <a:pt x="7555" y="360"/>
                    <a:pt x="7544" y="390"/>
                    <a:pt x="7536" y="423"/>
                  </a:cubicBezTo>
                  <a:cubicBezTo>
                    <a:pt x="6644" y="3398"/>
                    <a:pt x="5325" y="6228"/>
                    <a:pt x="3629" y="8819"/>
                  </a:cubicBezTo>
                  <a:cubicBezTo>
                    <a:pt x="3549" y="8944"/>
                    <a:pt x="3465" y="9069"/>
                    <a:pt x="3381" y="9195"/>
                  </a:cubicBezTo>
                  <a:cubicBezTo>
                    <a:pt x="2373" y="10683"/>
                    <a:pt x="1245" y="12090"/>
                    <a:pt x="0" y="13397"/>
                  </a:cubicBezTo>
                  <a:cubicBezTo>
                    <a:pt x="142" y="13363"/>
                    <a:pt x="285" y="13330"/>
                    <a:pt x="427" y="13294"/>
                  </a:cubicBezTo>
                  <a:cubicBezTo>
                    <a:pt x="1603" y="12030"/>
                    <a:pt x="2676" y="10673"/>
                    <a:pt x="3633" y="9243"/>
                  </a:cubicBezTo>
                  <a:cubicBezTo>
                    <a:pt x="3641" y="9236"/>
                    <a:pt x="3645" y="9227"/>
                    <a:pt x="3650" y="9218"/>
                  </a:cubicBezTo>
                  <a:cubicBezTo>
                    <a:pt x="3819" y="8963"/>
                    <a:pt x="3987" y="8704"/>
                    <a:pt x="4152" y="8445"/>
                  </a:cubicBezTo>
                  <a:cubicBezTo>
                    <a:pt x="4201" y="8365"/>
                    <a:pt x="4251" y="8284"/>
                    <a:pt x="4300" y="8203"/>
                  </a:cubicBezTo>
                  <a:cubicBezTo>
                    <a:pt x="5799" y="5771"/>
                    <a:pt x="6976" y="3146"/>
                    <a:pt x="7788" y="397"/>
                  </a:cubicBezTo>
                  <a:cubicBezTo>
                    <a:pt x="7815" y="315"/>
                    <a:pt x="7838" y="232"/>
                    <a:pt x="7862" y="151"/>
                  </a:cubicBezTo>
                  <a:cubicBezTo>
                    <a:pt x="7878" y="87"/>
                    <a:pt x="7844" y="22"/>
                    <a:pt x="7781" y="6"/>
                  </a:cubicBezTo>
                  <a:cubicBezTo>
                    <a:pt x="7770" y="2"/>
                    <a:pt x="7761" y="0"/>
                    <a:pt x="775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86" name="Google Shape;3086;p48"/>
            <p:cNvSpPr/>
            <p:nvPr/>
          </p:nvSpPr>
          <p:spPr>
            <a:xfrm>
              <a:off x="2441075" y="4453800"/>
              <a:ext cx="368725" cy="309825"/>
            </a:xfrm>
            <a:custGeom>
              <a:avLst/>
              <a:gdLst/>
              <a:ahLst/>
              <a:cxnLst/>
              <a:rect l="l" t="t" r="r" b="b"/>
              <a:pathLst>
                <a:path w="14749" h="12393" extrusionOk="0">
                  <a:moveTo>
                    <a:pt x="7596" y="1"/>
                  </a:moveTo>
                  <a:cubicBezTo>
                    <a:pt x="6493" y="1"/>
                    <a:pt x="5403" y="244"/>
                    <a:pt x="4447" y="753"/>
                  </a:cubicBezTo>
                  <a:cubicBezTo>
                    <a:pt x="4390" y="779"/>
                    <a:pt x="4334" y="811"/>
                    <a:pt x="4279" y="841"/>
                  </a:cubicBezTo>
                  <a:cubicBezTo>
                    <a:pt x="3559" y="1250"/>
                    <a:pt x="2921" y="1818"/>
                    <a:pt x="2421" y="2549"/>
                  </a:cubicBezTo>
                  <a:cubicBezTo>
                    <a:pt x="2314" y="2705"/>
                    <a:pt x="2213" y="2864"/>
                    <a:pt x="2123" y="3021"/>
                  </a:cubicBezTo>
                  <a:cubicBezTo>
                    <a:pt x="2090" y="3075"/>
                    <a:pt x="2058" y="3130"/>
                    <a:pt x="2031" y="3188"/>
                  </a:cubicBezTo>
                  <a:cubicBezTo>
                    <a:pt x="0" y="6944"/>
                    <a:pt x="2679" y="10671"/>
                    <a:pt x="6187" y="11938"/>
                  </a:cubicBezTo>
                  <a:cubicBezTo>
                    <a:pt x="6243" y="11958"/>
                    <a:pt x="6301" y="11979"/>
                    <a:pt x="6357" y="11996"/>
                  </a:cubicBezTo>
                  <a:cubicBezTo>
                    <a:pt x="7118" y="12253"/>
                    <a:pt x="7914" y="12393"/>
                    <a:pt x="8707" y="12393"/>
                  </a:cubicBezTo>
                  <a:cubicBezTo>
                    <a:pt x="10310" y="12393"/>
                    <a:pt x="11900" y="11820"/>
                    <a:pt x="13158" y="10474"/>
                  </a:cubicBezTo>
                  <a:cubicBezTo>
                    <a:pt x="13773" y="9816"/>
                    <a:pt x="14188" y="9004"/>
                    <a:pt x="14417" y="8135"/>
                  </a:cubicBezTo>
                  <a:cubicBezTo>
                    <a:pt x="14437" y="8058"/>
                    <a:pt x="14456" y="7980"/>
                    <a:pt x="14471" y="7899"/>
                  </a:cubicBezTo>
                  <a:lnTo>
                    <a:pt x="14472" y="7895"/>
                  </a:lnTo>
                  <a:cubicBezTo>
                    <a:pt x="14749" y="6647"/>
                    <a:pt x="14642" y="5301"/>
                    <a:pt x="14178" y="4134"/>
                  </a:cubicBezTo>
                  <a:cubicBezTo>
                    <a:pt x="14030" y="3763"/>
                    <a:pt x="13850" y="3415"/>
                    <a:pt x="13640" y="3089"/>
                  </a:cubicBezTo>
                  <a:cubicBezTo>
                    <a:pt x="13579" y="2996"/>
                    <a:pt x="13517" y="2904"/>
                    <a:pt x="13454" y="2814"/>
                  </a:cubicBezTo>
                  <a:cubicBezTo>
                    <a:pt x="13417" y="2766"/>
                    <a:pt x="13381" y="2718"/>
                    <a:pt x="13345" y="2673"/>
                  </a:cubicBezTo>
                  <a:cubicBezTo>
                    <a:pt x="12373" y="1413"/>
                    <a:pt x="10920" y="566"/>
                    <a:pt x="9359" y="206"/>
                  </a:cubicBezTo>
                  <a:cubicBezTo>
                    <a:pt x="9297" y="189"/>
                    <a:pt x="9233" y="174"/>
                    <a:pt x="9174" y="165"/>
                  </a:cubicBezTo>
                  <a:cubicBezTo>
                    <a:pt x="8654" y="56"/>
                    <a:pt x="8123" y="1"/>
                    <a:pt x="759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087" name="Google Shape;3087;p48"/>
            <p:cNvSpPr/>
            <p:nvPr/>
          </p:nvSpPr>
          <p:spPr>
            <a:xfrm>
              <a:off x="2491825" y="4529275"/>
              <a:ext cx="313100" cy="226300"/>
            </a:xfrm>
            <a:custGeom>
              <a:avLst/>
              <a:gdLst/>
              <a:ahLst/>
              <a:cxnLst/>
              <a:rect l="l" t="t" r="r" b="b"/>
              <a:pathLst>
                <a:path w="12524" h="9052" extrusionOk="0">
                  <a:moveTo>
                    <a:pt x="93" y="0"/>
                  </a:moveTo>
                  <a:cubicBezTo>
                    <a:pt x="59" y="55"/>
                    <a:pt x="28" y="110"/>
                    <a:pt x="1" y="168"/>
                  </a:cubicBezTo>
                  <a:cubicBezTo>
                    <a:pt x="1047" y="338"/>
                    <a:pt x="2032" y="950"/>
                    <a:pt x="2777" y="1861"/>
                  </a:cubicBezTo>
                  <a:lnTo>
                    <a:pt x="2779" y="1865"/>
                  </a:lnTo>
                  <a:cubicBezTo>
                    <a:pt x="2799" y="1885"/>
                    <a:pt x="2816" y="1907"/>
                    <a:pt x="2831" y="1931"/>
                  </a:cubicBezTo>
                  <a:lnTo>
                    <a:pt x="2836" y="1932"/>
                  </a:lnTo>
                  <a:cubicBezTo>
                    <a:pt x="3183" y="2366"/>
                    <a:pt x="3474" y="2869"/>
                    <a:pt x="3693" y="3423"/>
                  </a:cubicBezTo>
                  <a:cubicBezTo>
                    <a:pt x="4307" y="4976"/>
                    <a:pt x="4356" y="6726"/>
                    <a:pt x="4243" y="8125"/>
                  </a:cubicBezTo>
                  <a:cubicBezTo>
                    <a:pt x="4241" y="8129"/>
                    <a:pt x="4241" y="8129"/>
                    <a:pt x="4241" y="8131"/>
                  </a:cubicBezTo>
                  <a:cubicBezTo>
                    <a:pt x="4238" y="8173"/>
                    <a:pt x="4236" y="8218"/>
                    <a:pt x="4229" y="8264"/>
                  </a:cubicBezTo>
                  <a:cubicBezTo>
                    <a:pt x="4210" y="8494"/>
                    <a:pt x="4184" y="8712"/>
                    <a:pt x="4157" y="8919"/>
                  </a:cubicBezTo>
                  <a:cubicBezTo>
                    <a:pt x="4156" y="8931"/>
                    <a:pt x="4153" y="8941"/>
                    <a:pt x="4152" y="8949"/>
                  </a:cubicBezTo>
                  <a:cubicBezTo>
                    <a:pt x="4145" y="8998"/>
                    <a:pt x="4178" y="9042"/>
                    <a:pt x="4226" y="9050"/>
                  </a:cubicBezTo>
                  <a:cubicBezTo>
                    <a:pt x="4230" y="9051"/>
                    <a:pt x="4234" y="9051"/>
                    <a:pt x="4238" y="9051"/>
                  </a:cubicBezTo>
                  <a:cubicBezTo>
                    <a:pt x="4281" y="9051"/>
                    <a:pt x="4320" y="9022"/>
                    <a:pt x="4327" y="8977"/>
                  </a:cubicBezTo>
                  <a:cubicBezTo>
                    <a:pt x="4608" y="7458"/>
                    <a:pt x="5088" y="6262"/>
                    <a:pt x="5798" y="5318"/>
                  </a:cubicBezTo>
                  <a:cubicBezTo>
                    <a:pt x="6553" y="4320"/>
                    <a:pt x="7568" y="3646"/>
                    <a:pt x="8637" y="3424"/>
                  </a:cubicBezTo>
                  <a:cubicBezTo>
                    <a:pt x="8674" y="3418"/>
                    <a:pt x="8709" y="3410"/>
                    <a:pt x="8746" y="3403"/>
                  </a:cubicBezTo>
                  <a:lnTo>
                    <a:pt x="8749" y="3402"/>
                  </a:lnTo>
                  <a:cubicBezTo>
                    <a:pt x="8863" y="3382"/>
                    <a:pt x="8976" y="3366"/>
                    <a:pt x="9090" y="3357"/>
                  </a:cubicBezTo>
                  <a:cubicBezTo>
                    <a:pt x="9190" y="3348"/>
                    <a:pt x="9290" y="3344"/>
                    <a:pt x="9390" y="3344"/>
                  </a:cubicBezTo>
                  <a:cubicBezTo>
                    <a:pt x="10654" y="3344"/>
                    <a:pt x="11840" y="4026"/>
                    <a:pt x="12341" y="5074"/>
                  </a:cubicBezTo>
                  <a:cubicBezTo>
                    <a:pt x="12351" y="5092"/>
                    <a:pt x="12367" y="5108"/>
                    <a:pt x="12388" y="5116"/>
                  </a:cubicBezTo>
                  <a:cubicBezTo>
                    <a:pt x="12398" y="5121"/>
                    <a:pt x="12410" y="5124"/>
                    <a:pt x="12423" y="5124"/>
                  </a:cubicBezTo>
                  <a:cubicBezTo>
                    <a:pt x="12436" y="5124"/>
                    <a:pt x="12449" y="5121"/>
                    <a:pt x="12462" y="5116"/>
                  </a:cubicBezTo>
                  <a:cubicBezTo>
                    <a:pt x="12464" y="5114"/>
                    <a:pt x="12464" y="5114"/>
                    <a:pt x="12465" y="5113"/>
                  </a:cubicBezTo>
                  <a:cubicBezTo>
                    <a:pt x="12506" y="5090"/>
                    <a:pt x="12523" y="5040"/>
                    <a:pt x="12504" y="4996"/>
                  </a:cubicBezTo>
                  <a:cubicBezTo>
                    <a:pt x="12483" y="4954"/>
                    <a:pt x="12465" y="4916"/>
                    <a:pt x="12442" y="4880"/>
                  </a:cubicBezTo>
                  <a:lnTo>
                    <a:pt x="12443" y="4876"/>
                  </a:lnTo>
                  <a:cubicBezTo>
                    <a:pt x="11881" y="3835"/>
                    <a:pt x="10675" y="3164"/>
                    <a:pt x="9393" y="3164"/>
                  </a:cubicBezTo>
                  <a:cubicBezTo>
                    <a:pt x="9288" y="3164"/>
                    <a:pt x="9182" y="3169"/>
                    <a:pt x="9076" y="3178"/>
                  </a:cubicBezTo>
                  <a:cubicBezTo>
                    <a:pt x="9005" y="3184"/>
                    <a:pt x="8938" y="3193"/>
                    <a:pt x="8868" y="3201"/>
                  </a:cubicBezTo>
                  <a:cubicBezTo>
                    <a:pt x="8791" y="3213"/>
                    <a:pt x="8717" y="3225"/>
                    <a:pt x="8640" y="3241"/>
                  </a:cubicBezTo>
                  <a:lnTo>
                    <a:pt x="8637" y="3242"/>
                  </a:lnTo>
                  <a:cubicBezTo>
                    <a:pt x="7513" y="3466"/>
                    <a:pt x="6445" y="4166"/>
                    <a:pt x="5657" y="5212"/>
                  </a:cubicBezTo>
                  <a:cubicBezTo>
                    <a:pt x="5214" y="5799"/>
                    <a:pt x="4860" y="6479"/>
                    <a:pt x="4586" y="7271"/>
                  </a:cubicBezTo>
                  <a:cubicBezTo>
                    <a:pt x="4584" y="7274"/>
                    <a:pt x="4584" y="7274"/>
                    <a:pt x="4584" y="7277"/>
                  </a:cubicBezTo>
                  <a:cubicBezTo>
                    <a:pt x="4537" y="7407"/>
                    <a:pt x="4493" y="7544"/>
                    <a:pt x="4452" y="7684"/>
                  </a:cubicBezTo>
                  <a:cubicBezTo>
                    <a:pt x="4466" y="7442"/>
                    <a:pt x="4473" y="7189"/>
                    <a:pt x="4471" y="6932"/>
                  </a:cubicBezTo>
                  <a:lnTo>
                    <a:pt x="4473" y="6928"/>
                  </a:lnTo>
                  <a:cubicBezTo>
                    <a:pt x="4470" y="5779"/>
                    <a:pt x="4321" y="4514"/>
                    <a:pt x="3862" y="3356"/>
                  </a:cubicBezTo>
                  <a:cubicBezTo>
                    <a:pt x="3631" y="2771"/>
                    <a:pt x="3319" y="2242"/>
                    <a:pt x="2948" y="1784"/>
                  </a:cubicBezTo>
                  <a:lnTo>
                    <a:pt x="2947" y="1782"/>
                  </a:lnTo>
                  <a:cubicBezTo>
                    <a:pt x="2878" y="1695"/>
                    <a:pt x="2808" y="1610"/>
                    <a:pt x="2733" y="1532"/>
                  </a:cubicBezTo>
                  <a:cubicBezTo>
                    <a:pt x="2002" y="724"/>
                    <a:pt x="1076" y="177"/>
                    <a:pt x="9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88" name="Google Shape;3088;p48"/>
            <p:cNvSpPr/>
            <p:nvPr/>
          </p:nvSpPr>
          <p:spPr>
            <a:xfrm>
              <a:off x="2597375" y="4457900"/>
              <a:ext cx="77700" cy="279525"/>
            </a:xfrm>
            <a:custGeom>
              <a:avLst/>
              <a:gdLst/>
              <a:ahLst/>
              <a:cxnLst/>
              <a:rect l="l" t="t" r="r" b="b"/>
              <a:pathLst>
                <a:path w="3108" h="11181" extrusionOk="0">
                  <a:moveTo>
                    <a:pt x="2923" y="1"/>
                  </a:moveTo>
                  <a:cubicBezTo>
                    <a:pt x="2506" y="734"/>
                    <a:pt x="2286" y="1554"/>
                    <a:pt x="2075" y="2351"/>
                  </a:cubicBezTo>
                  <a:cubicBezTo>
                    <a:pt x="1422" y="4777"/>
                    <a:pt x="755" y="7272"/>
                    <a:pt x="251" y="9786"/>
                  </a:cubicBezTo>
                  <a:cubicBezTo>
                    <a:pt x="167" y="10187"/>
                    <a:pt x="92" y="10584"/>
                    <a:pt x="22" y="10981"/>
                  </a:cubicBezTo>
                  <a:cubicBezTo>
                    <a:pt x="15" y="11012"/>
                    <a:pt x="9" y="11045"/>
                    <a:pt x="4" y="11075"/>
                  </a:cubicBezTo>
                  <a:cubicBezTo>
                    <a:pt x="0" y="11090"/>
                    <a:pt x="2" y="11105"/>
                    <a:pt x="7" y="11119"/>
                  </a:cubicBezTo>
                  <a:cubicBezTo>
                    <a:pt x="17" y="11149"/>
                    <a:pt x="43" y="11172"/>
                    <a:pt x="77" y="11179"/>
                  </a:cubicBezTo>
                  <a:cubicBezTo>
                    <a:pt x="82" y="11180"/>
                    <a:pt x="86" y="11180"/>
                    <a:pt x="90" y="11180"/>
                  </a:cubicBezTo>
                  <a:cubicBezTo>
                    <a:pt x="107" y="11180"/>
                    <a:pt x="122" y="11176"/>
                    <a:pt x="135" y="11169"/>
                  </a:cubicBezTo>
                  <a:cubicBezTo>
                    <a:pt x="159" y="11156"/>
                    <a:pt x="176" y="11135"/>
                    <a:pt x="180" y="11108"/>
                  </a:cubicBezTo>
                  <a:cubicBezTo>
                    <a:pt x="237" y="10784"/>
                    <a:pt x="299" y="10459"/>
                    <a:pt x="362" y="10133"/>
                  </a:cubicBezTo>
                  <a:cubicBezTo>
                    <a:pt x="875" y="7519"/>
                    <a:pt x="1571" y="4920"/>
                    <a:pt x="2247" y="2398"/>
                  </a:cubicBezTo>
                  <a:cubicBezTo>
                    <a:pt x="2463" y="1595"/>
                    <a:pt x="2685" y="769"/>
                    <a:pt x="3108" y="42"/>
                  </a:cubicBezTo>
                  <a:cubicBezTo>
                    <a:pt x="3046" y="25"/>
                    <a:pt x="2983" y="10"/>
                    <a:pt x="29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89" name="Google Shape;3089;p48"/>
            <p:cNvSpPr/>
            <p:nvPr/>
          </p:nvSpPr>
          <p:spPr>
            <a:xfrm>
              <a:off x="2548100" y="4472625"/>
              <a:ext cx="17800" cy="105175"/>
            </a:xfrm>
            <a:custGeom>
              <a:avLst/>
              <a:gdLst/>
              <a:ahLst/>
              <a:cxnLst/>
              <a:rect l="l" t="t" r="r" b="b"/>
              <a:pathLst>
                <a:path w="712" h="4207" extrusionOk="0">
                  <a:moveTo>
                    <a:pt x="167" y="0"/>
                  </a:moveTo>
                  <a:cubicBezTo>
                    <a:pt x="110" y="26"/>
                    <a:pt x="54" y="58"/>
                    <a:pt x="0" y="88"/>
                  </a:cubicBezTo>
                  <a:cubicBezTo>
                    <a:pt x="65" y="598"/>
                    <a:pt x="132" y="1102"/>
                    <a:pt x="198" y="1607"/>
                  </a:cubicBezTo>
                  <a:cubicBezTo>
                    <a:pt x="292" y="2336"/>
                    <a:pt x="388" y="3063"/>
                    <a:pt x="482" y="3801"/>
                  </a:cubicBezTo>
                  <a:cubicBezTo>
                    <a:pt x="496" y="3910"/>
                    <a:pt x="512" y="4019"/>
                    <a:pt x="526" y="4128"/>
                  </a:cubicBezTo>
                  <a:lnTo>
                    <a:pt x="527" y="4131"/>
                  </a:lnTo>
                  <a:cubicBezTo>
                    <a:pt x="532" y="4163"/>
                    <a:pt x="554" y="4187"/>
                    <a:pt x="583" y="4198"/>
                  </a:cubicBezTo>
                  <a:cubicBezTo>
                    <a:pt x="594" y="4202"/>
                    <a:pt x="607" y="4206"/>
                    <a:pt x="619" y="4206"/>
                  </a:cubicBezTo>
                  <a:cubicBezTo>
                    <a:pt x="622" y="4206"/>
                    <a:pt x="625" y="4206"/>
                    <a:pt x="628" y="4205"/>
                  </a:cubicBezTo>
                  <a:cubicBezTo>
                    <a:pt x="640" y="4204"/>
                    <a:pt x="650" y="4198"/>
                    <a:pt x="660" y="4194"/>
                  </a:cubicBezTo>
                  <a:cubicBezTo>
                    <a:pt x="691" y="4177"/>
                    <a:pt x="711" y="4144"/>
                    <a:pt x="706" y="4106"/>
                  </a:cubicBezTo>
                  <a:cubicBezTo>
                    <a:pt x="705" y="4087"/>
                    <a:pt x="702" y="4070"/>
                    <a:pt x="698" y="4053"/>
                  </a:cubicBezTo>
                  <a:cubicBezTo>
                    <a:pt x="589" y="3220"/>
                    <a:pt x="481" y="2402"/>
                    <a:pt x="374" y="1582"/>
                  </a:cubicBezTo>
                  <a:cubicBezTo>
                    <a:pt x="306" y="1055"/>
                    <a:pt x="237" y="530"/>
                    <a:pt x="1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90" name="Google Shape;3090;p48"/>
            <p:cNvSpPr/>
            <p:nvPr/>
          </p:nvSpPr>
          <p:spPr>
            <a:xfrm>
              <a:off x="2706275" y="4520600"/>
              <a:ext cx="71125" cy="94550"/>
            </a:xfrm>
            <a:custGeom>
              <a:avLst/>
              <a:gdLst/>
              <a:ahLst/>
              <a:cxnLst/>
              <a:rect l="l" t="t" r="r" b="b"/>
              <a:pathLst>
                <a:path w="2845" h="3782" extrusionOk="0">
                  <a:moveTo>
                    <a:pt x="2736" y="1"/>
                  </a:moveTo>
                  <a:cubicBezTo>
                    <a:pt x="2386" y="275"/>
                    <a:pt x="2109" y="621"/>
                    <a:pt x="1810" y="1003"/>
                  </a:cubicBezTo>
                  <a:lnTo>
                    <a:pt x="1775" y="1044"/>
                  </a:lnTo>
                  <a:cubicBezTo>
                    <a:pt x="1138" y="1842"/>
                    <a:pt x="562" y="2701"/>
                    <a:pt x="57" y="3590"/>
                  </a:cubicBezTo>
                  <a:cubicBezTo>
                    <a:pt x="46" y="3607"/>
                    <a:pt x="33" y="3627"/>
                    <a:pt x="23" y="3646"/>
                  </a:cubicBezTo>
                  <a:cubicBezTo>
                    <a:pt x="1" y="3690"/>
                    <a:pt x="17" y="3745"/>
                    <a:pt x="58" y="3771"/>
                  </a:cubicBezTo>
                  <a:cubicBezTo>
                    <a:pt x="72" y="3778"/>
                    <a:pt x="87" y="3782"/>
                    <a:pt x="103" y="3782"/>
                  </a:cubicBezTo>
                  <a:cubicBezTo>
                    <a:pt x="118" y="3782"/>
                    <a:pt x="133" y="3778"/>
                    <a:pt x="146" y="3771"/>
                  </a:cubicBezTo>
                  <a:cubicBezTo>
                    <a:pt x="156" y="3765"/>
                    <a:pt x="164" y="3757"/>
                    <a:pt x="169" y="3749"/>
                  </a:cubicBezTo>
                  <a:cubicBezTo>
                    <a:pt x="175" y="3745"/>
                    <a:pt x="176" y="3739"/>
                    <a:pt x="181" y="3735"/>
                  </a:cubicBezTo>
                  <a:cubicBezTo>
                    <a:pt x="213" y="3672"/>
                    <a:pt x="252" y="3611"/>
                    <a:pt x="288" y="3550"/>
                  </a:cubicBezTo>
                  <a:cubicBezTo>
                    <a:pt x="769" y="2713"/>
                    <a:pt x="1318" y="1909"/>
                    <a:pt x="1918" y="1155"/>
                  </a:cubicBezTo>
                  <a:lnTo>
                    <a:pt x="1951" y="1112"/>
                  </a:lnTo>
                  <a:cubicBezTo>
                    <a:pt x="2243" y="743"/>
                    <a:pt x="2511" y="407"/>
                    <a:pt x="2845" y="142"/>
                  </a:cubicBezTo>
                  <a:cubicBezTo>
                    <a:pt x="2808" y="94"/>
                    <a:pt x="2772" y="46"/>
                    <a:pt x="273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91" name="Google Shape;3091;p48"/>
            <p:cNvSpPr/>
            <p:nvPr/>
          </p:nvSpPr>
          <p:spPr>
            <a:xfrm>
              <a:off x="2348625" y="4762725"/>
              <a:ext cx="151400" cy="213325"/>
            </a:xfrm>
            <a:custGeom>
              <a:avLst/>
              <a:gdLst/>
              <a:ahLst/>
              <a:cxnLst/>
              <a:rect l="l" t="t" r="r" b="b"/>
              <a:pathLst>
                <a:path w="6056" h="8533" extrusionOk="0">
                  <a:moveTo>
                    <a:pt x="506" y="0"/>
                  </a:moveTo>
                  <a:cubicBezTo>
                    <a:pt x="0" y="1807"/>
                    <a:pt x="237" y="3787"/>
                    <a:pt x="1219" y="5385"/>
                  </a:cubicBezTo>
                  <a:cubicBezTo>
                    <a:pt x="2200" y="6982"/>
                    <a:pt x="4209" y="8204"/>
                    <a:pt x="6056" y="8532"/>
                  </a:cubicBezTo>
                  <a:cubicBezTo>
                    <a:pt x="5954" y="4965"/>
                    <a:pt x="3726" y="1538"/>
                    <a:pt x="50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92" name="Google Shape;3092;p48"/>
            <p:cNvSpPr/>
            <p:nvPr/>
          </p:nvSpPr>
          <p:spPr>
            <a:xfrm>
              <a:off x="2511075" y="4868875"/>
              <a:ext cx="268275" cy="116450"/>
            </a:xfrm>
            <a:custGeom>
              <a:avLst/>
              <a:gdLst/>
              <a:ahLst/>
              <a:cxnLst/>
              <a:rect l="l" t="t" r="r" b="b"/>
              <a:pathLst>
                <a:path w="10731" h="4658" extrusionOk="0">
                  <a:moveTo>
                    <a:pt x="8228" y="0"/>
                  </a:moveTo>
                  <a:cubicBezTo>
                    <a:pt x="5176" y="0"/>
                    <a:pt x="2117" y="1244"/>
                    <a:pt x="0" y="3451"/>
                  </a:cubicBezTo>
                  <a:cubicBezTo>
                    <a:pt x="799" y="3896"/>
                    <a:pt x="1477" y="4483"/>
                    <a:pt x="2383" y="4615"/>
                  </a:cubicBezTo>
                  <a:cubicBezTo>
                    <a:pt x="2591" y="4645"/>
                    <a:pt x="2801" y="4658"/>
                    <a:pt x="3011" y="4658"/>
                  </a:cubicBezTo>
                  <a:cubicBezTo>
                    <a:pt x="3424" y="4658"/>
                    <a:pt x="3838" y="4609"/>
                    <a:pt x="4246" y="4545"/>
                  </a:cubicBezTo>
                  <a:cubicBezTo>
                    <a:pt x="5738" y="4315"/>
                    <a:pt x="7231" y="3893"/>
                    <a:pt x="8478" y="3041"/>
                  </a:cubicBezTo>
                  <a:cubicBezTo>
                    <a:pt x="9486" y="2352"/>
                    <a:pt x="10207" y="1394"/>
                    <a:pt x="10731" y="290"/>
                  </a:cubicBezTo>
                  <a:cubicBezTo>
                    <a:pt x="9910" y="95"/>
                    <a:pt x="9069" y="0"/>
                    <a:pt x="822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93" name="Google Shape;3093;p48"/>
            <p:cNvSpPr/>
            <p:nvPr/>
          </p:nvSpPr>
          <p:spPr>
            <a:xfrm>
              <a:off x="2125150" y="4301200"/>
              <a:ext cx="118775" cy="181650"/>
            </a:xfrm>
            <a:custGeom>
              <a:avLst/>
              <a:gdLst/>
              <a:ahLst/>
              <a:cxnLst/>
              <a:rect l="l" t="t" r="r" b="b"/>
              <a:pathLst>
                <a:path w="4751" h="7266" extrusionOk="0">
                  <a:moveTo>
                    <a:pt x="2954" y="2746"/>
                  </a:moveTo>
                  <a:lnTo>
                    <a:pt x="2982" y="4209"/>
                  </a:lnTo>
                  <a:lnTo>
                    <a:pt x="1849" y="4432"/>
                  </a:lnTo>
                  <a:lnTo>
                    <a:pt x="1820" y="2970"/>
                  </a:lnTo>
                  <a:lnTo>
                    <a:pt x="2954" y="2746"/>
                  </a:lnTo>
                  <a:close/>
                  <a:moveTo>
                    <a:pt x="3460" y="1"/>
                  </a:moveTo>
                  <a:cubicBezTo>
                    <a:pt x="3424" y="1"/>
                    <a:pt x="3381" y="5"/>
                    <a:pt x="3333" y="15"/>
                  </a:cubicBezTo>
                  <a:lnTo>
                    <a:pt x="3286" y="24"/>
                  </a:lnTo>
                  <a:cubicBezTo>
                    <a:pt x="3106" y="60"/>
                    <a:pt x="2997" y="100"/>
                    <a:pt x="2960" y="143"/>
                  </a:cubicBezTo>
                  <a:cubicBezTo>
                    <a:pt x="2922" y="188"/>
                    <a:pt x="2903" y="245"/>
                    <a:pt x="2904" y="318"/>
                  </a:cubicBezTo>
                  <a:lnTo>
                    <a:pt x="2931" y="1979"/>
                  </a:lnTo>
                  <a:lnTo>
                    <a:pt x="1788" y="2205"/>
                  </a:lnTo>
                  <a:lnTo>
                    <a:pt x="1777" y="470"/>
                  </a:lnTo>
                  <a:cubicBezTo>
                    <a:pt x="1763" y="400"/>
                    <a:pt x="1706" y="365"/>
                    <a:pt x="1606" y="365"/>
                  </a:cubicBezTo>
                  <a:cubicBezTo>
                    <a:pt x="1570" y="365"/>
                    <a:pt x="1527" y="369"/>
                    <a:pt x="1479" y="379"/>
                  </a:cubicBezTo>
                  <a:lnTo>
                    <a:pt x="1440" y="387"/>
                  </a:lnTo>
                  <a:cubicBezTo>
                    <a:pt x="1260" y="422"/>
                    <a:pt x="1151" y="462"/>
                    <a:pt x="1114" y="506"/>
                  </a:cubicBezTo>
                  <a:cubicBezTo>
                    <a:pt x="1077" y="550"/>
                    <a:pt x="1058" y="607"/>
                    <a:pt x="1059" y="681"/>
                  </a:cubicBezTo>
                  <a:lnTo>
                    <a:pt x="1077" y="2345"/>
                  </a:lnTo>
                  <a:lnTo>
                    <a:pt x="173" y="2523"/>
                  </a:lnTo>
                  <a:cubicBezTo>
                    <a:pt x="45" y="2548"/>
                    <a:pt x="0" y="2657"/>
                    <a:pt x="38" y="2849"/>
                  </a:cubicBezTo>
                  <a:lnTo>
                    <a:pt x="70" y="3012"/>
                  </a:lnTo>
                  <a:cubicBezTo>
                    <a:pt x="104" y="3182"/>
                    <a:pt x="172" y="3268"/>
                    <a:pt x="276" y="3268"/>
                  </a:cubicBezTo>
                  <a:cubicBezTo>
                    <a:pt x="290" y="3268"/>
                    <a:pt x="304" y="3266"/>
                    <a:pt x="319" y="3263"/>
                  </a:cubicBezTo>
                  <a:lnTo>
                    <a:pt x="1099" y="3110"/>
                  </a:lnTo>
                  <a:lnTo>
                    <a:pt x="1127" y="4572"/>
                  </a:lnTo>
                  <a:lnTo>
                    <a:pt x="252" y="4744"/>
                  </a:lnTo>
                  <a:cubicBezTo>
                    <a:pt x="126" y="4770"/>
                    <a:pt x="80" y="4879"/>
                    <a:pt x="117" y="5071"/>
                  </a:cubicBezTo>
                  <a:lnTo>
                    <a:pt x="149" y="5234"/>
                  </a:lnTo>
                  <a:cubicBezTo>
                    <a:pt x="184" y="5405"/>
                    <a:pt x="252" y="5490"/>
                    <a:pt x="356" y="5490"/>
                  </a:cubicBezTo>
                  <a:cubicBezTo>
                    <a:pt x="370" y="5490"/>
                    <a:pt x="384" y="5488"/>
                    <a:pt x="399" y="5485"/>
                  </a:cubicBezTo>
                  <a:lnTo>
                    <a:pt x="1130" y="5341"/>
                  </a:lnTo>
                  <a:cubicBezTo>
                    <a:pt x="1139" y="5832"/>
                    <a:pt x="1146" y="6204"/>
                    <a:pt x="1149" y="6456"/>
                  </a:cubicBezTo>
                  <a:cubicBezTo>
                    <a:pt x="1152" y="6708"/>
                    <a:pt x="1154" y="6879"/>
                    <a:pt x="1155" y="6968"/>
                  </a:cubicBezTo>
                  <a:cubicBezTo>
                    <a:pt x="1156" y="7059"/>
                    <a:pt x="1159" y="7116"/>
                    <a:pt x="1165" y="7142"/>
                  </a:cubicBezTo>
                  <a:cubicBezTo>
                    <a:pt x="1180" y="7225"/>
                    <a:pt x="1241" y="7266"/>
                    <a:pt x="1349" y="7266"/>
                  </a:cubicBezTo>
                  <a:cubicBezTo>
                    <a:pt x="1383" y="7266"/>
                    <a:pt x="1422" y="7261"/>
                    <a:pt x="1465" y="7253"/>
                  </a:cubicBezTo>
                  <a:lnTo>
                    <a:pt x="1502" y="7246"/>
                  </a:lnTo>
                  <a:cubicBezTo>
                    <a:pt x="1675" y="7211"/>
                    <a:pt x="1780" y="7172"/>
                    <a:pt x="1818" y="7124"/>
                  </a:cubicBezTo>
                  <a:cubicBezTo>
                    <a:pt x="1855" y="7076"/>
                    <a:pt x="1874" y="7020"/>
                    <a:pt x="1874" y="6953"/>
                  </a:cubicBezTo>
                  <a:lnTo>
                    <a:pt x="1849" y="5201"/>
                  </a:lnTo>
                  <a:lnTo>
                    <a:pt x="2982" y="4977"/>
                  </a:lnTo>
                  <a:cubicBezTo>
                    <a:pt x="2991" y="5469"/>
                    <a:pt x="2999" y="5840"/>
                    <a:pt x="3002" y="6092"/>
                  </a:cubicBezTo>
                  <a:cubicBezTo>
                    <a:pt x="3006" y="6344"/>
                    <a:pt x="3007" y="6515"/>
                    <a:pt x="3008" y="6605"/>
                  </a:cubicBezTo>
                  <a:cubicBezTo>
                    <a:pt x="3009" y="6694"/>
                    <a:pt x="3012" y="6751"/>
                    <a:pt x="3017" y="6777"/>
                  </a:cubicBezTo>
                  <a:cubicBezTo>
                    <a:pt x="3033" y="6860"/>
                    <a:pt x="3094" y="6900"/>
                    <a:pt x="3201" y="6900"/>
                  </a:cubicBezTo>
                  <a:cubicBezTo>
                    <a:pt x="3235" y="6900"/>
                    <a:pt x="3274" y="6896"/>
                    <a:pt x="3318" y="6888"/>
                  </a:cubicBezTo>
                  <a:lnTo>
                    <a:pt x="3357" y="6880"/>
                  </a:lnTo>
                  <a:cubicBezTo>
                    <a:pt x="3522" y="6847"/>
                    <a:pt x="3628" y="6807"/>
                    <a:pt x="3671" y="6757"/>
                  </a:cubicBezTo>
                  <a:cubicBezTo>
                    <a:pt x="3716" y="6709"/>
                    <a:pt x="3734" y="6653"/>
                    <a:pt x="3728" y="6587"/>
                  </a:cubicBezTo>
                  <a:lnTo>
                    <a:pt x="3693" y="4837"/>
                  </a:lnTo>
                  <a:lnTo>
                    <a:pt x="4578" y="4663"/>
                  </a:lnTo>
                  <a:cubicBezTo>
                    <a:pt x="4705" y="4637"/>
                    <a:pt x="4750" y="4529"/>
                    <a:pt x="4713" y="4337"/>
                  </a:cubicBezTo>
                  <a:lnTo>
                    <a:pt x="4681" y="4174"/>
                  </a:lnTo>
                  <a:cubicBezTo>
                    <a:pt x="4647" y="4003"/>
                    <a:pt x="4579" y="3918"/>
                    <a:pt x="4475" y="3918"/>
                  </a:cubicBezTo>
                  <a:cubicBezTo>
                    <a:pt x="4461" y="3918"/>
                    <a:pt x="4447" y="3920"/>
                    <a:pt x="4432" y="3923"/>
                  </a:cubicBezTo>
                  <a:lnTo>
                    <a:pt x="3701" y="4067"/>
                  </a:lnTo>
                  <a:lnTo>
                    <a:pt x="3664" y="2606"/>
                  </a:lnTo>
                  <a:lnTo>
                    <a:pt x="4461" y="2450"/>
                  </a:lnTo>
                  <a:cubicBezTo>
                    <a:pt x="4588" y="2424"/>
                    <a:pt x="4633" y="2314"/>
                    <a:pt x="4596" y="2122"/>
                  </a:cubicBezTo>
                  <a:lnTo>
                    <a:pt x="4564" y="1959"/>
                  </a:lnTo>
                  <a:cubicBezTo>
                    <a:pt x="4530" y="1790"/>
                    <a:pt x="4461" y="1703"/>
                    <a:pt x="4357" y="1703"/>
                  </a:cubicBezTo>
                  <a:cubicBezTo>
                    <a:pt x="4343" y="1703"/>
                    <a:pt x="4329" y="1705"/>
                    <a:pt x="4314" y="1708"/>
                  </a:cubicBezTo>
                  <a:lnTo>
                    <a:pt x="3661" y="1836"/>
                  </a:lnTo>
                  <a:lnTo>
                    <a:pt x="3630" y="106"/>
                  </a:lnTo>
                  <a:cubicBezTo>
                    <a:pt x="3617" y="36"/>
                    <a:pt x="3560" y="1"/>
                    <a:pt x="34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94" name="Google Shape;3094;p48"/>
            <p:cNvSpPr/>
            <p:nvPr/>
          </p:nvSpPr>
          <p:spPr>
            <a:xfrm>
              <a:off x="2247800" y="4278425"/>
              <a:ext cx="137850" cy="179725"/>
            </a:xfrm>
            <a:custGeom>
              <a:avLst/>
              <a:gdLst/>
              <a:ahLst/>
              <a:cxnLst/>
              <a:rect l="l" t="t" r="r" b="b"/>
              <a:pathLst>
                <a:path w="5514" h="7189" extrusionOk="0">
                  <a:moveTo>
                    <a:pt x="2366" y="1"/>
                  </a:moveTo>
                  <a:cubicBezTo>
                    <a:pt x="2341" y="1"/>
                    <a:pt x="2316" y="3"/>
                    <a:pt x="2291" y="8"/>
                  </a:cubicBezTo>
                  <a:lnTo>
                    <a:pt x="158" y="938"/>
                  </a:lnTo>
                  <a:cubicBezTo>
                    <a:pt x="47" y="985"/>
                    <a:pt x="1" y="1057"/>
                    <a:pt x="20" y="1154"/>
                  </a:cubicBezTo>
                  <a:cubicBezTo>
                    <a:pt x="32" y="1212"/>
                    <a:pt x="51" y="1278"/>
                    <a:pt x="79" y="1352"/>
                  </a:cubicBezTo>
                  <a:cubicBezTo>
                    <a:pt x="108" y="1427"/>
                    <a:pt x="143" y="1489"/>
                    <a:pt x="182" y="1542"/>
                  </a:cubicBezTo>
                  <a:cubicBezTo>
                    <a:pt x="216" y="1586"/>
                    <a:pt x="253" y="1608"/>
                    <a:pt x="291" y="1608"/>
                  </a:cubicBezTo>
                  <a:cubicBezTo>
                    <a:pt x="297" y="1608"/>
                    <a:pt x="303" y="1608"/>
                    <a:pt x="309" y="1607"/>
                  </a:cubicBezTo>
                  <a:lnTo>
                    <a:pt x="1954" y="982"/>
                  </a:lnTo>
                  <a:lnTo>
                    <a:pt x="2974" y="6164"/>
                  </a:lnTo>
                  <a:lnTo>
                    <a:pt x="1301" y="6493"/>
                  </a:lnTo>
                  <a:cubicBezTo>
                    <a:pt x="1172" y="6516"/>
                    <a:pt x="1127" y="6626"/>
                    <a:pt x="1165" y="6818"/>
                  </a:cubicBezTo>
                  <a:lnTo>
                    <a:pt x="1188" y="6933"/>
                  </a:lnTo>
                  <a:cubicBezTo>
                    <a:pt x="1222" y="7103"/>
                    <a:pt x="1291" y="7189"/>
                    <a:pt x="1395" y="7189"/>
                  </a:cubicBezTo>
                  <a:cubicBezTo>
                    <a:pt x="1408" y="7189"/>
                    <a:pt x="1423" y="7187"/>
                    <a:pt x="1438" y="7184"/>
                  </a:cubicBezTo>
                  <a:lnTo>
                    <a:pt x="5341" y="6418"/>
                  </a:lnTo>
                  <a:cubicBezTo>
                    <a:pt x="5468" y="6392"/>
                    <a:pt x="5513" y="6283"/>
                    <a:pt x="5476" y="6092"/>
                  </a:cubicBezTo>
                  <a:lnTo>
                    <a:pt x="5453" y="5975"/>
                  </a:lnTo>
                  <a:cubicBezTo>
                    <a:pt x="5419" y="5805"/>
                    <a:pt x="5351" y="5720"/>
                    <a:pt x="5247" y="5720"/>
                  </a:cubicBezTo>
                  <a:cubicBezTo>
                    <a:pt x="5233" y="5720"/>
                    <a:pt x="5219" y="5721"/>
                    <a:pt x="5204" y="5724"/>
                  </a:cubicBezTo>
                  <a:lnTo>
                    <a:pt x="3781" y="6005"/>
                  </a:lnTo>
                  <a:lnTo>
                    <a:pt x="2629" y="151"/>
                  </a:lnTo>
                  <a:cubicBezTo>
                    <a:pt x="2618" y="93"/>
                    <a:pt x="2577" y="51"/>
                    <a:pt x="2505" y="26"/>
                  </a:cubicBezTo>
                  <a:cubicBezTo>
                    <a:pt x="2458" y="9"/>
                    <a:pt x="2412" y="1"/>
                    <a:pt x="23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95" name="Google Shape;3095;p48"/>
            <p:cNvSpPr/>
            <p:nvPr/>
          </p:nvSpPr>
          <p:spPr>
            <a:xfrm>
              <a:off x="2119950" y="4572175"/>
              <a:ext cx="123125" cy="145150"/>
            </a:xfrm>
            <a:custGeom>
              <a:avLst/>
              <a:gdLst/>
              <a:ahLst/>
              <a:cxnLst/>
              <a:rect l="l" t="t" r="r" b="b"/>
              <a:pathLst>
                <a:path w="4925" h="5806" extrusionOk="0">
                  <a:moveTo>
                    <a:pt x="2329" y="620"/>
                  </a:moveTo>
                  <a:cubicBezTo>
                    <a:pt x="2472" y="620"/>
                    <a:pt x="2612" y="637"/>
                    <a:pt x="2749" y="671"/>
                  </a:cubicBezTo>
                  <a:cubicBezTo>
                    <a:pt x="3042" y="743"/>
                    <a:pt x="3302" y="912"/>
                    <a:pt x="3531" y="1177"/>
                  </a:cubicBezTo>
                  <a:cubicBezTo>
                    <a:pt x="3759" y="1442"/>
                    <a:pt x="3937" y="1828"/>
                    <a:pt x="4065" y="2334"/>
                  </a:cubicBezTo>
                  <a:cubicBezTo>
                    <a:pt x="4192" y="2840"/>
                    <a:pt x="4218" y="3263"/>
                    <a:pt x="4143" y="3606"/>
                  </a:cubicBezTo>
                  <a:cubicBezTo>
                    <a:pt x="4069" y="3947"/>
                    <a:pt x="3920" y="4219"/>
                    <a:pt x="3695" y="4420"/>
                  </a:cubicBezTo>
                  <a:cubicBezTo>
                    <a:pt x="3473" y="4623"/>
                    <a:pt x="3202" y="4763"/>
                    <a:pt x="2883" y="4844"/>
                  </a:cubicBezTo>
                  <a:lnTo>
                    <a:pt x="1844" y="5106"/>
                  </a:lnTo>
                  <a:lnTo>
                    <a:pt x="793" y="947"/>
                  </a:lnTo>
                  <a:lnTo>
                    <a:pt x="1832" y="684"/>
                  </a:lnTo>
                  <a:cubicBezTo>
                    <a:pt x="2002" y="642"/>
                    <a:pt x="2167" y="620"/>
                    <a:pt x="2329" y="620"/>
                  </a:cubicBezTo>
                  <a:close/>
                  <a:moveTo>
                    <a:pt x="2478" y="1"/>
                  </a:moveTo>
                  <a:cubicBezTo>
                    <a:pt x="2238" y="1"/>
                    <a:pt x="1993" y="33"/>
                    <a:pt x="1741" y="96"/>
                  </a:cubicBezTo>
                  <a:lnTo>
                    <a:pt x="208" y="484"/>
                  </a:lnTo>
                  <a:cubicBezTo>
                    <a:pt x="57" y="522"/>
                    <a:pt x="0" y="617"/>
                    <a:pt x="38" y="769"/>
                  </a:cubicBezTo>
                  <a:lnTo>
                    <a:pt x="1265" y="5624"/>
                  </a:lnTo>
                  <a:cubicBezTo>
                    <a:pt x="1295" y="5745"/>
                    <a:pt x="1362" y="5805"/>
                    <a:pt x="1464" y="5805"/>
                  </a:cubicBezTo>
                  <a:cubicBezTo>
                    <a:pt x="1490" y="5805"/>
                    <a:pt x="1519" y="5802"/>
                    <a:pt x="1550" y="5794"/>
                  </a:cubicBezTo>
                  <a:lnTo>
                    <a:pt x="3082" y="5406"/>
                  </a:lnTo>
                  <a:cubicBezTo>
                    <a:pt x="3410" y="5323"/>
                    <a:pt x="3705" y="5198"/>
                    <a:pt x="3964" y="5033"/>
                  </a:cubicBezTo>
                  <a:cubicBezTo>
                    <a:pt x="4223" y="4869"/>
                    <a:pt x="4434" y="4657"/>
                    <a:pt x="4594" y="4399"/>
                  </a:cubicBezTo>
                  <a:cubicBezTo>
                    <a:pt x="4755" y="4142"/>
                    <a:pt x="4855" y="3825"/>
                    <a:pt x="4889" y="3453"/>
                  </a:cubicBezTo>
                  <a:cubicBezTo>
                    <a:pt x="4925" y="3082"/>
                    <a:pt x="4879" y="2651"/>
                    <a:pt x="4756" y="2160"/>
                  </a:cubicBezTo>
                  <a:cubicBezTo>
                    <a:pt x="4590" y="1502"/>
                    <a:pt x="4354" y="1006"/>
                    <a:pt x="4046" y="672"/>
                  </a:cubicBezTo>
                  <a:cubicBezTo>
                    <a:pt x="3740" y="338"/>
                    <a:pt x="3387" y="131"/>
                    <a:pt x="2990" y="52"/>
                  </a:cubicBezTo>
                  <a:cubicBezTo>
                    <a:pt x="2822" y="18"/>
                    <a:pt x="2652" y="1"/>
                    <a:pt x="247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96" name="Google Shape;3096;p48"/>
            <p:cNvSpPr/>
            <p:nvPr/>
          </p:nvSpPr>
          <p:spPr>
            <a:xfrm>
              <a:off x="2258950" y="4574700"/>
              <a:ext cx="97200" cy="107250"/>
            </a:xfrm>
            <a:custGeom>
              <a:avLst/>
              <a:gdLst/>
              <a:ahLst/>
              <a:cxnLst/>
              <a:rect l="l" t="t" r="r" b="b"/>
              <a:pathLst>
                <a:path w="3888" h="4290" extrusionOk="0">
                  <a:moveTo>
                    <a:pt x="2705" y="1948"/>
                  </a:moveTo>
                  <a:lnTo>
                    <a:pt x="2931" y="2843"/>
                  </a:lnTo>
                  <a:cubicBezTo>
                    <a:pt x="2814" y="3018"/>
                    <a:pt x="2677" y="3183"/>
                    <a:pt x="2521" y="3335"/>
                  </a:cubicBezTo>
                  <a:cubicBezTo>
                    <a:pt x="2366" y="3486"/>
                    <a:pt x="2149" y="3597"/>
                    <a:pt x="1871" y="3668"/>
                  </a:cubicBezTo>
                  <a:cubicBezTo>
                    <a:pt x="1785" y="3689"/>
                    <a:pt x="1705" y="3700"/>
                    <a:pt x="1631" y="3700"/>
                  </a:cubicBezTo>
                  <a:cubicBezTo>
                    <a:pt x="1523" y="3700"/>
                    <a:pt x="1429" y="3677"/>
                    <a:pt x="1349" y="3630"/>
                  </a:cubicBezTo>
                  <a:cubicBezTo>
                    <a:pt x="1212" y="3552"/>
                    <a:pt x="1120" y="3411"/>
                    <a:pt x="1069" y="3208"/>
                  </a:cubicBezTo>
                  <a:cubicBezTo>
                    <a:pt x="1020" y="3012"/>
                    <a:pt x="1038" y="2845"/>
                    <a:pt x="1124" y="2707"/>
                  </a:cubicBezTo>
                  <a:cubicBezTo>
                    <a:pt x="1211" y="2570"/>
                    <a:pt x="1342" y="2454"/>
                    <a:pt x="1517" y="2362"/>
                  </a:cubicBezTo>
                  <a:cubicBezTo>
                    <a:pt x="1693" y="2267"/>
                    <a:pt x="1885" y="2189"/>
                    <a:pt x="2095" y="2122"/>
                  </a:cubicBezTo>
                  <a:cubicBezTo>
                    <a:pt x="2303" y="2056"/>
                    <a:pt x="2507" y="1999"/>
                    <a:pt x="2705" y="1948"/>
                  </a:cubicBezTo>
                  <a:close/>
                  <a:moveTo>
                    <a:pt x="1914" y="1"/>
                  </a:moveTo>
                  <a:cubicBezTo>
                    <a:pt x="1732" y="1"/>
                    <a:pt x="1534" y="27"/>
                    <a:pt x="1320" y="81"/>
                  </a:cubicBezTo>
                  <a:cubicBezTo>
                    <a:pt x="1067" y="144"/>
                    <a:pt x="840" y="230"/>
                    <a:pt x="635" y="338"/>
                  </a:cubicBezTo>
                  <a:cubicBezTo>
                    <a:pt x="430" y="446"/>
                    <a:pt x="273" y="554"/>
                    <a:pt x="161" y="663"/>
                  </a:cubicBezTo>
                  <a:cubicBezTo>
                    <a:pt x="48" y="774"/>
                    <a:pt x="0" y="861"/>
                    <a:pt x="17" y="926"/>
                  </a:cubicBezTo>
                  <a:cubicBezTo>
                    <a:pt x="24" y="950"/>
                    <a:pt x="50" y="992"/>
                    <a:pt x="96" y="1047"/>
                  </a:cubicBezTo>
                  <a:cubicBezTo>
                    <a:pt x="142" y="1103"/>
                    <a:pt x="193" y="1151"/>
                    <a:pt x="245" y="1191"/>
                  </a:cubicBezTo>
                  <a:cubicBezTo>
                    <a:pt x="289" y="1225"/>
                    <a:pt x="325" y="1241"/>
                    <a:pt x="357" y="1241"/>
                  </a:cubicBezTo>
                  <a:cubicBezTo>
                    <a:pt x="364" y="1241"/>
                    <a:pt x="371" y="1240"/>
                    <a:pt x="378" y="1238"/>
                  </a:cubicBezTo>
                  <a:cubicBezTo>
                    <a:pt x="403" y="1232"/>
                    <a:pt x="459" y="1190"/>
                    <a:pt x="543" y="1111"/>
                  </a:cubicBezTo>
                  <a:cubicBezTo>
                    <a:pt x="629" y="1033"/>
                    <a:pt x="749" y="946"/>
                    <a:pt x="905" y="851"/>
                  </a:cubicBezTo>
                  <a:cubicBezTo>
                    <a:pt x="1062" y="754"/>
                    <a:pt x="1254" y="678"/>
                    <a:pt x="1481" y="620"/>
                  </a:cubicBezTo>
                  <a:cubicBezTo>
                    <a:pt x="1623" y="584"/>
                    <a:pt x="1749" y="566"/>
                    <a:pt x="1858" y="566"/>
                  </a:cubicBezTo>
                  <a:cubicBezTo>
                    <a:pt x="1990" y="566"/>
                    <a:pt x="2098" y="592"/>
                    <a:pt x="2182" y="645"/>
                  </a:cubicBezTo>
                  <a:cubicBezTo>
                    <a:pt x="2336" y="740"/>
                    <a:pt x="2434" y="873"/>
                    <a:pt x="2477" y="1046"/>
                  </a:cubicBezTo>
                  <a:lnTo>
                    <a:pt x="2568" y="1402"/>
                  </a:lnTo>
                  <a:cubicBezTo>
                    <a:pt x="2280" y="1479"/>
                    <a:pt x="1992" y="1568"/>
                    <a:pt x="1703" y="1668"/>
                  </a:cubicBezTo>
                  <a:cubicBezTo>
                    <a:pt x="1413" y="1768"/>
                    <a:pt x="1154" y="1894"/>
                    <a:pt x="929" y="2045"/>
                  </a:cubicBezTo>
                  <a:cubicBezTo>
                    <a:pt x="703" y="2195"/>
                    <a:pt x="538" y="2383"/>
                    <a:pt x="433" y="2606"/>
                  </a:cubicBezTo>
                  <a:cubicBezTo>
                    <a:pt x="327" y="2830"/>
                    <a:pt x="315" y="3099"/>
                    <a:pt x="396" y="3418"/>
                  </a:cubicBezTo>
                  <a:cubicBezTo>
                    <a:pt x="494" y="3808"/>
                    <a:pt x="690" y="4064"/>
                    <a:pt x="985" y="4186"/>
                  </a:cubicBezTo>
                  <a:cubicBezTo>
                    <a:pt x="1152" y="4255"/>
                    <a:pt x="1332" y="4290"/>
                    <a:pt x="1523" y="4290"/>
                  </a:cubicBezTo>
                  <a:cubicBezTo>
                    <a:pt x="1669" y="4290"/>
                    <a:pt x="1821" y="4270"/>
                    <a:pt x="1980" y="4230"/>
                  </a:cubicBezTo>
                  <a:cubicBezTo>
                    <a:pt x="2172" y="4180"/>
                    <a:pt x="2339" y="4111"/>
                    <a:pt x="2483" y="4029"/>
                  </a:cubicBezTo>
                  <a:cubicBezTo>
                    <a:pt x="2624" y="3939"/>
                    <a:pt x="2748" y="3836"/>
                    <a:pt x="2852" y="3718"/>
                  </a:cubicBezTo>
                  <a:cubicBezTo>
                    <a:pt x="2957" y="3599"/>
                    <a:pt x="3044" y="3476"/>
                    <a:pt x="3113" y="3345"/>
                  </a:cubicBezTo>
                  <a:cubicBezTo>
                    <a:pt x="3147" y="3412"/>
                    <a:pt x="3183" y="3485"/>
                    <a:pt x="3221" y="3563"/>
                  </a:cubicBezTo>
                  <a:cubicBezTo>
                    <a:pt x="3260" y="3641"/>
                    <a:pt x="3303" y="3706"/>
                    <a:pt x="3351" y="3757"/>
                  </a:cubicBezTo>
                  <a:cubicBezTo>
                    <a:pt x="3388" y="3794"/>
                    <a:pt x="3427" y="3813"/>
                    <a:pt x="3471" y="3813"/>
                  </a:cubicBezTo>
                  <a:cubicBezTo>
                    <a:pt x="3485" y="3813"/>
                    <a:pt x="3499" y="3812"/>
                    <a:pt x="3513" y="3808"/>
                  </a:cubicBezTo>
                  <a:cubicBezTo>
                    <a:pt x="3538" y="3801"/>
                    <a:pt x="3572" y="3790"/>
                    <a:pt x="3617" y="3773"/>
                  </a:cubicBezTo>
                  <a:cubicBezTo>
                    <a:pt x="3661" y="3757"/>
                    <a:pt x="3704" y="3736"/>
                    <a:pt x="3747" y="3711"/>
                  </a:cubicBezTo>
                  <a:cubicBezTo>
                    <a:pt x="3790" y="3688"/>
                    <a:pt x="3824" y="3660"/>
                    <a:pt x="3851" y="3629"/>
                  </a:cubicBezTo>
                  <a:cubicBezTo>
                    <a:pt x="3878" y="3597"/>
                    <a:pt x="3887" y="3564"/>
                    <a:pt x="3878" y="3528"/>
                  </a:cubicBezTo>
                  <a:cubicBezTo>
                    <a:pt x="3874" y="3513"/>
                    <a:pt x="3857" y="3472"/>
                    <a:pt x="3823" y="3405"/>
                  </a:cubicBezTo>
                  <a:cubicBezTo>
                    <a:pt x="3790" y="3339"/>
                    <a:pt x="3749" y="3238"/>
                    <a:pt x="3698" y="3105"/>
                  </a:cubicBezTo>
                  <a:cubicBezTo>
                    <a:pt x="3648" y="2972"/>
                    <a:pt x="3597" y="2802"/>
                    <a:pt x="3545" y="2595"/>
                  </a:cubicBezTo>
                  <a:lnTo>
                    <a:pt x="3116" y="895"/>
                  </a:lnTo>
                  <a:cubicBezTo>
                    <a:pt x="3052" y="642"/>
                    <a:pt x="2938" y="441"/>
                    <a:pt x="2774" y="295"/>
                  </a:cubicBezTo>
                  <a:cubicBezTo>
                    <a:pt x="2612" y="148"/>
                    <a:pt x="2407" y="56"/>
                    <a:pt x="2160" y="18"/>
                  </a:cubicBezTo>
                  <a:cubicBezTo>
                    <a:pt x="2082" y="7"/>
                    <a:pt x="1999" y="1"/>
                    <a:pt x="191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97" name="Google Shape;3097;p48"/>
            <p:cNvSpPr/>
            <p:nvPr/>
          </p:nvSpPr>
          <p:spPr>
            <a:xfrm>
              <a:off x="2363000" y="4499325"/>
              <a:ext cx="99775" cy="154900"/>
            </a:xfrm>
            <a:custGeom>
              <a:avLst/>
              <a:gdLst/>
              <a:ahLst/>
              <a:cxnLst/>
              <a:rect l="l" t="t" r="r" b="b"/>
              <a:pathLst>
                <a:path w="3991" h="6196" extrusionOk="0">
                  <a:moveTo>
                    <a:pt x="1865" y="2550"/>
                  </a:moveTo>
                  <a:cubicBezTo>
                    <a:pt x="1911" y="2550"/>
                    <a:pt x="1956" y="2552"/>
                    <a:pt x="2002" y="2556"/>
                  </a:cubicBezTo>
                  <a:cubicBezTo>
                    <a:pt x="2174" y="2572"/>
                    <a:pt x="2341" y="2621"/>
                    <a:pt x="2508" y="2703"/>
                  </a:cubicBezTo>
                  <a:lnTo>
                    <a:pt x="3033" y="4782"/>
                  </a:lnTo>
                  <a:cubicBezTo>
                    <a:pt x="2917" y="4994"/>
                    <a:pt x="2783" y="5167"/>
                    <a:pt x="2626" y="5301"/>
                  </a:cubicBezTo>
                  <a:cubicBezTo>
                    <a:pt x="2469" y="5434"/>
                    <a:pt x="2307" y="5522"/>
                    <a:pt x="2140" y="5564"/>
                  </a:cubicBezTo>
                  <a:cubicBezTo>
                    <a:pt x="2065" y="5583"/>
                    <a:pt x="1992" y="5593"/>
                    <a:pt x="1922" y="5593"/>
                  </a:cubicBezTo>
                  <a:cubicBezTo>
                    <a:pt x="1711" y="5593"/>
                    <a:pt x="1520" y="5508"/>
                    <a:pt x="1349" y="5341"/>
                  </a:cubicBezTo>
                  <a:cubicBezTo>
                    <a:pt x="1119" y="5117"/>
                    <a:pt x="942" y="4760"/>
                    <a:pt x="819" y="4268"/>
                  </a:cubicBezTo>
                  <a:cubicBezTo>
                    <a:pt x="706" y="3818"/>
                    <a:pt x="704" y="3449"/>
                    <a:pt x="814" y="3160"/>
                  </a:cubicBezTo>
                  <a:cubicBezTo>
                    <a:pt x="925" y="2870"/>
                    <a:pt x="1148" y="2684"/>
                    <a:pt x="1488" y="2597"/>
                  </a:cubicBezTo>
                  <a:cubicBezTo>
                    <a:pt x="1614" y="2566"/>
                    <a:pt x="1740" y="2550"/>
                    <a:pt x="1865" y="2550"/>
                  </a:cubicBezTo>
                  <a:close/>
                  <a:moveTo>
                    <a:pt x="2352" y="0"/>
                  </a:moveTo>
                  <a:cubicBezTo>
                    <a:pt x="2306" y="0"/>
                    <a:pt x="2251" y="9"/>
                    <a:pt x="2187" y="25"/>
                  </a:cubicBezTo>
                  <a:lnTo>
                    <a:pt x="2156" y="32"/>
                  </a:lnTo>
                  <a:cubicBezTo>
                    <a:pt x="1955" y="83"/>
                    <a:pt x="1867" y="165"/>
                    <a:pt x="1896" y="276"/>
                  </a:cubicBezTo>
                  <a:lnTo>
                    <a:pt x="2377" y="2187"/>
                  </a:lnTo>
                  <a:cubicBezTo>
                    <a:pt x="2201" y="2109"/>
                    <a:pt x="2020" y="2055"/>
                    <a:pt x="1832" y="2026"/>
                  </a:cubicBezTo>
                  <a:cubicBezTo>
                    <a:pt x="1772" y="2018"/>
                    <a:pt x="1710" y="2013"/>
                    <a:pt x="1645" y="2013"/>
                  </a:cubicBezTo>
                  <a:cubicBezTo>
                    <a:pt x="1506" y="2013"/>
                    <a:pt x="1357" y="2033"/>
                    <a:pt x="1194" y="2074"/>
                  </a:cubicBezTo>
                  <a:cubicBezTo>
                    <a:pt x="744" y="2189"/>
                    <a:pt x="418" y="2454"/>
                    <a:pt x="217" y="2874"/>
                  </a:cubicBezTo>
                  <a:cubicBezTo>
                    <a:pt x="17" y="3294"/>
                    <a:pt x="0" y="3835"/>
                    <a:pt x="168" y="4497"/>
                  </a:cubicBezTo>
                  <a:cubicBezTo>
                    <a:pt x="266" y="4886"/>
                    <a:pt x="413" y="5218"/>
                    <a:pt x="608" y="5495"/>
                  </a:cubicBezTo>
                  <a:cubicBezTo>
                    <a:pt x="806" y="5771"/>
                    <a:pt x="1035" y="5968"/>
                    <a:pt x="1299" y="6088"/>
                  </a:cubicBezTo>
                  <a:cubicBezTo>
                    <a:pt x="1459" y="6159"/>
                    <a:pt x="1627" y="6196"/>
                    <a:pt x="1802" y="6196"/>
                  </a:cubicBezTo>
                  <a:cubicBezTo>
                    <a:pt x="1915" y="6196"/>
                    <a:pt x="2031" y="6181"/>
                    <a:pt x="2150" y="6150"/>
                  </a:cubicBezTo>
                  <a:cubicBezTo>
                    <a:pt x="2367" y="6095"/>
                    <a:pt x="2566" y="5996"/>
                    <a:pt x="2745" y="5854"/>
                  </a:cubicBezTo>
                  <a:cubicBezTo>
                    <a:pt x="2920" y="5710"/>
                    <a:pt x="3077" y="5519"/>
                    <a:pt x="3216" y="5280"/>
                  </a:cubicBezTo>
                  <a:cubicBezTo>
                    <a:pt x="3250" y="5347"/>
                    <a:pt x="3286" y="5420"/>
                    <a:pt x="3324" y="5498"/>
                  </a:cubicBezTo>
                  <a:cubicBezTo>
                    <a:pt x="3363" y="5576"/>
                    <a:pt x="3406" y="5641"/>
                    <a:pt x="3454" y="5692"/>
                  </a:cubicBezTo>
                  <a:cubicBezTo>
                    <a:pt x="3491" y="5729"/>
                    <a:pt x="3530" y="5748"/>
                    <a:pt x="3574" y="5748"/>
                  </a:cubicBezTo>
                  <a:cubicBezTo>
                    <a:pt x="3588" y="5748"/>
                    <a:pt x="3602" y="5747"/>
                    <a:pt x="3616" y="5743"/>
                  </a:cubicBezTo>
                  <a:cubicBezTo>
                    <a:pt x="3641" y="5736"/>
                    <a:pt x="3675" y="5724"/>
                    <a:pt x="3720" y="5708"/>
                  </a:cubicBezTo>
                  <a:cubicBezTo>
                    <a:pt x="3764" y="5692"/>
                    <a:pt x="3807" y="5671"/>
                    <a:pt x="3850" y="5646"/>
                  </a:cubicBezTo>
                  <a:cubicBezTo>
                    <a:pt x="3893" y="5623"/>
                    <a:pt x="3928" y="5595"/>
                    <a:pt x="3954" y="5564"/>
                  </a:cubicBezTo>
                  <a:cubicBezTo>
                    <a:pt x="3981" y="5532"/>
                    <a:pt x="3990" y="5499"/>
                    <a:pt x="3981" y="5463"/>
                  </a:cubicBezTo>
                  <a:cubicBezTo>
                    <a:pt x="3977" y="5448"/>
                    <a:pt x="3959" y="5407"/>
                    <a:pt x="3925" y="5340"/>
                  </a:cubicBezTo>
                  <a:cubicBezTo>
                    <a:pt x="3893" y="5273"/>
                    <a:pt x="3851" y="5173"/>
                    <a:pt x="3801" y="5040"/>
                  </a:cubicBezTo>
                  <a:cubicBezTo>
                    <a:pt x="3751" y="4907"/>
                    <a:pt x="3701" y="4737"/>
                    <a:pt x="3648" y="4530"/>
                  </a:cubicBezTo>
                  <a:lnTo>
                    <a:pt x="2534" y="114"/>
                  </a:lnTo>
                  <a:cubicBezTo>
                    <a:pt x="2514" y="39"/>
                    <a:pt x="2454" y="0"/>
                    <a:pt x="2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98" name="Google Shape;3098;p48"/>
            <p:cNvSpPr/>
            <p:nvPr/>
          </p:nvSpPr>
          <p:spPr>
            <a:xfrm>
              <a:off x="2487200" y="3854725"/>
              <a:ext cx="330250" cy="339450"/>
            </a:xfrm>
            <a:custGeom>
              <a:avLst/>
              <a:gdLst/>
              <a:ahLst/>
              <a:cxnLst/>
              <a:rect l="l" t="t" r="r" b="b"/>
              <a:pathLst>
                <a:path w="13210" h="13578" extrusionOk="0">
                  <a:moveTo>
                    <a:pt x="7641" y="1"/>
                  </a:moveTo>
                  <a:lnTo>
                    <a:pt x="5081" y="4594"/>
                  </a:lnTo>
                  <a:lnTo>
                    <a:pt x="1" y="4391"/>
                  </a:lnTo>
                  <a:lnTo>
                    <a:pt x="4146" y="7602"/>
                  </a:lnTo>
                  <a:lnTo>
                    <a:pt x="529" y="12439"/>
                  </a:lnTo>
                  <a:lnTo>
                    <a:pt x="6178" y="9552"/>
                  </a:lnTo>
                  <a:lnTo>
                    <a:pt x="9958" y="13577"/>
                  </a:lnTo>
                  <a:lnTo>
                    <a:pt x="9958" y="13577"/>
                  </a:lnTo>
                  <a:lnTo>
                    <a:pt x="9023" y="8333"/>
                  </a:lnTo>
                  <a:lnTo>
                    <a:pt x="13209" y="6180"/>
                  </a:lnTo>
                  <a:lnTo>
                    <a:pt x="8414" y="5245"/>
                  </a:lnTo>
                  <a:lnTo>
                    <a:pt x="764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99" name="Google Shape;3099;p48"/>
            <p:cNvSpPr/>
            <p:nvPr/>
          </p:nvSpPr>
          <p:spPr>
            <a:xfrm>
              <a:off x="1814725" y="3782850"/>
              <a:ext cx="334050" cy="357600"/>
            </a:xfrm>
            <a:custGeom>
              <a:avLst/>
              <a:gdLst/>
              <a:ahLst/>
              <a:cxnLst/>
              <a:rect l="l" t="t" r="r" b="b"/>
              <a:pathLst>
                <a:path w="13362" h="14304" extrusionOk="0">
                  <a:moveTo>
                    <a:pt x="3997" y="1"/>
                  </a:moveTo>
                  <a:lnTo>
                    <a:pt x="4364" y="5246"/>
                  </a:lnTo>
                  <a:lnTo>
                    <a:pt x="0" y="7855"/>
                  </a:lnTo>
                  <a:lnTo>
                    <a:pt x="5227" y="8275"/>
                  </a:lnTo>
                  <a:lnTo>
                    <a:pt x="4845" y="14303"/>
                  </a:lnTo>
                  <a:lnTo>
                    <a:pt x="7996" y="8798"/>
                  </a:lnTo>
                  <a:lnTo>
                    <a:pt x="13361" y="10099"/>
                  </a:lnTo>
                  <a:lnTo>
                    <a:pt x="13361" y="10099"/>
                  </a:lnTo>
                  <a:lnTo>
                    <a:pt x="9711" y="6221"/>
                  </a:lnTo>
                  <a:lnTo>
                    <a:pt x="12037" y="2127"/>
                  </a:lnTo>
                  <a:lnTo>
                    <a:pt x="7511" y="3968"/>
                  </a:lnTo>
                  <a:lnTo>
                    <a:pt x="399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00" name="Google Shape;3100;p48"/>
            <p:cNvSpPr/>
            <p:nvPr/>
          </p:nvSpPr>
          <p:spPr>
            <a:xfrm>
              <a:off x="1605425" y="4374250"/>
              <a:ext cx="334025" cy="357550"/>
            </a:xfrm>
            <a:custGeom>
              <a:avLst/>
              <a:gdLst/>
              <a:ahLst/>
              <a:cxnLst/>
              <a:rect l="l" t="t" r="r" b="b"/>
              <a:pathLst>
                <a:path w="13361" h="14302" extrusionOk="0">
                  <a:moveTo>
                    <a:pt x="3996" y="1"/>
                  </a:moveTo>
                  <a:lnTo>
                    <a:pt x="4365" y="5245"/>
                  </a:lnTo>
                  <a:lnTo>
                    <a:pt x="0" y="7854"/>
                  </a:lnTo>
                  <a:lnTo>
                    <a:pt x="5228" y="8274"/>
                  </a:lnTo>
                  <a:lnTo>
                    <a:pt x="4844" y="14302"/>
                  </a:lnTo>
                  <a:lnTo>
                    <a:pt x="7996" y="8797"/>
                  </a:lnTo>
                  <a:lnTo>
                    <a:pt x="13360" y="10097"/>
                  </a:lnTo>
                  <a:lnTo>
                    <a:pt x="9710" y="6219"/>
                  </a:lnTo>
                  <a:lnTo>
                    <a:pt x="12035" y="2126"/>
                  </a:lnTo>
                  <a:lnTo>
                    <a:pt x="12035" y="2126"/>
                  </a:lnTo>
                  <a:lnTo>
                    <a:pt x="7509" y="3967"/>
                  </a:lnTo>
                  <a:lnTo>
                    <a:pt x="3996"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01" name="Google Shape;3101;p48"/>
            <p:cNvSpPr/>
            <p:nvPr/>
          </p:nvSpPr>
          <p:spPr>
            <a:xfrm>
              <a:off x="1722825" y="4107675"/>
              <a:ext cx="97550" cy="96650"/>
            </a:xfrm>
            <a:custGeom>
              <a:avLst/>
              <a:gdLst/>
              <a:ahLst/>
              <a:cxnLst/>
              <a:rect l="l" t="t" r="r" b="b"/>
              <a:pathLst>
                <a:path w="3902" h="3866" extrusionOk="0">
                  <a:moveTo>
                    <a:pt x="1624" y="0"/>
                  </a:moveTo>
                  <a:cubicBezTo>
                    <a:pt x="1574" y="0"/>
                    <a:pt x="1524" y="35"/>
                    <a:pt x="1519" y="96"/>
                  </a:cubicBezTo>
                  <a:lnTo>
                    <a:pt x="1389" y="1589"/>
                  </a:lnTo>
                  <a:lnTo>
                    <a:pt x="102" y="2152"/>
                  </a:lnTo>
                  <a:cubicBezTo>
                    <a:pt x="0" y="2195"/>
                    <a:pt x="29" y="2347"/>
                    <a:pt x="139" y="2352"/>
                  </a:cubicBezTo>
                  <a:lnTo>
                    <a:pt x="1587" y="2420"/>
                  </a:lnTo>
                  <a:lnTo>
                    <a:pt x="2165" y="3801"/>
                  </a:lnTo>
                  <a:cubicBezTo>
                    <a:pt x="2183" y="3845"/>
                    <a:pt x="2222" y="3866"/>
                    <a:pt x="2261" y="3866"/>
                  </a:cubicBezTo>
                  <a:cubicBezTo>
                    <a:pt x="2311" y="3866"/>
                    <a:pt x="2361" y="3832"/>
                    <a:pt x="2366" y="3770"/>
                  </a:cubicBezTo>
                  <a:lnTo>
                    <a:pt x="2494" y="2298"/>
                  </a:lnTo>
                  <a:lnTo>
                    <a:pt x="3801" y="1727"/>
                  </a:lnTo>
                  <a:cubicBezTo>
                    <a:pt x="3902" y="1684"/>
                    <a:pt x="3876" y="1534"/>
                    <a:pt x="3767" y="1526"/>
                  </a:cubicBezTo>
                  <a:lnTo>
                    <a:pt x="2328" y="1426"/>
                  </a:lnTo>
                  <a:lnTo>
                    <a:pt x="1720" y="62"/>
                  </a:lnTo>
                  <a:cubicBezTo>
                    <a:pt x="1700" y="20"/>
                    <a:pt x="1662" y="0"/>
                    <a:pt x="1624" y="0"/>
                  </a:cubicBezTo>
                  <a:close/>
                </a:path>
              </a:pathLst>
            </a:custGeom>
            <a:solidFill>
              <a:srgbClr val="FFF8E6"/>
            </a:solidFill>
            <a:ln>
              <a:noFill/>
            </a:ln>
          </p:spPr>
          <p:txBody>
            <a:bodyPr spcFirstLastPara="1" wrap="square" lIns="91425" tIns="91425" rIns="91425" bIns="91425" anchor="ctr" anchorCtr="0">
              <a:noAutofit/>
            </a:bodyPr>
            <a:lstStyle/>
            <a:p>
              <a:endParaRPr/>
            </a:p>
          </p:txBody>
        </p:sp>
        <p:sp>
          <p:nvSpPr>
            <p:cNvPr id="3102" name="Google Shape;3102;p48"/>
            <p:cNvSpPr/>
            <p:nvPr/>
          </p:nvSpPr>
          <p:spPr>
            <a:xfrm>
              <a:off x="2371125" y="3898375"/>
              <a:ext cx="97525" cy="96650"/>
            </a:xfrm>
            <a:custGeom>
              <a:avLst/>
              <a:gdLst/>
              <a:ahLst/>
              <a:cxnLst/>
              <a:rect l="l" t="t" r="r" b="b"/>
              <a:pathLst>
                <a:path w="3901" h="3866" extrusionOk="0">
                  <a:moveTo>
                    <a:pt x="1624" y="1"/>
                  </a:moveTo>
                  <a:cubicBezTo>
                    <a:pt x="1574" y="1"/>
                    <a:pt x="1524" y="35"/>
                    <a:pt x="1520" y="96"/>
                  </a:cubicBezTo>
                  <a:lnTo>
                    <a:pt x="1389" y="1590"/>
                  </a:lnTo>
                  <a:lnTo>
                    <a:pt x="102" y="2151"/>
                  </a:lnTo>
                  <a:cubicBezTo>
                    <a:pt x="0" y="2195"/>
                    <a:pt x="29" y="2347"/>
                    <a:pt x="139" y="2352"/>
                  </a:cubicBezTo>
                  <a:lnTo>
                    <a:pt x="1587" y="2420"/>
                  </a:lnTo>
                  <a:lnTo>
                    <a:pt x="2164" y="3801"/>
                  </a:lnTo>
                  <a:cubicBezTo>
                    <a:pt x="2182" y="3845"/>
                    <a:pt x="2221" y="3866"/>
                    <a:pt x="2260" y="3866"/>
                  </a:cubicBezTo>
                  <a:cubicBezTo>
                    <a:pt x="2310" y="3866"/>
                    <a:pt x="2360" y="3832"/>
                    <a:pt x="2365" y="3771"/>
                  </a:cubicBezTo>
                  <a:lnTo>
                    <a:pt x="2494" y="2298"/>
                  </a:lnTo>
                  <a:lnTo>
                    <a:pt x="3800" y="1727"/>
                  </a:lnTo>
                  <a:cubicBezTo>
                    <a:pt x="3901" y="1683"/>
                    <a:pt x="3875" y="1534"/>
                    <a:pt x="3765" y="1526"/>
                  </a:cubicBezTo>
                  <a:lnTo>
                    <a:pt x="2327" y="1426"/>
                  </a:lnTo>
                  <a:lnTo>
                    <a:pt x="1719" y="63"/>
                  </a:lnTo>
                  <a:cubicBezTo>
                    <a:pt x="1700" y="21"/>
                    <a:pt x="1662" y="1"/>
                    <a:pt x="1624" y="1"/>
                  </a:cubicBezTo>
                  <a:close/>
                </a:path>
              </a:pathLst>
            </a:custGeom>
            <a:solidFill>
              <a:srgbClr val="FFF8E6"/>
            </a:solidFill>
            <a:ln>
              <a:noFill/>
            </a:ln>
          </p:spPr>
          <p:txBody>
            <a:bodyPr spcFirstLastPara="1" wrap="square" lIns="91425" tIns="91425" rIns="91425" bIns="91425" anchor="ctr" anchorCtr="0">
              <a:noAutofit/>
            </a:bodyPr>
            <a:lstStyle/>
            <a:p>
              <a:endParaRPr/>
            </a:p>
          </p:txBody>
        </p:sp>
        <p:sp>
          <p:nvSpPr>
            <p:cNvPr id="3103" name="Google Shape;3103;p48"/>
            <p:cNvSpPr/>
            <p:nvPr/>
          </p:nvSpPr>
          <p:spPr>
            <a:xfrm>
              <a:off x="2649500" y="4304825"/>
              <a:ext cx="97550" cy="96650"/>
            </a:xfrm>
            <a:custGeom>
              <a:avLst/>
              <a:gdLst/>
              <a:ahLst/>
              <a:cxnLst/>
              <a:rect l="l" t="t" r="r" b="b"/>
              <a:pathLst>
                <a:path w="3902" h="3866" extrusionOk="0">
                  <a:moveTo>
                    <a:pt x="1624" y="1"/>
                  </a:moveTo>
                  <a:cubicBezTo>
                    <a:pt x="1573" y="1"/>
                    <a:pt x="1524" y="35"/>
                    <a:pt x="1519" y="96"/>
                  </a:cubicBezTo>
                  <a:lnTo>
                    <a:pt x="1389" y="1589"/>
                  </a:lnTo>
                  <a:lnTo>
                    <a:pt x="102" y="2151"/>
                  </a:lnTo>
                  <a:cubicBezTo>
                    <a:pt x="0" y="2194"/>
                    <a:pt x="29" y="2347"/>
                    <a:pt x="139" y="2352"/>
                  </a:cubicBezTo>
                  <a:lnTo>
                    <a:pt x="1587" y="2420"/>
                  </a:lnTo>
                  <a:lnTo>
                    <a:pt x="2166" y="3800"/>
                  </a:lnTo>
                  <a:cubicBezTo>
                    <a:pt x="2184" y="3845"/>
                    <a:pt x="2223" y="3866"/>
                    <a:pt x="2262" y="3866"/>
                  </a:cubicBezTo>
                  <a:cubicBezTo>
                    <a:pt x="2311" y="3866"/>
                    <a:pt x="2361" y="3832"/>
                    <a:pt x="2366" y="3770"/>
                  </a:cubicBezTo>
                  <a:lnTo>
                    <a:pt x="2495" y="2297"/>
                  </a:lnTo>
                  <a:lnTo>
                    <a:pt x="3801" y="1726"/>
                  </a:lnTo>
                  <a:cubicBezTo>
                    <a:pt x="3902" y="1683"/>
                    <a:pt x="3876" y="1534"/>
                    <a:pt x="3766" y="1526"/>
                  </a:cubicBezTo>
                  <a:lnTo>
                    <a:pt x="2328" y="1426"/>
                  </a:lnTo>
                  <a:lnTo>
                    <a:pt x="1719" y="63"/>
                  </a:lnTo>
                  <a:cubicBezTo>
                    <a:pt x="1700" y="20"/>
                    <a:pt x="1662" y="1"/>
                    <a:pt x="1624" y="1"/>
                  </a:cubicBezTo>
                  <a:close/>
                </a:path>
              </a:pathLst>
            </a:custGeom>
            <a:solidFill>
              <a:srgbClr val="FFF8E6"/>
            </a:solidFill>
            <a:ln>
              <a:noFill/>
            </a:ln>
          </p:spPr>
          <p:txBody>
            <a:bodyPr spcFirstLastPara="1" wrap="square" lIns="91425" tIns="91425" rIns="91425" bIns="91425" anchor="ctr" anchorCtr="0">
              <a:noAutofit/>
            </a:bodyPr>
            <a:lstStyle/>
            <a:p>
              <a:endParaRPr/>
            </a:p>
          </p:txBody>
        </p:sp>
        <p:sp>
          <p:nvSpPr>
            <p:cNvPr id="3104" name="Google Shape;3104;p48"/>
            <p:cNvSpPr/>
            <p:nvPr/>
          </p:nvSpPr>
          <p:spPr>
            <a:xfrm>
              <a:off x="2521450" y="4786450"/>
              <a:ext cx="97575" cy="96650"/>
            </a:xfrm>
            <a:custGeom>
              <a:avLst/>
              <a:gdLst/>
              <a:ahLst/>
              <a:cxnLst/>
              <a:rect l="l" t="t" r="r" b="b"/>
              <a:pathLst>
                <a:path w="3903" h="3866" extrusionOk="0">
                  <a:moveTo>
                    <a:pt x="1624" y="1"/>
                  </a:moveTo>
                  <a:cubicBezTo>
                    <a:pt x="1574" y="1"/>
                    <a:pt x="1525" y="35"/>
                    <a:pt x="1520" y="97"/>
                  </a:cubicBezTo>
                  <a:lnTo>
                    <a:pt x="1389" y="1589"/>
                  </a:lnTo>
                  <a:lnTo>
                    <a:pt x="102" y="2152"/>
                  </a:lnTo>
                  <a:cubicBezTo>
                    <a:pt x="1" y="2195"/>
                    <a:pt x="29" y="2347"/>
                    <a:pt x="140" y="2352"/>
                  </a:cubicBezTo>
                  <a:lnTo>
                    <a:pt x="1588" y="2420"/>
                  </a:lnTo>
                  <a:lnTo>
                    <a:pt x="2166" y="3801"/>
                  </a:lnTo>
                  <a:cubicBezTo>
                    <a:pt x="2184" y="3845"/>
                    <a:pt x="2223" y="3866"/>
                    <a:pt x="2262" y="3866"/>
                  </a:cubicBezTo>
                  <a:cubicBezTo>
                    <a:pt x="2312" y="3866"/>
                    <a:pt x="2362" y="3832"/>
                    <a:pt x="2367" y="3770"/>
                  </a:cubicBezTo>
                  <a:lnTo>
                    <a:pt x="2495" y="2298"/>
                  </a:lnTo>
                  <a:lnTo>
                    <a:pt x="3802" y="1727"/>
                  </a:lnTo>
                  <a:cubicBezTo>
                    <a:pt x="3902" y="1684"/>
                    <a:pt x="3877" y="1535"/>
                    <a:pt x="3768" y="1526"/>
                  </a:cubicBezTo>
                  <a:lnTo>
                    <a:pt x="2328" y="1427"/>
                  </a:lnTo>
                  <a:lnTo>
                    <a:pt x="1721" y="64"/>
                  </a:lnTo>
                  <a:cubicBezTo>
                    <a:pt x="1701" y="21"/>
                    <a:pt x="1663" y="1"/>
                    <a:pt x="1624" y="1"/>
                  </a:cubicBezTo>
                  <a:close/>
                </a:path>
              </a:pathLst>
            </a:custGeom>
            <a:solidFill>
              <a:srgbClr val="FFF8E6"/>
            </a:solidFill>
            <a:ln>
              <a:noFill/>
            </a:ln>
          </p:spPr>
          <p:txBody>
            <a:bodyPr spcFirstLastPara="1" wrap="square" lIns="91425" tIns="91425" rIns="91425" bIns="91425" anchor="ctr" anchorCtr="0">
              <a:noAutofit/>
            </a:bodyPr>
            <a:lstStyle/>
            <a:p>
              <a:endParaRPr/>
            </a:p>
          </p:txBody>
        </p:sp>
        <p:sp>
          <p:nvSpPr>
            <p:cNvPr id="3105" name="Google Shape;3105;p48"/>
            <p:cNvSpPr/>
            <p:nvPr/>
          </p:nvSpPr>
          <p:spPr>
            <a:xfrm>
              <a:off x="2060175" y="4867725"/>
              <a:ext cx="97525" cy="96650"/>
            </a:xfrm>
            <a:custGeom>
              <a:avLst/>
              <a:gdLst/>
              <a:ahLst/>
              <a:cxnLst/>
              <a:rect l="l" t="t" r="r" b="b"/>
              <a:pathLst>
                <a:path w="3901" h="3866" extrusionOk="0">
                  <a:moveTo>
                    <a:pt x="1625" y="0"/>
                  </a:moveTo>
                  <a:cubicBezTo>
                    <a:pt x="1574" y="0"/>
                    <a:pt x="1524" y="35"/>
                    <a:pt x="1519" y="96"/>
                  </a:cubicBezTo>
                  <a:lnTo>
                    <a:pt x="1390" y="1589"/>
                  </a:lnTo>
                  <a:lnTo>
                    <a:pt x="103" y="2151"/>
                  </a:lnTo>
                  <a:cubicBezTo>
                    <a:pt x="1" y="2195"/>
                    <a:pt x="30" y="2347"/>
                    <a:pt x="140" y="2352"/>
                  </a:cubicBezTo>
                  <a:lnTo>
                    <a:pt x="1588" y="2420"/>
                  </a:lnTo>
                  <a:lnTo>
                    <a:pt x="2165" y="3800"/>
                  </a:lnTo>
                  <a:cubicBezTo>
                    <a:pt x="2183" y="3845"/>
                    <a:pt x="2222" y="3866"/>
                    <a:pt x="2261" y="3866"/>
                  </a:cubicBezTo>
                  <a:cubicBezTo>
                    <a:pt x="2311" y="3866"/>
                    <a:pt x="2360" y="3831"/>
                    <a:pt x="2366" y="3769"/>
                  </a:cubicBezTo>
                  <a:lnTo>
                    <a:pt x="2494" y="2297"/>
                  </a:lnTo>
                  <a:lnTo>
                    <a:pt x="3801" y="1726"/>
                  </a:lnTo>
                  <a:cubicBezTo>
                    <a:pt x="3900" y="1683"/>
                    <a:pt x="3875" y="1534"/>
                    <a:pt x="3766" y="1526"/>
                  </a:cubicBezTo>
                  <a:lnTo>
                    <a:pt x="2327" y="1426"/>
                  </a:lnTo>
                  <a:lnTo>
                    <a:pt x="1720" y="62"/>
                  </a:lnTo>
                  <a:cubicBezTo>
                    <a:pt x="1701" y="20"/>
                    <a:pt x="1663" y="0"/>
                    <a:pt x="1625" y="0"/>
                  </a:cubicBezTo>
                  <a:close/>
                </a:path>
              </a:pathLst>
            </a:custGeom>
            <a:solidFill>
              <a:srgbClr val="FFF8E6"/>
            </a:solidFill>
            <a:ln>
              <a:noFill/>
            </a:ln>
          </p:spPr>
          <p:txBody>
            <a:bodyPr spcFirstLastPara="1" wrap="square" lIns="91425" tIns="91425" rIns="91425" bIns="91425" anchor="ctr" anchorCtr="0">
              <a:noAutofit/>
            </a:bodyPr>
            <a:lstStyle/>
            <a:p>
              <a:endParaRPr/>
            </a:p>
          </p:txBody>
        </p:sp>
      </p:grpSp>
      <p:grpSp>
        <p:nvGrpSpPr>
          <p:cNvPr id="105" name="Group 104"/>
          <p:cNvGrpSpPr/>
          <p:nvPr/>
        </p:nvGrpSpPr>
        <p:grpSpPr>
          <a:xfrm>
            <a:off x="2043357" y="1861487"/>
            <a:ext cx="6372430" cy="1598392"/>
            <a:chOff x="2744315" y="1595348"/>
            <a:chExt cx="6043408" cy="1598392"/>
          </a:xfrm>
          <a:solidFill>
            <a:schemeClr val="accent1">
              <a:lumMod val="40000"/>
              <a:lumOff val="60000"/>
            </a:schemeClr>
          </a:solidFill>
        </p:grpSpPr>
        <p:sp>
          <p:nvSpPr>
            <p:cNvPr id="106" name="Right Arrow 105"/>
            <p:cNvSpPr/>
            <p:nvPr/>
          </p:nvSpPr>
          <p:spPr>
            <a:xfrm>
              <a:off x="2744315" y="1595348"/>
              <a:ext cx="6043408"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3867">
                <a:buClrTx/>
              </a:pPr>
              <a:endParaRPr lang="en-US" sz="1600" kern="1200">
                <a:solidFill>
                  <a:prstClr val="white"/>
                </a:solidFill>
              </a:endParaRPr>
            </a:p>
          </p:txBody>
        </p:sp>
        <p:sp>
          <p:nvSpPr>
            <p:cNvPr id="107" name="TextBox 106"/>
            <p:cNvSpPr txBox="1"/>
            <p:nvPr/>
          </p:nvSpPr>
          <p:spPr>
            <a:xfrm>
              <a:off x="2988752" y="2071374"/>
              <a:ext cx="5333510" cy="630942"/>
            </a:xfrm>
            <a:prstGeom prst="rect">
              <a:avLst/>
            </a:prstGeom>
            <a:grpFill/>
          </p:spPr>
          <p:txBody>
            <a:bodyPr wrap="none" rtlCol="0">
              <a:spAutoFit/>
            </a:bodyPr>
            <a:lstStyle/>
            <a:p>
              <a:pPr defTabSz="593867">
                <a:buClrTx/>
              </a:pPr>
              <a:r>
                <a:rPr lang="en-US" sz="3500" b="1" kern="1200" dirty="0" err="1">
                  <a:solidFill>
                    <a:srgbClr val="0418AC"/>
                  </a:solidFill>
                  <a:latin typeface="Arial-Rounded" pitchFamily="34" charset="0"/>
                  <a:ea typeface="Arial-Rounded" pitchFamily="34" charset="0"/>
                  <a:cs typeface="Arial-Rounded" pitchFamily="34" charset="0"/>
                </a:rPr>
                <a:t>Luyện</a:t>
              </a:r>
              <a:r>
                <a:rPr lang="en-US" sz="3500" b="1" kern="1200" dirty="0">
                  <a:solidFill>
                    <a:srgbClr val="0418AC"/>
                  </a:solidFill>
                  <a:latin typeface="Arial-Rounded" pitchFamily="34" charset="0"/>
                  <a:ea typeface="Arial-Rounded" pitchFamily="34" charset="0"/>
                  <a:cs typeface="Arial-Rounded" pitchFamily="34" charset="0"/>
                </a:rPr>
                <a:t> </a:t>
              </a:r>
              <a:r>
                <a:rPr lang="en-US" sz="3500" b="1" kern="1200" dirty="0" err="1">
                  <a:solidFill>
                    <a:srgbClr val="0418AC"/>
                  </a:solidFill>
                  <a:latin typeface="Arial-Rounded" pitchFamily="34" charset="0"/>
                  <a:ea typeface="Arial-Rounded" pitchFamily="34" charset="0"/>
                  <a:cs typeface="Arial-Rounded" pitchFamily="34" charset="0"/>
                </a:rPr>
                <a:t>tập</a:t>
              </a:r>
              <a:r>
                <a:rPr lang="en-US" sz="3500" b="1" kern="1200" dirty="0">
                  <a:solidFill>
                    <a:srgbClr val="0418AC"/>
                  </a:solidFill>
                  <a:latin typeface="Arial-Rounded" pitchFamily="34" charset="0"/>
                  <a:ea typeface="Arial-Rounded" pitchFamily="34" charset="0"/>
                  <a:cs typeface="Arial-Rounded" pitchFamily="34" charset="0"/>
                </a:rPr>
                <a:t> </a:t>
              </a:r>
              <a:r>
                <a:rPr lang="en-US" sz="3500" b="1" kern="1200" dirty="0" err="1">
                  <a:solidFill>
                    <a:srgbClr val="0418AC"/>
                  </a:solidFill>
                  <a:latin typeface="Arial-Rounded" pitchFamily="34" charset="0"/>
                  <a:ea typeface="Arial-Rounded" pitchFamily="34" charset="0"/>
                  <a:cs typeface="Arial-Rounded" pitchFamily="34" charset="0"/>
                </a:rPr>
                <a:t>theo</a:t>
              </a:r>
              <a:r>
                <a:rPr lang="en-US" sz="3500" b="1" kern="1200" dirty="0">
                  <a:solidFill>
                    <a:srgbClr val="0418AC"/>
                  </a:solidFill>
                  <a:latin typeface="Arial-Rounded" pitchFamily="34" charset="0"/>
                  <a:ea typeface="Arial-Rounded" pitchFamily="34" charset="0"/>
                  <a:cs typeface="Arial-Rounded" pitchFamily="34" charset="0"/>
                </a:rPr>
                <a:t> </a:t>
              </a:r>
              <a:r>
                <a:rPr lang="en-US" sz="3500" b="1" kern="1200" dirty="0" err="1">
                  <a:solidFill>
                    <a:srgbClr val="0418AC"/>
                  </a:solidFill>
                  <a:latin typeface="Arial-Rounded" pitchFamily="34" charset="0"/>
                  <a:ea typeface="Arial-Rounded" pitchFamily="34" charset="0"/>
                  <a:cs typeface="Arial-Rounded" pitchFamily="34" charset="0"/>
                </a:rPr>
                <a:t>văn</a:t>
              </a:r>
              <a:r>
                <a:rPr lang="en-US" sz="3500" b="1" kern="1200" dirty="0">
                  <a:solidFill>
                    <a:srgbClr val="0418AC"/>
                  </a:solidFill>
                  <a:latin typeface="Arial-Rounded" pitchFamily="34" charset="0"/>
                  <a:ea typeface="Arial-Rounded" pitchFamily="34" charset="0"/>
                  <a:cs typeface="Arial-Rounded" pitchFamily="34" charset="0"/>
                </a:rPr>
                <a:t> </a:t>
              </a:r>
              <a:r>
                <a:rPr lang="en-US" sz="3500" b="1" kern="1200" dirty="0" err="1">
                  <a:solidFill>
                    <a:srgbClr val="0418AC"/>
                  </a:solidFill>
                  <a:latin typeface="Arial-Rounded" pitchFamily="34" charset="0"/>
                  <a:ea typeface="Arial-Rounded" pitchFamily="34" charset="0"/>
                  <a:cs typeface="Arial-Rounded" pitchFamily="34" charset="0"/>
                </a:rPr>
                <a:t>bản</a:t>
              </a:r>
              <a:r>
                <a:rPr lang="en-US" sz="3500" b="1" kern="1200" dirty="0">
                  <a:solidFill>
                    <a:srgbClr val="0418AC"/>
                  </a:solidFill>
                  <a:latin typeface="Arial-Rounded" pitchFamily="34" charset="0"/>
                  <a:ea typeface="Arial-Rounded" pitchFamily="34" charset="0"/>
                  <a:cs typeface="Arial-Rounded" pitchFamily="34" charset="0"/>
                </a:rPr>
                <a:t> </a:t>
              </a:r>
              <a:r>
                <a:rPr lang="en-US" sz="3500" b="1" kern="1200" dirty="0" err="1">
                  <a:solidFill>
                    <a:srgbClr val="0418AC"/>
                  </a:solidFill>
                  <a:latin typeface="Arial-Rounded" pitchFamily="34" charset="0"/>
                  <a:ea typeface="Arial-Rounded" pitchFamily="34" charset="0"/>
                  <a:cs typeface="Arial-Rounded" pitchFamily="34" charset="0"/>
                </a:rPr>
                <a:t>đọc</a:t>
              </a:r>
              <a:endParaRPr lang="en-US" sz="3500" b="1" kern="1200" dirty="0">
                <a:solidFill>
                  <a:srgbClr val="0418AC"/>
                </a:solidFill>
                <a:latin typeface="Arial-Rounded" pitchFamily="34" charset="0"/>
                <a:ea typeface="Arial-Rounded" pitchFamily="34" charset="0"/>
                <a:cs typeface="Arial-Rounded" pitchFamily="34" charset="0"/>
              </a:endParaRPr>
            </a:p>
          </p:txBody>
        </p:sp>
      </p:grpSp>
      <p:grpSp>
        <p:nvGrpSpPr>
          <p:cNvPr id="108" name="Group 107"/>
          <p:cNvGrpSpPr/>
          <p:nvPr/>
        </p:nvGrpSpPr>
        <p:grpSpPr>
          <a:xfrm>
            <a:off x="1112009" y="2048118"/>
            <a:ext cx="1175789" cy="1225113"/>
            <a:chOff x="2210284" y="3447251"/>
            <a:chExt cx="826089" cy="809063"/>
          </a:xfrm>
          <a:solidFill>
            <a:schemeClr val="accent6"/>
          </a:solidFill>
        </p:grpSpPr>
        <p:sp>
          <p:nvSpPr>
            <p:cNvPr id="109" name="Oval 108"/>
            <p:cNvSpPr/>
            <p:nvPr/>
          </p:nvSpPr>
          <p:spPr>
            <a:xfrm>
              <a:off x="2210284" y="3447251"/>
              <a:ext cx="826089" cy="809063"/>
            </a:xfrm>
            <a:prstGeom prst="ellipse">
              <a:avLst/>
            </a:prstGeom>
            <a:grp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3867">
                <a:buClrTx/>
              </a:pPr>
              <a:endParaRPr lang="en-US" sz="1600" kern="1200">
                <a:solidFill>
                  <a:prstClr val="white"/>
                </a:solidFill>
              </a:endParaRPr>
            </a:p>
          </p:txBody>
        </p:sp>
        <p:pic>
          <p:nvPicPr>
            <p:cNvPr id="11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27419" y="3598408"/>
              <a:ext cx="360247" cy="49659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8"/>
        <p:cNvGrpSpPr/>
        <p:nvPr/>
      </p:nvGrpSpPr>
      <p:grpSpPr>
        <a:xfrm>
          <a:off x="0" y="0"/>
          <a:ext cx="0" cy="0"/>
          <a:chOff x="0" y="0"/>
          <a:chExt cx="0" cy="0"/>
        </a:xfrm>
      </p:grpSpPr>
      <p:grpSp>
        <p:nvGrpSpPr>
          <p:cNvPr id="2941" name="Google Shape;2941;p46"/>
          <p:cNvGrpSpPr/>
          <p:nvPr/>
        </p:nvGrpSpPr>
        <p:grpSpPr>
          <a:xfrm>
            <a:off x="7539551" y="535005"/>
            <a:ext cx="670371" cy="639690"/>
            <a:chOff x="3061500" y="3213900"/>
            <a:chExt cx="616150" cy="587950"/>
          </a:xfrm>
        </p:grpSpPr>
        <p:sp>
          <p:nvSpPr>
            <p:cNvPr id="2942" name="Google Shape;2942;p46"/>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943" name="Google Shape;2943;p46"/>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944" name="Google Shape;2944;p46"/>
          <p:cNvGrpSpPr/>
          <p:nvPr/>
        </p:nvGrpSpPr>
        <p:grpSpPr>
          <a:xfrm>
            <a:off x="6495725" y="888393"/>
            <a:ext cx="423480" cy="404098"/>
            <a:chOff x="3061500" y="3213900"/>
            <a:chExt cx="616150" cy="587950"/>
          </a:xfrm>
        </p:grpSpPr>
        <p:sp>
          <p:nvSpPr>
            <p:cNvPr id="2945" name="Google Shape;2945;p46"/>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946" name="Google Shape;2946;p46"/>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947" name="Google Shape;2947;p46"/>
          <p:cNvGrpSpPr/>
          <p:nvPr/>
        </p:nvGrpSpPr>
        <p:grpSpPr>
          <a:xfrm rot="-1506912">
            <a:off x="7975903" y="3609208"/>
            <a:ext cx="570699" cy="603825"/>
            <a:chOff x="1881525" y="2974850"/>
            <a:chExt cx="635600" cy="672525"/>
          </a:xfrm>
        </p:grpSpPr>
        <p:sp>
          <p:nvSpPr>
            <p:cNvPr id="2948" name="Google Shape;2948;p46"/>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949" name="Google Shape;2949;p46"/>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950" name="Google Shape;2950;p46"/>
          <p:cNvGrpSpPr/>
          <p:nvPr/>
        </p:nvGrpSpPr>
        <p:grpSpPr>
          <a:xfrm>
            <a:off x="685801" y="4089241"/>
            <a:ext cx="689349" cy="649455"/>
            <a:chOff x="5238825" y="535000"/>
            <a:chExt cx="705000" cy="664200"/>
          </a:xfrm>
        </p:grpSpPr>
        <p:sp>
          <p:nvSpPr>
            <p:cNvPr id="2951" name="Google Shape;2951;p46"/>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952" name="Google Shape;2952;p46"/>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53" name="Google Shape;2953;p46"/>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4" name="Google Shape;2954;p46"/>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5" name="Google Shape;2955;p46"/>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6" name="Google Shape;2956;p46"/>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7" name="Google Shape;2957;p46"/>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8" name="Google Shape;2958;p46"/>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59" name="Google Shape;2959;p46"/>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60" name="Google Shape;2960;p46"/>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61" name="Google Shape;2961;p46"/>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62" name="Google Shape;2962;p46"/>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63" name="Google Shape;2963;p46"/>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64" name="Google Shape;2964;p46"/>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4" name="Rectangle 3"/>
          <p:cNvSpPr/>
          <p:nvPr/>
        </p:nvSpPr>
        <p:spPr>
          <a:xfrm>
            <a:off x="596648" y="919557"/>
            <a:ext cx="7557486" cy="1384993"/>
          </a:xfrm>
          <a:prstGeom prst="rect">
            <a:avLst/>
          </a:prstGeom>
        </p:spPr>
        <p:txBody>
          <a:bodyPr wrap="square" lIns="91438" tIns="45719" rIns="91438" bIns="45719">
            <a:spAutoFit/>
          </a:bodyPr>
          <a:lstStyle/>
          <a:p>
            <a:r>
              <a:rPr lang="en-US" altLang="zh-CN" sz="2800" b="1" kern="1200"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8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dirty="0">
                <a:latin typeface="Arial-Rounded" pitchFamily="34" charset="0"/>
                <a:ea typeface="Arial-Rounded" pitchFamily="34" charset="0"/>
                <a:cs typeface="Arial-Rounded" pitchFamily="34" charset="0"/>
              </a:rPr>
              <a:t>Tìm câu hỏi trong bài và cho biết:</a:t>
            </a:r>
          </a:p>
          <a:p>
            <a:r>
              <a:rPr lang="vi-VN" sz="2800" dirty="0">
                <a:latin typeface="Arial-Rounded" pitchFamily="34" charset="0"/>
                <a:ea typeface="Arial-Rounded" pitchFamily="34" charset="0"/>
                <a:cs typeface="Arial-Rounded" pitchFamily="34" charset="0"/>
              </a:rPr>
              <a:t>a) Những từ ngữ nào cho em biết đó là câu hỏi?</a:t>
            </a:r>
          </a:p>
          <a:p>
            <a:r>
              <a:rPr lang="vi-VN" sz="2800" dirty="0">
                <a:latin typeface="Arial-Rounded" pitchFamily="34" charset="0"/>
                <a:ea typeface="Arial-Rounded" pitchFamily="34" charset="0"/>
                <a:cs typeface="Arial-Rounded" pitchFamily="34" charset="0"/>
              </a:rPr>
              <a:t>b) Cuối câu hỏi có dấu câu gì? </a:t>
            </a:r>
          </a:p>
        </p:txBody>
      </p:sp>
      <p:pic>
        <p:nvPicPr>
          <p:cNvPr id="31" name="Picture 30"/>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1" y="65378"/>
            <a:ext cx="2514600" cy="86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40576" y="2555711"/>
            <a:ext cx="7352986" cy="1569660"/>
          </a:xfrm>
          <a:prstGeom prst="rect">
            <a:avLst/>
          </a:prstGeom>
        </p:spPr>
        <p:txBody>
          <a:bodyPr wrap="square">
            <a:spAutoFit/>
          </a:bodyPr>
          <a:lstStyle/>
          <a:p>
            <a:r>
              <a:rPr lang="vi-VN" sz="2400" dirty="0">
                <a:solidFill>
                  <a:srgbClr val="FF0000"/>
                </a:solidFill>
                <a:latin typeface="Arial-Rounded" pitchFamily="34" charset="0"/>
                <a:ea typeface="Arial-Rounded" pitchFamily="34" charset="0"/>
                <a:cs typeface="Arial-Rounded" pitchFamily="34" charset="0"/>
              </a:rPr>
              <a:t>Câu hỏi trong bài là: “Bác có giúp tôi không?”</a:t>
            </a:r>
          </a:p>
          <a:p>
            <a:pPr lvl="5"/>
            <a:r>
              <a:rPr lang="vi-VN" sz="2400" dirty="0">
                <a:solidFill>
                  <a:srgbClr val="FF0000"/>
                </a:solidFill>
                <a:latin typeface="Arial-Rounded" pitchFamily="34" charset="0"/>
                <a:ea typeface="Arial-Rounded" pitchFamily="34" charset="0"/>
                <a:cs typeface="Arial-Rounded" pitchFamily="34" charset="0"/>
              </a:rPr>
              <a:t>a) Những từ ngữ cho biết đó là câu hỏi là: từ “không” ở cuối câu.</a:t>
            </a:r>
          </a:p>
          <a:p>
            <a:pPr lvl="3"/>
            <a:r>
              <a:rPr lang="vi-VN" sz="2400" dirty="0">
                <a:solidFill>
                  <a:srgbClr val="FF0000"/>
                </a:solidFill>
                <a:latin typeface="Arial-Rounded" pitchFamily="34" charset="0"/>
                <a:ea typeface="Arial-Rounded" pitchFamily="34" charset="0"/>
                <a:cs typeface="Arial-Rounded" pitchFamily="34" charset="0"/>
              </a:rPr>
              <a:t>b) Cuối câu hỏi có dấu </a:t>
            </a:r>
            <a:r>
              <a:rPr lang="vi-VN" sz="2400" b="1" dirty="0">
                <a:solidFill>
                  <a:srgbClr val="FF0000"/>
                </a:solidFill>
                <a:latin typeface="Arial-Rounded" pitchFamily="34" charset="0"/>
                <a:ea typeface="Arial-Rounded" pitchFamily="34" charset="0"/>
                <a:cs typeface="Arial-Rounded" pitchFamily="34" charset="0"/>
              </a:rPr>
              <a:t>hỏi chấm.  </a:t>
            </a:r>
            <a:endParaRPr lang="vi-VN" sz="2400" dirty="0">
              <a:solidFill>
                <a:srgbClr val="FF0000"/>
              </a:solidFill>
              <a:latin typeface="Arial-Rounded" pitchFamily="34" charset="0"/>
              <a:ea typeface="Arial-Rounded" pitchFamily="34" charset="0"/>
              <a:cs typeface="Arial-Round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arn(inVertical)">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298" y="821753"/>
            <a:ext cx="3547202" cy="270781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5504823" y="1746534"/>
            <a:ext cx="2937204" cy="3523357"/>
          </a:xfrm>
          <a:prstGeom prst="rect">
            <a:avLst/>
          </a:prstGeom>
        </p:spPr>
      </p:pic>
      <p:sp>
        <p:nvSpPr>
          <p:cNvPr id="4" name="Rectangle 3"/>
          <p:cNvSpPr/>
          <p:nvPr/>
        </p:nvSpPr>
        <p:spPr>
          <a:xfrm>
            <a:off x="3430016" y="1322818"/>
            <a:ext cx="2369451" cy="1419107"/>
          </a:xfrm>
          <a:prstGeom prst="rect">
            <a:avLst/>
          </a:prstGeom>
          <a:noFill/>
        </p:spPr>
        <p:txBody>
          <a:bodyPr wrap="square" lIns="68549" tIns="34277" rIns="68549" bIns="34277">
            <a:spAutoFit/>
          </a:bodyPr>
          <a:lstStyle/>
          <a:p>
            <a:pPr defTabSz="685527">
              <a:lnSpc>
                <a:spcPct val="150000"/>
              </a:lnSpc>
              <a:buClrTx/>
              <a:defRPr/>
            </a:pPr>
            <a:r>
              <a:rPr lang="en-US" sz="1900" kern="1200" dirty="0" err="1">
                <a:ln w="0">
                  <a:solidFill>
                    <a:sysClr val="windowText" lastClr="000000"/>
                  </a:solidFill>
                </a:ln>
                <a:solidFill>
                  <a:srgbClr val="FF6600"/>
                </a:solidFill>
                <a:latin typeface="iCiel Cadena" panose="02000503000000020004" pitchFamily="2" charset="0"/>
                <a:ea typeface="+mn-ea"/>
                <a:cs typeface="+mn-cs"/>
              </a:rPr>
              <a:t>Tớ</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cần</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hai</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củ</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cà</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rốt</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để</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chuẩn</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bị</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bữa</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tối</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Các</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bạn</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giúp</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tớ</a:t>
            </a:r>
            <a:r>
              <a:rPr lang="en-US" sz="1900" kern="1200" dirty="0">
                <a:ln w="0">
                  <a:solidFill>
                    <a:sysClr val="windowText" lastClr="000000"/>
                  </a:solidFill>
                </a:ln>
                <a:solidFill>
                  <a:srgbClr val="FF6600"/>
                </a:solidFill>
                <a:latin typeface="iCiel Cadena" panose="02000503000000020004" pitchFamily="2" charset="0"/>
                <a:ea typeface="+mn-ea"/>
                <a:cs typeface="+mn-cs"/>
              </a:rPr>
              <a:t> </a:t>
            </a:r>
            <a:r>
              <a:rPr lang="en-US" sz="1900" kern="1200" dirty="0" err="1">
                <a:ln w="0">
                  <a:solidFill>
                    <a:sysClr val="windowText" lastClr="000000"/>
                  </a:solidFill>
                </a:ln>
                <a:solidFill>
                  <a:srgbClr val="FF6600"/>
                </a:solidFill>
                <a:latin typeface="iCiel Cadena" panose="02000503000000020004" pitchFamily="2" charset="0"/>
                <a:ea typeface="+mn-ea"/>
                <a:cs typeface="+mn-cs"/>
              </a:rPr>
              <a:t>nhé</a:t>
            </a:r>
            <a:r>
              <a:rPr lang="en-US" sz="1900" kern="1200" dirty="0">
                <a:ln w="0">
                  <a:solidFill>
                    <a:sysClr val="windowText" lastClr="000000"/>
                  </a:solidFill>
                </a:ln>
                <a:solidFill>
                  <a:srgbClr val="FF6600"/>
                </a:solidFill>
                <a:latin typeface="iCiel Cadena" panose="02000503000000020004" pitchFamily="2" charset="0"/>
                <a:ea typeface="+mn-ea"/>
                <a:cs typeface="+mn-cs"/>
              </a:rPr>
              <a:t>!</a:t>
            </a:r>
          </a:p>
        </p:txBody>
      </p:sp>
      <p:sp>
        <p:nvSpPr>
          <p:cNvPr id="5" name="Rectangle 4"/>
          <p:cNvSpPr/>
          <p:nvPr/>
        </p:nvSpPr>
        <p:spPr>
          <a:xfrm>
            <a:off x="3314660" y="1700832"/>
            <a:ext cx="2484809" cy="623023"/>
          </a:xfrm>
          <a:prstGeom prst="rect">
            <a:avLst/>
          </a:prstGeom>
          <a:noFill/>
        </p:spPr>
        <p:txBody>
          <a:bodyPr wrap="square" lIns="68549" tIns="34277" rIns="68549" bIns="34277">
            <a:spAutoFit/>
          </a:bodyPr>
          <a:lstStyle/>
          <a:p>
            <a:pPr defTabSz="685527">
              <a:lnSpc>
                <a:spcPct val="150000"/>
              </a:lnSpc>
              <a:buClrTx/>
              <a:defRPr/>
            </a:pPr>
            <a:r>
              <a:rPr lang="en-US" sz="2400" kern="1200" dirty="0">
                <a:ln w="0">
                  <a:solidFill>
                    <a:sysClr val="windowText" lastClr="000000"/>
                  </a:solidFill>
                </a:ln>
                <a:solidFill>
                  <a:srgbClr val="FF6600"/>
                </a:solidFill>
                <a:latin typeface="iCiel Cadena" panose="02000503000000020004" pitchFamily="2" charset="0"/>
                <a:ea typeface="+mn-ea"/>
                <a:cs typeface="+mn-cs"/>
              </a:rPr>
              <a:t>Xin </a:t>
            </a:r>
            <a:r>
              <a:rPr lang="en-US" sz="2400" kern="1200" dirty="0" err="1">
                <a:ln w="0">
                  <a:solidFill>
                    <a:sysClr val="windowText" lastClr="000000"/>
                  </a:solidFill>
                </a:ln>
                <a:solidFill>
                  <a:srgbClr val="FF6600"/>
                </a:solidFill>
                <a:latin typeface="iCiel Cadena" panose="02000503000000020004" pitchFamily="2" charset="0"/>
                <a:ea typeface="+mn-ea"/>
                <a:cs typeface="+mn-cs"/>
              </a:rPr>
              <a:t>chào</a:t>
            </a:r>
            <a:r>
              <a:rPr lang="en-US" sz="2400" kern="1200" dirty="0">
                <a:ln w="0">
                  <a:solidFill>
                    <a:sysClr val="windowText" lastClr="000000"/>
                  </a:solidFill>
                </a:ln>
                <a:solidFill>
                  <a:srgbClr val="FF6600"/>
                </a:solidFill>
                <a:latin typeface="iCiel Cadena" panose="02000503000000020004" pitchFamily="2" charset="0"/>
                <a:ea typeface="+mn-ea"/>
                <a:cs typeface="+mn-cs"/>
              </a:rPr>
              <a:t> </a:t>
            </a:r>
            <a:r>
              <a:rPr lang="en-US" sz="2400" kern="1200" dirty="0" err="1">
                <a:ln w="0">
                  <a:solidFill>
                    <a:sysClr val="windowText" lastClr="000000"/>
                  </a:solidFill>
                </a:ln>
                <a:solidFill>
                  <a:srgbClr val="FF6600"/>
                </a:solidFill>
                <a:latin typeface="iCiel Cadena" panose="02000503000000020004" pitchFamily="2" charset="0"/>
                <a:ea typeface="+mn-ea"/>
                <a:cs typeface="+mn-cs"/>
              </a:rPr>
              <a:t>các</a:t>
            </a:r>
            <a:r>
              <a:rPr lang="en-US" sz="2400" kern="1200" dirty="0">
                <a:ln w="0">
                  <a:solidFill>
                    <a:sysClr val="windowText" lastClr="000000"/>
                  </a:solidFill>
                </a:ln>
                <a:solidFill>
                  <a:srgbClr val="FF6600"/>
                </a:solidFill>
                <a:latin typeface="iCiel Cadena" panose="02000503000000020004" pitchFamily="2" charset="0"/>
                <a:ea typeface="+mn-ea"/>
                <a:cs typeface="+mn-cs"/>
              </a:rPr>
              <a:t> </a:t>
            </a:r>
            <a:r>
              <a:rPr lang="en-US" sz="2400" kern="1200" dirty="0" err="1">
                <a:ln w="0">
                  <a:solidFill>
                    <a:sysClr val="windowText" lastClr="000000"/>
                  </a:solidFill>
                </a:ln>
                <a:solidFill>
                  <a:srgbClr val="FF6600"/>
                </a:solidFill>
                <a:latin typeface="iCiel Cadena" panose="02000503000000020004" pitchFamily="2" charset="0"/>
                <a:ea typeface="+mn-ea"/>
                <a:cs typeface="+mn-cs"/>
              </a:rPr>
              <a:t>bạn</a:t>
            </a:r>
            <a:r>
              <a:rPr lang="en-US" sz="2400" kern="1200" dirty="0">
                <a:ln w="0">
                  <a:solidFill>
                    <a:sysClr val="windowText" lastClr="000000"/>
                  </a:solidFill>
                </a:ln>
                <a:solidFill>
                  <a:srgbClr val="FF6600"/>
                </a:solidFill>
                <a:latin typeface="iCiel Cadena" panose="02000503000000020004" pitchFamily="2" charset="0"/>
                <a:ea typeface="+mn-ea"/>
                <a:cs typeface="+mn-cs"/>
              </a:rPr>
              <a:t>!</a:t>
            </a:r>
          </a:p>
        </p:txBody>
      </p:sp>
      <p:grpSp>
        <p:nvGrpSpPr>
          <p:cNvPr id="9" name="Group 8"/>
          <p:cNvGrpSpPr/>
          <p:nvPr/>
        </p:nvGrpSpPr>
        <p:grpSpPr>
          <a:xfrm>
            <a:off x="2183454" y="764664"/>
            <a:ext cx="4256746" cy="2821992"/>
            <a:chOff x="1323833" y="429251"/>
            <a:chExt cx="7352881" cy="4174699"/>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833" y="429251"/>
              <a:ext cx="7352881" cy="4174699"/>
            </a:xfrm>
            <a:prstGeom prst="rect">
              <a:avLst/>
            </a:prstGeom>
          </p:spPr>
        </p:pic>
        <p:sp>
          <p:nvSpPr>
            <p:cNvPr id="8" name="Rectangle 7"/>
            <p:cNvSpPr/>
            <p:nvPr/>
          </p:nvSpPr>
          <p:spPr>
            <a:xfrm>
              <a:off x="2124880" y="1478231"/>
              <a:ext cx="5750787" cy="1593526"/>
            </a:xfrm>
            <a:prstGeom prst="rect">
              <a:avLst/>
            </a:prstGeom>
            <a:noFill/>
          </p:spPr>
          <p:txBody>
            <a:bodyPr wrap="square" lIns="91407" tIns="45703" rIns="91407" bIns="45703">
              <a:spAutoFit/>
            </a:bodyPr>
            <a:lstStyle/>
            <a:p>
              <a:pPr algn="ctr" defTabSz="685527">
                <a:buClrTx/>
                <a:defRPr/>
              </a:pPr>
              <a:r>
                <a:rPr lang="en-US" sz="3200" kern="1200" dirty="0">
                  <a:ln w="0">
                    <a:solidFill>
                      <a:prstClr val="black"/>
                    </a:solidFill>
                  </a:ln>
                  <a:solidFill>
                    <a:srgbClr val="FF6600"/>
                  </a:solidFill>
                  <a:latin typeface="iCiel Cadena" panose="02000503000000020004" pitchFamily="2" charset="-93"/>
                  <a:ea typeface="+mn-ea"/>
                  <a:cs typeface="+mn-cs"/>
                </a:rPr>
                <a:t>TRÒ CHƠI: GIÚP THỎ NHỔ CÀ RỐT</a:t>
              </a:r>
            </a:p>
          </p:txBody>
        </p:sp>
      </p:grpSp>
    </p:spTree>
    <p:extLst>
      <p:ext uri="{BB962C8B-B14F-4D97-AF65-F5344CB8AC3E}">
        <p14:creationId xmlns:p14="http://schemas.microsoft.com/office/powerpoint/2010/main" val="107476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 presetClass="exit" presetSubtype="0" fill="hold" nodeType="with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55"/>
        <p:cNvGrpSpPr/>
        <p:nvPr/>
      </p:nvGrpSpPr>
      <p:grpSpPr>
        <a:xfrm>
          <a:off x="0" y="0"/>
          <a:ext cx="0" cy="0"/>
          <a:chOff x="0" y="0"/>
          <a:chExt cx="0" cy="0"/>
        </a:xfrm>
      </p:grpSpPr>
      <p:grpSp>
        <p:nvGrpSpPr>
          <p:cNvPr id="3158" name="Google Shape;3158;p50"/>
          <p:cNvGrpSpPr/>
          <p:nvPr/>
        </p:nvGrpSpPr>
        <p:grpSpPr>
          <a:xfrm>
            <a:off x="8276023" y="295227"/>
            <a:ext cx="670371" cy="639690"/>
            <a:chOff x="3061500" y="3213900"/>
            <a:chExt cx="616150" cy="587950"/>
          </a:xfrm>
        </p:grpSpPr>
        <p:sp>
          <p:nvSpPr>
            <p:cNvPr id="3159" name="Google Shape;3159;p50"/>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60" name="Google Shape;3160;p50"/>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61" name="Google Shape;3161;p50"/>
          <p:cNvGrpSpPr/>
          <p:nvPr/>
        </p:nvGrpSpPr>
        <p:grpSpPr>
          <a:xfrm>
            <a:off x="7788396" y="659738"/>
            <a:ext cx="423480" cy="404098"/>
            <a:chOff x="3061500" y="3213900"/>
            <a:chExt cx="616150" cy="587950"/>
          </a:xfrm>
        </p:grpSpPr>
        <p:sp>
          <p:nvSpPr>
            <p:cNvPr id="3162" name="Google Shape;3162;p50"/>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63" name="Google Shape;3163;p50"/>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164" name="Google Shape;3164;p50"/>
          <p:cNvGrpSpPr/>
          <p:nvPr/>
        </p:nvGrpSpPr>
        <p:grpSpPr>
          <a:xfrm>
            <a:off x="109849" y="4245396"/>
            <a:ext cx="904163" cy="851836"/>
            <a:chOff x="5238825" y="535000"/>
            <a:chExt cx="705000" cy="664200"/>
          </a:xfrm>
        </p:grpSpPr>
        <p:sp>
          <p:nvSpPr>
            <p:cNvPr id="3165" name="Google Shape;3165;p50"/>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66" name="Google Shape;3166;p50"/>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67" name="Google Shape;3167;p50"/>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68" name="Google Shape;3168;p50"/>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69" name="Google Shape;3169;p50"/>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0" name="Google Shape;3170;p50"/>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1" name="Google Shape;3171;p50"/>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2" name="Google Shape;3172;p50"/>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3" name="Google Shape;3173;p50"/>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4" name="Google Shape;3174;p50"/>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5" name="Google Shape;3175;p50"/>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76" name="Google Shape;3176;p50"/>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77" name="Google Shape;3177;p50"/>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78" name="Google Shape;3178;p50"/>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3179" name="Google Shape;3179;p50"/>
          <p:cNvGrpSpPr/>
          <p:nvPr/>
        </p:nvGrpSpPr>
        <p:grpSpPr>
          <a:xfrm rot="-237172">
            <a:off x="8235334" y="4238802"/>
            <a:ext cx="570728" cy="603813"/>
            <a:chOff x="1881525" y="2974850"/>
            <a:chExt cx="635600" cy="672525"/>
          </a:xfrm>
        </p:grpSpPr>
        <p:sp>
          <p:nvSpPr>
            <p:cNvPr id="3180" name="Google Shape;3180;p50"/>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181" name="Google Shape;3181;p50"/>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4" name="Rectangle 3"/>
          <p:cNvSpPr/>
          <p:nvPr/>
        </p:nvSpPr>
        <p:spPr>
          <a:xfrm>
            <a:off x="594110" y="1046585"/>
            <a:ext cx="8220303" cy="1200329"/>
          </a:xfrm>
          <a:prstGeom prst="rect">
            <a:avLst/>
          </a:prstGeom>
        </p:spPr>
        <p:txBody>
          <a:bodyPr wrap="square">
            <a:spAutoFit/>
          </a:bodyPr>
          <a:lstStyle/>
          <a:p>
            <a:r>
              <a:rPr lang="en-US" altLang="zh-CN" sz="2400" b="1" kern="1200"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4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dirty="0">
                <a:latin typeface="Arial-Rounded" pitchFamily="34" charset="0"/>
                <a:ea typeface="Arial-Rounded" pitchFamily="34" charset="0"/>
                <a:cs typeface="Arial-Rounded" pitchFamily="34" charset="0"/>
              </a:rPr>
              <a:t>Đặt một câu hỏi để hỏi về việc làm của người cha (hoặc của những người đã can ngăn hay đã giúp đỡ ông).</a:t>
            </a:r>
          </a:p>
          <a:p>
            <a:pPr lvl="2"/>
            <a:r>
              <a:rPr lang="en-US" sz="2400" b="1" dirty="0">
                <a:latin typeface="Arial-Rounded" pitchFamily="34" charset="0"/>
                <a:ea typeface="Arial-Rounded" pitchFamily="34" charset="0"/>
                <a:cs typeface="Arial-Rounded" pitchFamily="34" charset="0"/>
              </a:rPr>
              <a:t>	</a:t>
            </a:r>
            <a:r>
              <a:rPr lang="vi-VN" sz="2400" b="1" dirty="0">
                <a:solidFill>
                  <a:srgbClr val="FF0000"/>
                </a:solidFill>
                <a:latin typeface="Arial-Rounded" pitchFamily="34" charset="0"/>
                <a:ea typeface="Arial-Rounded" pitchFamily="34" charset="0"/>
                <a:cs typeface="Arial-Rounded" pitchFamily="34" charset="0"/>
              </a:rPr>
              <a:t>Mẫu</a:t>
            </a:r>
            <a:r>
              <a:rPr lang="vi-VN" sz="2400" dirty="0">
                <a:latin typeface="Arial-Rounded" pitchFamily="34" charset="0"/>
                <a:ea typeface="Arial-Rounded" pitchFamily="34" charset="0"/>
                <a:cs typeface="Arial-Rounded" pitchFamily="34" charset="0"/>
              </a:rPr>
              <a:t>: Người cha làm gì khi trận động đất xảy ra?</a:t>
            </a:r>
          </a:p>
        </p:txBody>
      </p:sp>
      <p:pic>
        <p:nvPicPr>
          <p:cNvPr id="31" name="Picture 30"/>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2065" y="180188"/>
            <a:ext cx="2514600" cy="86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30959" y="2442206"/>
            <a:ext cx="7570124" cy="1734064"/>
          </a:xfrm>
          <a:prstGeom prst="rect">
            <a:avLst/>
          </a:prstGeom>
        </p:spPr>
        <p:txBody>
          <a:bodyPr wrap="square">
            <a:spAutoFit/>
          </a:bodyPr>
          <a:lstStyle/>
          <a:p>
            <a:pPr>
              <a:lnSpc>
                <a:spcPct val="114000"/>
              </a:lnSpc>
            </a:pPr>
            <a:r>
              <a:rPr lang="vi-VN" sz="2400" b="1" dirty="0">
                <a:solidFill>
                  <a:srgbClr val="FF0000"/>
                </a:solidFill>
                <a:latin typeface="Arial-Rounded" pitchFamily="34" charset="0"/>
                <a:ea typeface="Arial-Rounded" pitchFamily="34" charset="0"/>
                <a:cs typeface="Arial-Rounded" pitchFamily="34" charset="0"/>
              </a:rPr>
              <a:t>Mẫu</a:t>
            </a:r>
            <a:r>
              <a:rPr lang="vi-VN" sz="2400" dirty="0">
                <a:solidFill>
                  <a:srgbClr val="FF0000"/>
                </a:solidFill>
                <a:latin typeface="Arial-Rounded" pitchFamily="34" charset="0"/>
                <a:ea typeface="Arial-Rounded" pitchFamily="34" charset="0"/>
                <a:cs typeface="Arial-Rounded" pitchFamily="34" charset="0"/>
              </a:rPr>
              <a:t>: Người cha làm gì khi trận động đất xảy ra?</a:t>
            </a:r>
          </a:p>
          <a:p>
            <a:pPr lvl="1">
              <a:lnSpc>
                <a:spcPct val="114000"/>
              </a:lnSpc>
            </a:pPr>
            <a:r>
              <a:rPr lang="vi-VN" sz="2400" dirty="0">
                <a:solidFill>
                  <a:srgbClr val="FF0000"/>
                </a:solidFill>
                <a:latin typeface="Arial-Rounded" pitchFamily="34" charset="0"/>
                <a:ea typeface="Arial-Rounded" pitchFamily="34" charset="0"/>
                <a:cs typeface="Arial-Rounded" pitchFamily="34" charset="0"/>
              </a:rPr>
              <a:t>- Vì sao người cha lại kiên trì tìm kiếm con mình như vậy?</a:t>
            </a:r>
          </a:p>
          <a:p>
            <a:pPr lvl="1">
              <a:lnSpc>
                <a:spcPct val="114000"/>
              </a:lnSpc>
            </a:pPr>
            <a:r>
              <a:rPr lang="vi-VN" sz="2400" dirty="0">
                <a:solidFill>
                  <a:srgbClr val="FF0000"/>
                </a:solidFill>
                <a:latin typeface="Arial-Rounded" pitchFamily="34" charset="0"/>
                <a:ea typeface="Arial-Rounded" pitchFamily="34" charset="0"/>
                <a:cs typeface="Arial-Rounded" pitchFamily="34" charset="0"/>
              </a:rPr>
              <a:t>- Mọi người đã làm gì khi người cha muốn tìm con trai?</a:t>
            </a:r>
          </a:p>
          <a:p>
            <a:pPr lvl="1">
              <a:lnSpc>
                <a:spcPct val="114000"/>
              </a:lnSpc>
            </a:pPr>
            <a:r>
              <a:rPr lang="vi-VN" sz="2400" dirty="0">
                <a:solidFill>
                  <a:srgbClr val="FF0000"/>
                </a:solidFill>
                <a:latin typeface="Arial-Rounded" pitchFamily="34" charset="0"/>
                <a:ea typeface="Arial-Rounded" pitchFamily="34" charset="0"/>
                <a:cs typeface="Arial-Rounded" pitchFamily="34" charset="0"/>
              </a:rPr>
              <a:t>- Mọi người có giúp đỡ người cha không?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8" name="Google Shape;2508;p39"/>
          <p:cNvSpPr txBox="1">
            <a:spLocks noGrp="1"/>
          </p:cNvSpPr>
          <p:nvPr>
            <p:ph type="title"/>
          </p:nvPr>
        </p:nvSpPr>
        <p:spPr>
          <a:xfrm>
            <a:off x="2286003" y="209553"/>
            <a:ext cx="4691543" cy="516659"/>
          </a:xfrm>
          <a:prstGeom prst="rect">
            <a:avLst/>
          </a:prstGeom>
        </p:spPr>
        <p:txBody>
          <a:bodyPr spcFirstLastPara="1" wrap="square" lIns="91419" tIns="91419" rIns="91419" bIns="91419" anchor="ctr" anchorCtr="0">
            <a:noAutofit/>
          </a:bodyPr>
          <a:lstStyle/>
          <a:p>
            <a:pPr algn="ctr"/>
            <a:r>
              <a:rPr lang="en"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rPr>
              <a:t>Cha sẽ luôn bên con</a:t>
            </a:r>
            <a:endParaRPr sz="2800" dirty="0">
              <a:ln>
                <a:solidFill>
                  <a:sysClr val="windowText" lastClr="000000"/>
                </a:solidFill>
              </a:ln>
              <a:solidFill>
                <a:sysClr val="windowText" lastClr="000000"/>
              </a:solidFill>
              <a:latin typeface="Arial-Rounded" pitchFamily="34" charset="0"/>
              <a:ea typeface="Arial-Rounded" pitchFamily="34" charset="0"/>
              <a:cs typeface="Arial-Rounded" pitchFamily="34" charset="0"/>
            </a:endParaRPr>
          </a:p>
        </p:txBody>
      </p:sp>
      <p:sp>
        <p:nvSpPr>
          <p:cNvPr id="2509" name="Google Shape;2509;p39"/>
          <p:cNvSpPr txBox="1">
            <a:spLocks noGrp="1"/>
          </p:cNvSpPr>
          <p:nvPr>
            <p:ph type="body" idx="1"/>
          </p:nvPr>
        </p:nvSpPr>
        <p:spPr>
          <a:xfrm>
            <a:off x="318059" y="723986"/>
            <a:ext cx="8685847" cy="4136741"/>
          </a:xfrm>
          <a:prstGeom prst="rect">
            <a:avLst/>
          </a:prstGeom>
        </p:spPr>
        <p:txBody>
          <a:bodyPr spcFirstLastPara="1" wrap="square" lIns="91419" tIns="91419" rIns="91419" bIns="91419" anchor="ctr" anchorCtr="0">
            <a:noAutofit/>
          </a:bodyPr>
          <a:lstStyle/>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Một trận động đất lớn xảy ra. Chỉ trong vòng 4 phút, nó đã san bằng thành phố. Giữa cơn hỗn loạn đó, một người cha chạy vội đến trường học của con. Ông bàng hoàng, lặng đi vì ngôi trường chỉ còn là một đống gạch vụn. Rồi ông nhớ lại lời hứa với con: “Dù có chuyện gì xảy ra, cha cũng sẽ luôn ở bên con.”.</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Ông cố nhớ lại vị trí lớp học của con, chạy đến đó và ra sức đào bới. Mọi người kéo ông ra và an ủi:</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 Muộn quá rồi! Bác không làm được gì nữa đâu!</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Nhưng với ai, ông cũng chỉ có một câu hỏi: “Bác có giúp tôi không?”, rồi tiếp tục đào bới. Nhiều người bắt đầu đào bới cùng ông.</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Bọn trẻ được cứu thoát. Cậu con trai ôm chầm lấy cha:</a:t>
            </a:r>
          </a:p>
          <a:p>
            <a:pPr marL="0" indent="0">
              <a:buNone/>
            </a:pPr>
            <a:r>
              <a:rPr lang="en-US" sz="1800" dirty="0">
                <a:solidFill>
                  <a:schemeClr val="lt1"/>
                </a:solidFill>
                <a:latin typeface="Arial-Rounded" pitchFamily="34" charset="0"/>
                <a:ea typeface="Arial-Rounded" pitchFamily="34" charset="0"/>
                <a:cs typeface="Arial-Rounded" pitchFamily="34" charset="0"/>
              </a:rPr>
              <a:t>	</a:t>
            </a:r>
            <a:r>
              <a:rPr lang="vi-VN" sz="1800" dirty="0">
                <a:solidFill>
                  <a:schemeClr val="lt1"/>
                </a:solidFill>
                <a:latin typeface="Arial-Rounded" pitchFamily="34" charset="0"/>
                <a:ea typeface="Arial-Rounded" pitchFamily="34" charset="0"/>
                <a:cs typeface="Arial-Rounded" pitchFamily="34" charset="0"/>
              </a:rPr>
              <a:t>- Cha ơi! Con đã bảo các bạn là nhất định cha sẽ cứu con và các bạn mà! </a:t>
            </a:r>
          </a:p>
        </p:txBody>
      </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28" name="Google Shape;2528;p39"/>
          <p:cNvGrpSpPr/>
          <p:nvPr/>
        </p:nvGrpSpPr>
        <p:grpSpPr>
          <a:xfrm rot="-9765529">
            <a:off x="7798897" y="33655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531" name="Google Shape;2531;p39"/>
          <p:cNvGrpSpPr/>
          <p:nvPr/>
        </p:nvGrpSpPr>
        <p:grpSpPr>
          <a:xfrm rot="10800000">
            <a:off x="8286929" y="7641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 name="Rectangle 1"/>
          <p:cNvSpPr/>
          <p:nvPr/>
        </p:nvSpPr>
        <p:spPr>
          <a:xfrm>
            <a:off x="4593896" y="4860726"/>
            <a:ext cx="3175869" cy="311621"/>
          </a:xfrm>
          <a:prstGeom prst="rect">
            <a:avLst/>
          </a:prstGeom>
        </p:spPr>
        <p:txBody>
          <a:bodyPr wrap="square" lIns="91434" tIns="45717" rIns="91434" bIns="45717">
            <a:spAutoFit/>
          </a:bodyPr>
          <a:lstStyle/>
          <a:p>
            <a:r>
              <a:rPr lang="en-US" dirty="0">
                <a:solidFill>
                  <a:srgbClr val="292850"/>
                </a:solidFill>
                <a:latin typeface="Arial-Rounded" pitchFamily="34" charset="0"/>
                <a:ea typeface="Arial-Rounded" pitchFamily="34" charset="0"/>
                <a:cs typeface="Arial-Rounded" pitchFamily="34" charset="0"/>
              </a:rPr>
              <a:t>Theo </a:t>
            </a:r>
            <a:r>
              <a:rPr lang="en-US" dirty="0" err="1">
                <a:solidFill>
                  <a:srgbClr val="292850"/>
                </a:solidFill>
                <a:latin typeface="Arial-Rounded" pitchFamily="34" charset="0"/>
                <a:ea typeface="Arial-Rounded" pitchFamily="34" charset="0"/>
                <a:cs typeface="Arial-Rounded" pitchFamily="34" charset="0"/>
              </a:rPr>
              <a:t>báo</a:t>
            </a:r>
            <a:r>
              <a:rPr lang="en-US" dirty="0">
                <a:solidFill>
                  <a:srgbClr val="292850"/>
                </a:solidFill>
                <a:latin typeface="Arial-Rounded" pitchFamily="34" charset="0"/>
                <a:ea typeface="Arial-Rounded" pitchFamily="34" charset="0"/>
                <a:cs typeface="Arial-Rounded" pitchFamily="34" charset="0"/>
              </a:rPr>
              <a:t> </a:t>
            </a:r>
            <a:r>
              <a:rPr lang="en-US" i="1" dirty="0" err="1">
                <a:solidFill>
                  <a:srgbClr val="292850"/>
                </a:solidFill>
                <a:latin typeface="Arial-Rounded" pitchFamily="34" charset="0"/>
                <a:ea typeface="Arial-Rounded" pitchFamily="34" charset="0"/>
                <a:cs typeface="Arial-Rounded" pitchFamily="34" charset="0"/>
              </a:rPr>
              <a:t>Tuổi</a:t>
            </a:r>
            <a:r>
              <a:rPr lang="en-US" i="1" dirty="0">
                <a:solidFill>
                  <a:srgbClr val="292850"/>
                </a:solidFill>
                <a:latin typeface="Arial-Rounded" pitchFamily="34" charset="0"/>
                <a:ea typeface="Arial-Rounded" pitchFamily="34" charset="0"/>
                <a:cs typeface="Arial-Rounded" pitchFamily="34" charset="0"/>
              </a:rPr>
              <a:t> </a:t>
            </a:r>
            <a:r>
              <a:rPr lang="en-US" i="1" dirty="0" err="1">
                <a:solidFill>
                  <a:srgbClr val="292850"/>
                </a:solidFill>
                <a:latin typeface="Arial-Rounded" pitchFamily="34" charset="0"/>
                <a:ea typeface="Arial-Rounded" pitchFamily="34" charset="0"/>
                <a:cs typeface="Arial-Rounded" pitchFamily="34" charset="0"/>
              </a:rPr>
              <a:t>trẻ</a:t>
            </a:r>
            <a:r>
              <a:rPr lang="en-US" dirty="0">
                <a:solidFill>
                  <a:srgbClr val="292850"/>
                </a:solidFill>
                <a:latin typeface="Arial-Rounded" pitchFamily="34" charset="0"/>
                <a:ea typeface="Arial-Rounded" pitchFamily="34" charset="0"/>
                <a:cs typeface="Arial-Rounded" pitchFamily="34" charset="0"/>
              </a:rPr>
              <a:t>  (</a:t>
            </a:r>
            <a:r>
              <a:rPr lang="en-US" dirty="0" err="1">
                <a:solidFill>
                  <a:srgbClr val="292850"/>
                </a:solidFill>
                <a:latin typeface="Arial-Rounded" pitchFamily="34" charset="0"/>
                <a:ea typeface="Arial-Rounded" pitchFamily="34" charset="0"/>
                <a:cs typeface="Arial-Rounded" pitchFamily="34" charset="0"/>
              </a:rPr>
              <a:t>Thanh</a:t>
            </a:r>
            <a:r>
              <a:rPr lang="en-US" dirty="0">
                <a:solidFill>
                  <a:srgbClr val="292850"/>
                </a:solidFill>
                <a:latin typeface="Arial-Rounded" pitchFamily="34" charset="0"/>
                <a:ea typeface="Arial-Rounded" pitchFamily="34" charset="0"/>
                <a:cs typeface="Arial-Rounded" pitchFamily="34" charset="0"/>
              </a:rPr>
              <a:t> </a:t>
            </a:r>
            <a:r>
              <a:rPr lang="en-US" dirty="0" err="1">
                <a:solidFill>
                  <a:srgbClr val="292850"/>
                </a:solidFill>
                <a:latin typeface="Arial-Rounded" pitchFamily="34" charset="0"/>
                <a:ea typeface="Arial-Rounded" pitchFamily="34" charset="0"/>
                <a:cs typeface="Arial-Rounded" pitchFamily="34" charset="0"/>
              </a:rPr>
              <a:t>Giang</a:t>
            </a:r>
            <a:r>
              <a:rPr lang="en-US" dirty="0">
                <a:solidFill>
                  <a:srgbClr val="292850"/>
                </a:solidFill>
                <a:latin typeface="Arial-Rounded" pitchFamily="34" charset="0"/>
                <a:ea typeface="Arial-Rounded" pitchFamily="34" charset="0"/>
                <a:cs typeface="Arial-Rounded" pitchFamily="34" charset="0"/>
              </a:rPr>
              <a:t> </a:t>
            </a:r>
            <a:r>
              <a:rPr lang="en-US" dirty="0" err="1">
                <a:solidFill>
                  <a:srgbClr val="292850"/>
                </a:solidFill>
                <a:latin typeface="Arial-Rounded" pitchFamily="34" charset="0"/>
                <a:ea typeface="Arial-Rounded" pitchFamily="34" charset="0"/>
                <a:cs typeface="Arial-Rounded" pitchFamily="34" charset="0"/>
              </a:rPr>
              <a:t>dịch</a:t>
            </a:r>
            <a:r>
              <a:rPr lang="en-US" dirty="0">
                <a:solidFill>
                  <a:srgbClr val="29285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4280756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85"/>
        <p:cNvGrpSpPr/>
        <p:nvPr/>
      </p:nvGrpSpPr>
      <p:grpSpPr>
        <a:xfrm>
          <a:off x="0" y="0"/>
          <a:ext cx="0" cy="0"/>
          <a:chOff x="0" y="0"/>
          <a:chExt cx="0" cy="0"/>
        </a:xfrm>
      </p:grpSpPr>
      <p:sp>
        <p:nvSpPr>
          <p:cNvPr id="3686" name="Google Shape;3686;p64"/>
          <p:cNvSpPr txBox="1">
            <a:spLocks noGrp="1"/>
          </p:cNvSpPr>
          <p:nvPr>
            <p:ph type="title"/>
          </p:nvPr>
        </p:nvSpPr>
        <p:spPr>
          <a:xfrm>
            <a:off x="1006893" y="2038350"/>
            <a:ext cx="7103699" cy="955500"/>
          </a:xfrm>
          <a:prstGeom prst="rect">
            <a:avLst/>
          </a:prstGeom>
        </p:spPr>
        <p:txBody>
          <a:bodyPr spcFirstLastPara="1" wrap="square" lIns="91419" tIns="91419" rIns="91419" bIns="91419" anchor="ctr" anchorCtr="0">
            <a:noAutofit/>
          </a:bodyPr>
          <a:lstStyle/>
          <a:p>
            <a:r>
              <a:rPr lang="en" b="1" dirty="0">
                <a:latin typeface="iCiel Cadena" pitchFamily="2" charset="0"/>
                <a:ea typeface="Arial-Rounded" pitchFamily="34" charset="0"/>
                <a:cs typeface="Arial-Rounded" pitchFamily="34" charset="0"/>
              </a:rPr>
              <a:t>CỦNG CỐ, DẶN DÒ</a:t>
            </a:r>
            <a:endParaRPr b="1" dirty="0">
              <a:latin typeface="iCiel Cadena" pitchFamily="2" charset="0"/>
              <a:ea typeface="Arial-Rounded" pitchFamily="34" charset="0"/>
              <a:cs typeface="Arial-Rounded" pitchFamily="34" charset="0"/>
            </a:endParaRPr>
          </a:p>
        </p:txBody>
      </p:sp>
      <p:grpSp>
        <p:nvGrpSpPr>
          <p:cNvPr id="3689" name="Google Shape;3689;p64"/>
          <p:cNvGrpSpPr/>
          <p:nvPr/>
        </p:nvGrpSpPr>
        <p:grpSpPr>
          <a:xfrm rot="3221153">
            <a:off x="7068619" y="3229995"/>
            <a:ext cx="1304407" cy="1171313"/>
            <a:chOff x="5238825" y="535000"/>
            <a:chExt cx="705000" cy="664200"/>
          </a:xfrm>
        </p:grpSpPr>
        <p:sp>
          <p:nvSpPr>
            <p:cNvPr id="3690" name="Google Shape;3690;p64"/>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691" name="Google Shape;3691;p64"/>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92" name="Google Shape;3692;p64"/>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93" name="Google Shape;3693;p64"/>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94" name="Google Shape;3694;p64"/>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95" name="Google Shape;3695;p64"/>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96" name="Google Shape;3696;p64"/>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97" name="Google Shape;3697;p64"/>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98" name="Google Shape;3698;p64"/>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99" name="Google Shape;3699;p64"/>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00" name="Google Shape;3700;p64"/>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01" name="Google Shape;3701;p64"/>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02" name="Google Shape;3702;p64"/>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03" name="Google Shape;3703;p64"/>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3704" name="Google Shape;3704;p64"/>
          <p:cNvGrpSpPr/>
          <p:nvPr/>
        </p:nvGrpSpPr>
        <p:grpSpPr>
          <a:xfrm rot="1034471">
            <a:off x="1748204" y="4105266"/>
            <a:ext cx="404387" cy="405922"/>
            <a:chOff x="2393350" y="3373025"/>
            <a:chExt cx="590725" cy="593025"/>
          </a:xfrm>
        </p:grpSpPr>
        <p:sp>
          <p:nvSpPr>
            <p:cNvPr id="3705" name="Google Shape;3705;p64"/>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706" name="Google Shape;3706;p64"/>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dk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707" name="Google Shape;3707;p64"/>
          <p:cNvGrpSpPr/>
          <p:nvPr/>
        </p:nvGrpSpPr>
        <p:grpSpPr>
          <a:xfrm rot="-9765529">
            <a:off x="6995897" y="1043320"/>
            <a:ext cx="555250" cy="537682"/>
            <a:chOff x="2393350" y="3373025"/>
            <a:chExt cx="590725" cy="593025"/>
          </a:xfrm>
        </p:grpSpPr>
        <p:sp>
          <p:nvSpPr>
            <p:cNvPr id="3708" name="Google Shape;3708;p64"/>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709" name="Google Shape;3709;p64"/>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710" name="Google Shape;3710;p64"/>
          <p:cNvGrpSpPr/>
          <p:nvPr/>
        </p:nvGrpSpPr>
        <p:grpSpPr>
          <a:xfrm rot="10800000">
            <a:off x="7435249" y="603226"/>
            <a:ext cx="920463" cy="847332"/>
            <a:chOff x="3061500" y="3213900"/>
            <a:chExt cx="616150" cy="587950"/>
          </a:xfrm>
        </p:grpSpPr>
        <p:sp>
          <p:nvSpPr>
            <p:cNvPr id="3711" name="Google Shape;3711;p64"/>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712" name="Google Shape;3712;p64"/>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713" name="Google Shape;3713;p64"/>
          <p:cNvGrpSpPr/>
          <p:nvPr/>
        </p:nvGrpSpPr>
        <p:grpSpPr>
          <a:xfrm rot="-979498">
            <a:off x="696268" y="519773"/>
            <a:ext cx="1236694" cy="1244207"/>
            <a:chOff x="1518975" y="1941075"/>
            <a:chExt cx="1403375" cy="1411900"/>
          </a:xfrm>
        </p:grpSpPr>
        <p:sp>
          <p:nvSpPr>
            <p:cNvPr id="3714" name="Google Shape;3714;p64"/>
            <p:cNvSpPr/>
            <p:nvPr/>
          </p:nvSpPr>
          <p:spPr>
            <a:xfrm>
              <a:off x="1571200" y="1976550"/>
              <a:ext cx="1339200" cy="1339200"/>
            </a:xfrm>
            <a:custGeom>
              <a:avLst/>
              <a:gdLst/>
              <a:ahLst/>
              <a:cxnLst/>
              <a:rect l="l" t="t" r="r" b="b"/>
              <a:pathLst>
                <a:path w="53568" h="53568" extrusionOk="0">
                  <a:moveTo>
                    <a:pt x="26782" y="3835"/>
                  </a:moveTo>
                  <a:cubicBezTo>
                    <a:pt x="39436" y="3835"/>
                    <a:pt x="49730" y="14129"/>
                    <a:pt x="49730" y="26783"/>
                  </a:cubicBezTo>
                  <a:cubicBezTo>
                    <a:pt x="49730" y="31601"/>
                    <a:pt x="48257" y="36210"/>
                    <a:pt x="45465" y="40116"/>
                  </a:cubicBezTo>
                  <a:cubicBezTo>
                    <a:pt x="45091" y="40641"/>
                    <a:pt x="44690" y="41157"/>
                    <a:pt x="44268" y="41652"/>
                  </a:cubicBezTo>
                  <a:lnTo>
                    <a:pt x="44053" y="41897"/>
                  </a:lnTo>
                  <a:cubicBezTo>
                    <a:pt x="42815" y="43313"/>
                    <a:pt x="41403" y="44573"/>
                    <a:pt x="39860" y="45646"/>
                  </a:cubicBezTo>
                  <a:cubicBezTo>
                    <a:pt x="37560" y="47242"/>
                    <a:pt x="35024" y="48391"/>
                    <a:pt x="32300" y="49065"/>
                  </a:cubicBezTo>
                  <a:cubicBezTo>
                    <a:pt x="32191" y="49093"/>
                    <a:pt x="32082" y="49120"/>
                    <a:pt x="31950" y="49148"/>
                  </a:cubicBezTo>
                  <a:cubicBezTo>
                    <a:pt x="30656" y="49446"/>
                    <a:pt x="29336" y="49631"/>
                    <a:pt x="28011" y="49700"/>
                  </a:cubicBezTo>
                  <a:cubicBezTo>
                    <a:pt x="27887" y="49706"/>
                    <a:pt x="27762" y="49711"/>
                    <a:pt x="27638" y="49714"/>
                  </a:cubicBezTo>
                  <a:lnTo>
                    <a:pt x="27582" y="49715"/>
                  </a:lnTo>
                  <a:cubicBezTo>
                    <a:pt x="27310" y="49730"/>
                    <a:pt x="27026" y="49731"/>
                    <a:pt x="26784" y="49731"/>
                  </a:cubicBezTo>
                  <a:cubicBezTo>
                    <a:pt x="24963" y="49731"/>
                    <a:pt x="23156" y="49518"/>
                    <a:pt x="21414" y="49097"/>
                  </a:cubicBezTo>
                  <a:lnTo>
                    <a:pt x="21258" y="49060"/>
                  </a:lnTo>
                  <a:cubicBezTo>
                    <a:pt x="19318" y="48582"/>
                    <a:pt x="17450" y="47850"/>
                    <a:pt x="15699" y="46881"/>
                  </a:cubicBezTo>
                  <a:cubicBezTo>
                    <a:pt x="12247" y="44977"/>
                    <a:pt x="9324" y="42191"/>
                    <a:pt x="7246" y="38822"/>
                  </a:cubicBezTo>
                  <a:cubicBezTo>
                    <a:pt x="5015" y="35214"/>
                    <a:pt x="3836" y="31051"/>
                    <a:pt x="3836" y="26785"/>
                  </a:cubicBezTo>
                  <a:cubicBezTo>
                    <a:pt x="3836" y="25903"/>
                    <a:pt x="3887" y="25017"/>
                    <a:pt x="3987" y="24146"/>
                  </a:cubicBezTo>
                  <a:cubicBezTo>
                    <a:pt x="4123" y="22958"/>
                    <a:pt x="4355" y="21765"/>
                    <a:pt x="4680" y="20599"/>
                  </a:cubicBezTo>
                  <a:lnTo>
                    <a:pt x="4705" y="20511"/>
                  </a:lnTo>
                  <a:cubicBezTo>
                    <a:pt x="5035" y="19338"/>
                    <a:pt x="5470" y="18176"/>
                    <a:pt x="5998" y="17050"/>
                  </a:cubicBezTo>
                  <a:cubicBezTo>
                    <a:pt x="6307" y="16387"/>
                    <a:pt x="6659" y="15727"/>
                    <a:pt x="7042" y="15085"/>
                  </a:cubicBezTo>
                  <a:lnTo>
                    <a:pt x="7226" y="14775"/>
                  </a:lnTo>
                  <a:cubicBezTo>
                    <a:pt x="7562" y="14227"/>
                    <a:pt x="7926" y="13688"/>
                    <a:pt x="8316" y="13161"/>
                  </a:cubicBezTo>
                  <a:cubicBezTo>
                    <a:pt x="8611" y="12755"/>
                    <a:pt x="8933" y="12350"/>
                    <a:pt x="9300" y="11919"/>
                  </a:cubicBezTo>
                  <a:cubicBezTo>
                    <a:pt x="10776" y="10182"/>
                    <a:pt x="12497" y="8680"/>
                    <a:pt x="14412" y="7454"/>
                  </a:cubicBezTo>
                  <a:lnTo>
                    <a:pt x="14545" y="7370"/>
                  </a:lnTo>
                  <a:cubicBezTo>
                    <a:pt x="18180" y="5072"/>
                    <a:pt x="22379" y="3851"/>
                    <a:pt x="26695" y="3835"/>
                  </a:cubicBezTo>
                  <a:close/>
                  <a:moveTo>
                    <a:pt x="26688" y="1"/>
                  </a:moveTo>
                  <a:cubicBezTo>
                    <a:pt x="21777" y="19"/>
                    <a:pt x="16999" y="1372"/>
                    <a:pt x="12832" y="3920"/>
                  </a:cubicBezTo>
                  <a:lnTo>
                    <a:pt x="12172" y="3924"/>
                  </a:lnTo>
                  <a:lnTo>
                    <a:pt x="11881" y="4531"/>
                  </a:lnTo>
                  <a:cubicBezTo>
                    <a:pt x="9830" y="5904"/>
                    <a:pt x="7981" y="7553"/>
                    <a:pt x="6381" y="9435"/>
                  </a:cubicBezTo>
                  <a:cubicBezTo>
                    <a:pt x="5951" y="9937"/>
                    <a:pt x="5570" y="10419"/>
                    <a:pt x="5225" y="10893"/>
                  </a:cubicBezTo>
                  <a:cubicBezTo>
                    <a:pt x="4694" y="11611"/>
                    <a:pt x="4196" y="12362"/>
                    <a:pt x="3745" y="13124"/>
                  </a:cubicBezTo>
                  <a:lnTo>
                    <a:pt x="3480" y="13578"/>
                  </a:lnTo>
                  <a:lnTo>
                    <a:pt x="3480" y="13582"/>
                  </a:lnTo>
                  <a:cubicBezTo>
                    <a:pt x="3133" y="14189"/>
                    <a:pt x="2812" y="14808"/>
                    <a:pt x="2524" y="15427"/>
                  </a:cubicBezTo>
                  <a:cubicBezTo>
                    <a:pt x="1919" y="16716"/>
                    <a:pt x="1416" y="18058"/>
                    <a:pt x="1030" y="19411"/>
                  </a:cubicBezTo>
                  <a:cubicBezTo>
                    <a:pt x="1007" y="19481"/>
                    <a:pt x="987" y="19552"/>
                    <a:pt x="970" y="19625"/>
                  </a:cubicBezTo>
                  <a:cubicBezTo>
                    <a:pt x="598" y="20968"/>
                    <a:pt x="330" y="22343"/>
                    <a:pt x="176" y="23710"/>
                  </a:cubicBezTo>
                  <a:cubicBezTo>
                    <a:pt x="60" y="24722"/>
                    <a:pt x="0" y="25757"/>
                    <a:pt x="0" y="26785"/>
                  </a:cubicBezTo>
                  <a:cubicBezTo>
                    <a:pt x="0" y="31765"/>
                    <a:pt x="1377" y="36626"/>
                    <a:pt x="3982" y="40838"/>
                  </a:cubicBezTo>
                  <a:cubicBezTo>
                    <a:pt x="6407" y="44767"/>
                    <a:pt x="9818" y="48020"/>
                    <a:pt x="13846" y="50240"/>
                  </a:cubicBezTo>
                  <a:cubicBezTo>
                    <a:pt x="15939" y="51400"/>
                    <a:pt x="18182" y="52270"/>
                    <a:pt x="20515" y="52829"/>
                  </a:cubicBezTo>
                  <a:lnTo>
                    <a:pt x="20738" y="52881"/>
                  </a:lnTo>
                  <a:lnTo>
                    <a:pt x="20741" y="52881"/>
                  </a:lnTo>
                  <a:cubicBezTo>
                    <a:pt x="22706" y="53336"/>
                    <a:pt x="24738" y="53567"/>
                    <a:pt x="26784" y="53567"/>
                  </a:cubicBezTo>
                  <a:cubicBezTo>
                    <a:pt x="27064" y="53567"/>
                    <a:pt x="27397" y="53565"/>
                    <a:pt x="27742" y="53554"/>
                  </a:cubicBezTo>
                  <a:cubicBezTo>
                    <a:pt x="27905" y="53550"/>
                    <a:pt x="28070" y="53544"/>
                    <a:pt x="28222" y="53535"/>
                  </a:cubicBezTo>
                  <a:cubicBezTo>
                    <a:pt x="29755" y="53454"/>
                    <a:pt x="31297" y="53237"/>
                    <a:pt x="32784" y="52897"/>
                  </a:cubicBezTo>
                  <a:cubicBezTo>
                    <a:pt x="32944" y="52862"/>
                    <a:pt x="33103" y="52824"/>
                    <a:pt x="33241" y="52788"/>
                  </a:cubicBezTo>
                  <a:cubicBezTo>
                    <a:pt x="36399" y="52007"/>
                    <a:pt x="39361" y="50666"/>
                    <a:pt x="42047" y="48800"/>
                  </a:cubicBezTo>
                  <a:cubicBezTo>
                    <a:pt x="43605" y="47718"/>
                    <a:pt x="45049" y="46469"/>
                    <a:pt x="46346" y="45083"/>
                  </a:cubicBezTo>
                  <a:lnTo>
                    <a:pt x="46367" y="45083"/>
                  </a:lnTo>
                  <a:lnTo>
                    <a:pt x="46941" y="44430"/>
                  </a:lnTo>
                  <a:cubicBezTo>
                    <a:pt x="47525" y="43763"/>
                    <a:pt x="48080" y="43062"/>
                    <a:pt x="48589" y="42347"/>
                  </a:cubicBezTo>
                  <a:cubicBezTo>
                    <a:pt x="51847" y="37790"/>
                    <a:pt x="53568" y="32408"/>
                    <a:pt x="53568" y="26786"/>
                  </a:cubicBezTo>
                  <a:cubicBezTo>
                    <a:pt x="53568" y="12017"/>
                    <a:pt x="41552" y="1"/>
                    <a:pt x="26784" y="1"/>
                  </a:cubicBezTo>
                  <a:close/>
                </a:path>
              </a:pathLst>
            </a:custGeom>
            <a:solidFill>
              <a:srgbClr val="FFFFFF"/>
            </a:solidFill>
            <a:ln>
              <a:noFill/>
            </a:ln>
            <a:effectLst>
              <a:outerShdw blurRad="142875" dist="47625" dir="42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3715" name="Google Shape;3715;p64"/>
            <p:cNvSpPr/>
            <p:nvPr/>
          </p:nvSpPr>
          <p:spPr>
            <a:xfrm>
              <a:off x="1625400" y="2114350"/>
              <a:ext cx="221900" cy="440525"/>
            </a:xfrm>
            <a:custGeom>
              <a:avLst/>
              <a:gdLst/>
              <a:ahLst/>
              <a:cxnLst/>
              <a:rect l="l" t="t" r="r" b="b"/>
              <a:pathLst>
                <a:path w="8876" h="17621" extrusionOk="0">
                  <a:moveTo>
                    <a:pt x="6004" y="0"/>
                  </a:moveTo>
                  <a:cubicBezTo>
                    <a:pt x="1839" y="4703"/>
                    <a:pt x="1" y="11455"/>
                    <a:pt x="1205" y="17621"/>
                  </a:cubicBezTo>
                  <a:lnTo>
                    <a:pt x="4971" y="16884"/>
                  </a:lnTo>
                  <a:cubicBezTo>
                    <a:pt x="3990" y="11866"/>
                    <a:pt x="5485" y="6372"/>
                    <a:pt x="8876" y="2543"/>
                  </a:cubicBezTo>
                  <a:lnTo>
                    <a:pt x="6004"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16" name="Google Shape;3716;p64"/>
            <p:cNvSpPr/>
            <p:nvPr/>
          </p:nvSpPr>
          <p:spPr>
            <a:xfrm>
              <a:off x="1547525" y="1941075"/>
              <a:ext cx="454425" cy="423050"/>
            </a:xfrm>
            <a:custGeom>
              <a:avLst/>
              <a:gdLst/>
              <a:ahLst/>
              <a:cxnLst/>
              <a:rect l="l" t="t" r="r" b="b"/>
              <a:pathLst>
                <a:path w="18177" h="16922" extrusionOk="0">
                  <a:moveTo>
                    <a:pt x="7787" y="3840"/>
                  </a:moveTo>
                  <a:cubicBezTo>
                    <a:pt x="7809" y="3840"/>
                    <a:pt x="7831" y="3840"/>
                    <a:pt x="7853" y="3840"/>
                  </a:cubicBezTo>
                  <a:lnTo>
                    <a:pt x="7888" y="3840"/>
                  </a:lnTo>
                  <a:lnTo>
                    <a:pt x="7997" y="3846"/>
                  </a:lnTo>
                  <a:cubicBezTo>
                    <a:pt x="8836" y="3872"/>
                    <a:pt x="9717" y="4087"/>
                    <a:pt x="10616" y="4484"/>
                  </a:cubicBezTo>
                  <a:lnTo>
                    <a:pt x="10745" y="4541"/>
                  </a:lnTo>
                  <a:cubicBezTo>
                    <a:pt x="10938" y="4628"/>
                    <a:pt x="11139" y="4728"/>
                    <a:pt x="11343" y="4840"/>
                  </a:cubicBezTo>
                  <a:cubicBezTo>
                    <a:pt x="12337" y="5381"/>
                    <a:pt x="13076" y="6003"/>
                    <a:pt x="13538" y="6689"/>
                  </a:cubicBezTo>
                  <a:cubicBezTo>
                    <a:pt x="13558" y="6720"/>
                    <a:pt x="13580" y="6751"/>
                    <a:pt x="13598" y="6780"/>
                  </a:cubicBezTo>
                  <a:lnTo>
                    <a:pt x="13688" y="6928"/>
                  </a:lnTo>
                  <a:cubicBezTo>
                    <a:pt x="13975" y="7421"/>
                    <a:pt x="14165" y="7988"/>
                    <a:pt x="14241" y="8569"/>
                  </a:cubicBezTo>
                  <a:lnTo>
                    <a:pt x="14257" y="8686"/>
                  </a:lnTo>
                  <a:cubicBezTo>
                    <a:pt x="14314" y="9220"/>
                    <a:pt x="14275" y="9767"/>
                    <a:pt x="14144" y="10269"/>
                  </a:cubicBezTo>
                  <a:lnTo>
                    <a:pt x="14111" y="10393"/>
                  </a:lnTo>
                  <a:cubicBezTo>
                    <a:pt x="13919" y="11051"/>
                    <a:pt x="13564" y="11632"/>
                    <a:pt x="13086" y="12071"/>
                  </a:cubicBezTo>
                  <a:cubicBezTo>
                    <a:pt x="12446" y="12661"/>
                    <a:pt x="11559" y="12907"/>
                    <a:pt x="10932" y="13007"/>
                  </a:cubicBezTo>
                  <a:cubicBezTo>
                    <a:pt x="10612" y="13058"/>
                    <a:pt x="10288" y="13083"/>
                    <a:pt x="9963" y="13083"/>
                  </a:cubicBezTo>
                  <a:cubicBezTo>
                    <a:pt x="8617" y="13083"/>
                    <a:pt x="7269" y="12654"/>
                    <a:pt x="6222" y="11870"/>
                  </a:cubicBezTo>
                  <a:cubicBezTo>
                    <a:pt x="4902" y="10878"/>
                    <a:pt x="4039" y="9326"/>
                    <a:pt x="3914" y="7723"/>
                  </a:cubicBezTo>
                  <a:cubicBezTo>
                    <a:pt x="3865" y="7111"/>
                    <a:pt x="3925" y="6568"/>
                    <a:pt x="4088" y="6110"/>
                  </a:cubicBezTo>
                  <a:lnTo>
                    <a:pt x="4111" y="6040"/>
                  </a:lnTo>
                  <a:lnTo>
                    <a:pt x="4158" y="5919"/>
                  </a:lnTo>
                  <a:cubicBezTo>
                    <a:pt x="4382" y="5388"/>
                    <a:pt x="4795" y="4912"/>
                    <a:pt x="5355" y="4543"/>
                  </a:cubicBezTo>
                  <a:lnTo>
                    <a:pt x="5399" y="4514"/>
                  </a:lnTo>
                  <a:cubicBezTo>
                    <a:pt x="5405" y="4509"/>
                    <a:pt x="5412" y="4504"/>
                    <a:pt x="5420" y="4499"/>
                  </a:cubicBezTo>
                  <a:lnTo>
                    <a:pt x="5445" y="4483"/>
                  </a:lnTo>
                  <a:cubicBezTo>
                    <a:pt x="5935" y="4177"/>
                    <a:pt x="6497" y="3974"/>
                    <a:pt x="7078" y="3889"/>
                  </a:cubicBezTo>
                  <a:cubicBezTo>
                    <a:pt x="7304" y="3855"/>
                    <a:pt x="7543" y="3840"/>
                    <a:pt x="7787" y="3840"/>
                  </a:cubicBezTo>
                  <a:close/>
                  <a:moveTo>
                    <a:pt x="7772" y="1"/>
                  </a:moveTo>
                  <a:cubicBezTo>
                    <a:pt x="7344" y="1"/>
                    <a:pt x="6923" y="33"/>
                    <a:pt x="6522" y="92"/>
                  </a:cubicBezTo>
                  <a:cubicBezTo>
                    <a:pt x="5509" y="239"/>
                    <a:pt x="4514" y="584"/>
                    <a:pt x="3628" y="1098"/>
                  </a:cubicBezTo>
                  <a:lnTo>
                    <a:pt x="3414" y="1226"/>
                  </a:lnTo>
                  <a:cubicBezTo>
                    <a:pt x="3345" y="1268"/>
                    <a:pt x="3286" y="1309"/>
                    <a:pt x="3220" y="1353"/>
                  </a:cubicBezTo>
                  <a:cubicBezTo>
                    <a:pt x="2036" y="2140"/>
                    <a:pt x="1138" y="3202"/>
                    <a:pt x="627" y="4416"/>
                  </a:cubicBezTo>
                  <a:cubicBezTo>
                    <a:pt x="606" y="4468"/>
                    <a:pt x="583" y="4521"/>
                    <a:pt x="564" y="4575"/>
                  </a:cubicBezTo>
                  <a:cubicBezTo>
                    <a:pt x="521" y="4673"/>
                    <a:pt x="484" y="4774"/>
                    <a:pt x="453" y="4875"/>
                  </a:cubicBezTo>
                  <a:cubicBezTo>
                    <a:pt x="123" y="5829"/>
                    <a:pt x="1" y="6886"/>
                    <a:pt x="88" y="8020"/>
                  </a:cubicBezTo>
                  <a:cubicBezTo>
                    <a:pt x="299" y="10707"/>
                    <a:pt x="1730" y="13292"/>
                    <a:pt x="3919" y="14938"/>
                  </a:cubicBezTo>
                  <a:cubicBezTo>
                    <a:pt x="5644" y="16230"/>
                    <a:pt x="7775" y="16921"/>
                    <a:pt x="9944" y="16921"/>
                  </a:cubicBezTo>
                  <a:cubicBezTo>
                    <a:pt x="10477" y="16921"/>
                    <a:pt x="11010" y="16880"/>
                    <a:pt x="11540" y="16796"/>
                  </a:cubicBezTo>
                  <a:cubicBezTo>
                    <a:pt x="13191" y="16528"/>
                    <a:pt x="14623" y="15871"/>
                    <a:pt x="15684" y="14895"/>
                  </a:cubicBezTo>
                  <a:cubicBezTo>
                    <a:pt x="16678" y="13979"/>
                    <a:pt x="17409" y="12793"/>
                    <a:pt x="17795" y="11462"/>
                  </a:cubicBezTo>
                  <a:lnTo>
                    <a:pt x="17806" y="11425"/>
                  </a:lnTo>
                  <a:cubicBezTo>
                    <a:pt x="17827" y="11349"/>
                    <a:pt x="17848" y="11273"/>
                    <a:pt x="17864" y="11199"/>
                  </a:cubicBezTo>
                  <a:cubicBezTo>
                    <a:pt x="18108" y="10254"/>
                    <a:pt x="18177" y="9275"/>
                    <a:pt x="18070" y="8286"/>
                  </a:cubicBezTo>
                  <a:cubicBezTo>
                    <a:pt x="18063" y="8209"/>
                    <a:pt x="18052" y="8132"/>
                    <a:pt x="18041" y="8052"/>
                  </a:cubicBezTo>
                  <a:cubicBezTo>
                    <a:pt x="17899" y="6983"/>
                    <a:pt x="17543" y="5932"/>
                    <a:pt x="17010" y="5012"/>
                  </a:cubicBezTo>
                  <a:cubicBezTo>
                    <a:pt x="16979" y="4955"/>
                    <a:pt x="16946" y="4900"/>
                    <a:pt x="16910" y="4843"/>
                  </a:cubicBezTo>
                  <a:lnTo>
                    <a:pt x="16908" y="4840"/>
                  </a:lnTo>
                  <a:cubicBezTo>
                    <a:pt x="16851" y="4745"/>
                    <a:pt x="16789" y="4650"/>
                    <a:pt x="16720" y="4547"/>
                  </a:cubicBezTo>
                  <a:cubicBezTo>
                    <a:pt x="15910" y="3343"/>
                    <a:pt x="14718" y="2307"/>
                    <a:pt x="13179" y="1470"/>
                  </a:cubicBezTo>
                  <a:cubicBezTo>
                    <a:pt x="12904" y="1320"/>
                    <a:pt x="12626" y="1181"/>
                    <a:pt x="12356" y="1058"/>
                  </a:cubicBezTo>
                  <a:cubicBezTo>
                    <a:pt x="12283" y="1023"/>
                    <a:pt x="12211" y="991"/>
                    <a:pt x="12137" y="960"/>
                  </a:cubicBezTo>
                  <a:cubicBezTo>
                    <a:pt x="10806" y="375"/>
                    <a:pt x="9467" y="56"/>
                    <a:pt x="8156" y="10"/>
                  </a:cubicBezTo>
                  <a:cubicBezTo>
                    <a:pt x="8092" y="5"/>
                    <a:pt x="8024" y="4"/>
                    <a:pt x="7946" y="2"/>
                  </a:cubicBezTo>
                  <a:lnTo>
                    <a:pt x="7920" y="2"/>
                  </a:lnTo>
                  <a:cubicBezTo>
                    <a:pt x="7871" y="1"/>
                    <a:pt x="7821" y="1"/>
                    <a:pt x="777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17" name="Google Shape;3717;p64"/>
            <p:cNvSpPr/>
            <p:nvPr/>
          </p:nvSpPr>
          <p:spPr>
            <a:xfrm>
              <a:off x="1549225" y="2021825"/>
              <a:ext cx="450425" cy="321200"/>
            </a:xfrm>
            <a:custGeom>
              <a:avLst/>
              <a:gdLst/>
              <a:ahLst/>
              <a:cxnLst/>
              <a:rect l="l" t="t" r="r" b="b"/>
              <a:pathLst>
                <a:path w="18017" h="12848" extrusionOk="0">
                  <a:moveTo>
                    <a:pt x="3121" y="0"/>
                  </a:moveTo>
                  <a:cubicBezTo>
                    <a:pt x="2643" y="0"/>
                    <a:pt x="2150" y="75"/>
                    <a:pt x="1652" y="247"/>
                  </a:cubicBezTo>
                  <a:lnTo>
                    <a:pt x="1646" y="249"/>
                  </a:lnTo>
                  <a:cubicBezTo>
                    <a:pt x="1618" y="259"/>
                    <a:pt x="1585" y="271"/>
                    <a:pt x="1549" y="285"/>
                  </a:cubicBezTo>
                  <a:lnTo>
                    <a:pt x="1444" y="326"/>
                  </a:lnTo>
                  <a:cubicBezTo>
                    <a:pt x="489" y="733"/>
                    <a:pt x="1" y="1821"/>
                    <a:pt x="332" y="2798"/>
                  </a:cubicBezTo>
                  <a:lnTo>
                    <a:pt x="368" y="2906"/>
                  </a:lnTo>
                  <a:lnTo>
                    <a:pt x="416" y="3009"/>
                  </a:lnTo>
                  <a:cubicBezTo>
                    <a:pt x="683" y="3574"/>
                    <a:pt x="1194" y="3979"/>
                    <a:pt x="1789" y="4112"/>
                  </a:cubicBezTo>
                  <a:cubicBezTo>
                    <a:pt x="1934" y="4144"/>
                    <a:pt x="2081" y="4160"/>
                    <a:pt x="2228" y="4160"/>
                  </a:cubicBezTo>
                  <a:cubicBezTo>
                    <a:pt x="2442" y="4160"/>
                    <a:pt x="2657" y="4126"/>
                    <a:pt x="2865" y="4056"/>
                  </a:cubicBezTo>
                  <a:lnTo>
                    <a:pt x="2945" y="4027"/>
                  </a:lnTo>
                  <a:cubicBezTo>
                    <a:pt x="2995" y="4008"/>
                    <a:pt x="3053" y="3999"/>
                    <a:pt x="3118" y="3999"/>
                  </a:cubicBezTo>
                  <a:cubicBezTo>
                    <a:pt x="3405" y="3999"/>
                    <a:pt x="3807" y="4180"/>
                    <a:pt x="4086" y="4454"/>
                  </a:cubicBezTo>
                  <a:cubicBezTo>
                    <a:pt x="4659" y="5020"/>
                    <a:pt x="5004" y="5932"/>
                    <a:pt x="5265" y="6746"/>
                  </a:cubicBezTo>
                  <a:cubicBezTo>
                    <a:pt x="5949" y="8896"/>
                    <a:pt x="5563" y="9594"/>
                    <a:pt x="5424" y="9829"/>
                  </a:cubicBezTo>
                  <a:cubicBezTo>
                    <a:pt x="4888" y="10723"/>
                    <a:pt x="5132" y="11881"/>
                    <a:pt x="5990" y="12487"/>
                  </a:cubicBezTo>
                  <a:cubicBezTo>
                    <a:pt x="6336" y="12732"/>
                    <a:pt x="6736" y="12848"/>
                    <a:pt x="7133" y="12848"/>
                  </a:cubicBezTo>
                  <a:cubicBezTo>
                    <a:pt x="7720" y="12848"/>
                    <a:pt x="8300" y="12591"/>
                    <a:pt x="8691" y="12105"/>
                  </a:cubicBezTo>
                  <a:lnTo>
                    <a:pt x="8715" y="12074"/>
                  </a:lnTo>
                  <a:cubicBezTo>
                    <a:pt x="9536" y="11014"/>
                    <a:pt x="10419" y="10215"/>
                    <a:pt x="11338" y="9702"/>
                  </a:cubicBezTo>
                  <a:cubicBezTo>
                    <a:pt x="12139" y="9254"/>
                    <a:pt x="12992" y="9018"/>
                    <a:pt x="13789" y="9018"/>
                  </a:cubicBezTo>
                  <a:cubicBezTo>
                    <a:pt x="13961" y="9018"/>
                    <a:pt x="14131" y="9029"/>
                    <a:pt x="14297" y="9051"/>
                  </a:cubicBezTo>
                  <a:cubicBezTo>
                    <a:pt x="14462" y="9073"/>
                    <a:pt x="14555" y="9103"/>
                    <a:pt x="14595" y="9118"/>
                  </a:cubicBezTo>
                  <a:lnTo>
                    <a:pt x="16860" y="11299"/>
                  </a:lnTo>
                  <a:lnTo>
                    <a:pt x="17739" y="8197"/>
                  </a:lnTo>
                  <a:cubicBezTo>
                    <a:pt x="17769" y="8090"/>
                    <a:pt x="17796" y="7986"/>
                    <a:pt x="17816" y="7882"/>
                  </a:cubicBezTo>
                  <a:lnTo>
                    <a:pt x="18016" y="6808"/>
                  </a:lnTo>
                  <a:lnTo>
                    <a:pt x="17197" y="6088"/>
                  </a:lnTo>
                  <a:cubicBezTo>
                    <a:pt x="16593" y="5557"/>
                    <a:pt x="15794" y="5223"/>
                    <a:pt x="14823" y="5094"/>
                  </a:cubicBezTo>
                  <a:cubicBezTo>
                    <a:pt x="14489" y="5050"/>
                    <a:pt x="14144" y="5027"/>
                    <a:pt x="13793" y="5027"/>
                  </a:cubicBezTo>
                  <a:cubicBezTo>
                    <a:pt x="13672" y="5027"/>
                    <a:pt x="13550" y="5030"/>
                    <a:pt x="13428" y="5035"/>
                  </a:cubicBezTo>
                  <a:cubicBezTo>
                    <a:pt x="13352" y="5038"/>
                    <a:pt x="13277" y="5044"/>
                    <a:pt x="13203" y="5050"/>
                  </a:cubicBezTo>
                  <a:cubicBezTo>
                    <a:pt x="11914" y="5142"/>
                    <a:pt x="10596" y="5547"/>
                    <a:pt x="9390" y="6218"/>
                  </a:cubicBezTo>
                  <a:cubicBezTo>
                    <a:pt x="9354" y="6238"/>
                    <a:pt x="9319" y="6257"/>
                    <a:pt x="9284" y="6278"/>
                  </a:cubicBezTo>
                  <a:cubicBezTo>
                    <a:pt x="9220" y="6036"/>
                    <a:pt x="9148" y="5788"/>
                    <a:pt x="9068" y="5534"/>
                  </a:cubicBezTo>
                  <a:cubicBezTo>
                    <a:pt x="8784" y="4646"/>
                    <a:pt x="8364" y="3495"/>
                    <a:pt x="7622" y="2468"/>
                  </a:cubicBezTo>
                  <a:lnTo>
                    <a:pt x="7556" y="2380"/>
                  </a:lnTo>
                  <a:cubicBezTo>
                    <a:pt x="7529" y="2343"/>
                    <a:pt x="7502" y="2307"/>
                    <a:pt x="7483" y="2284"/>
                  </a:cubicBezTo>
                  <a:cubicBezTo>
                    <a:pt x="7307" y="2056"/>
                    <a:pt x="7108" y="1831"/>
                    <a:pt x="6890" y="1615"/>
                  </a:cubicBezTo>
                  <a:cubicBezTo>
                    <a:pt x="6051" y="786"/>
                    <a:pt x="4669" y="0"/>
                    <a:pt x="312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18" name="Google Shape;3718;p64"/>
            <p:cNvSpPr/>
            <p:nvPr/>
          </p:nvSpPr>
          <p:spPr>
            <a:xfrm>
              <a:off x="1643075" y="2058175"/>
              <a:ext cx="295225" cy="210000"/>
            </a:xfrm>
            <a:custGeom>
              <a:avLst/>
              <a:gdLst/>
              <a:ahLst/>
              <a:cxnLst/>
              <a:rect l="l" t="t" r="r" b="b"/>
              <a:pathLst>
                <a:path w="11809" h="8400" extrusionOk="0">
                  <a:moveTo>
                    <a:pt x="2742" y="2150"/>
                  </a:moveTo>
                  <a:cubicBezTo>
                    <a:pt x="2735" y="2159"/>
                    <a:pt x="2729" y="2166"/>
                    <a:pt x="2722" y="2172"/>
                  </a:cubicBezTo>
                  <a:cubicBezTo>
                    <a:pt x="2729" y="2165"/>
                    <a:pt x="2735" y="2159"/>
                    <a:pt x="2742" y="2150"/>
                  </a:cubicBezTo>
                  <a:close/>
                  <a:moveTo>
                    <a:pt x="2772" y="1"/>
                  </a:moveTo>
                  <a:cubicBezTo>
                    <a:pt x="2317" y="1"/>
                    <a:pt x="1878" y="82"/>
                    <a:pt x="1508" y="218"/>
                  </a:cubicBezTo>
                  <a:cubicBezTo>
                    <a:pt x="525" y="582"/>
                    <a:pt x="0" y="1619"/>
                    <a:pt x="274" y="2614"/>
                  </a:cubicBezTo>
                  <a:lnTo>
                    <a:pt x="318" y="2787"/>
                  </a:lnTo>
                  <a:lnTo>
                    <a:pt x="395" y="2941"/>
                  </a:lnTo>
                  <a:cubicBezTo>
                    <a:pt x="729" y="3652"/>
                    <a:pt x="1447" y="4086"/>
                    <a:pt x="2203" y="4086"/>
                  </a:cubicBezTo>
                  <a:cubicBezTo>
                    <a:pt x="2218" y="4086"/>
                    <a:pt x="2233" y="4086"/>
                    <a:pt x="2248" y="4085"/>
                  </a:cubicBezTo>
                  <a:cubicBezTo>
                    <a:pt x="2280" y="4168"/>
                    <a:pt x="2316" y="4249"/>
                    <a:pt x="2358" y="4326"/>
                  </a:cubicBezTo>
                  <a:lnTo>
                    <a:pt x="2582" y="7356"/>
                  </a:lnTo>
                  <a:lnTo>
                    <a:pt x="4798" y="5253"/>
                  </a:lnTo>
                  <a:cubicBezTo>
                    <a:pt x="4867" y="5227"/>
                    <a:pt x="4936" y="5198"/>
                    <a:pt x="5002" y="5165"/>
                  </a:cubicBezTo>
                  <a:lnTo>
                    <a:pt x="5002" y="5165"/>
                  </a:lnTo>
                  <a:lnTo>
                    <a:pt x="4275" y="8399"/>
                  </a:lnTo>
                  <a:lnTo>
                    <a:pt x="7231" y="6611"/>
                  </a:lnTo>
                  <a:cubicBezTo>
                    <a:pt x="7453" y="6583"/>
                    <a:pt x="7673" y="6515"/>
                    <a:pt x="7880" y="6409"/>
                  </a:cubicBezTo>
                  <a:cubicBezTo>
                    <a:pt x="7942" y="6536"/>
                    <a:pt x="8017" y="6654"/>
                    <a:pt x="8106" y="6764"/>
                  </a:cubicBezTo>
                  <a:cubicBezTo>
                    <a:pt x="8440" y="7181"/>
                    <a:pt x="8936" y="7451"/>
                    <a:pt x="9458" y="7502"/>
                  </a:cubicBezTo>
                  <a:cubicBezTo>
                    <a:pt x="9525" y="7509"/>
                    <a:pt x="9592" y="7513"/>
                    <a:pt x="9660" y="7513"/>
                  </a:cubicBezTo>
                  <a:cubicBezTo>
                    <a:pt x="10117" y="7513"/>
                    <a:pt x="10571" y="7354"/>
                    <a:pt x="10928" y="7063"/>
                  </a:cubicBezTo>
                  <a:cubicBezTo>
                    <a:pt x="11340" y="6728"/>
                    <a:pt x="11597" y="6251"/>
                    <a:pt x="11653" y="5716"/>
                  </a:cubicBezTo>
                  <a:cubicBezTo>
                    <a:pt x="11808" y="4178"/>
                    <a:pt x="10704" y="2666"/>
                    <a:pt x="9141" y="2275"/>
                  </a:cubicBezTo>
                  <a:cubicBezTo>
                    <a:pt x="8898" y="2213"/>
                    <a:pt x="8647" y="2180"/>
                    <a:pt x="8393" y="2172"/>
                  </a:cubicBezTo>
                  <a:cubicBezTo>
                    <a:pt x="8347" y="2107"/>
                    <a:pt x="8297" y="2042"/>
                    <a:pt x="8247" y="1979"/>
                  </a:cubicBezTo>
                  <a:cubicBezTo>
                    <a:pt x="7602" y="1170"/>
                    <a:pt x="6580" y="696"/>
                    <a:pt x="5522" y="696"/>
                  </a:cubicBezTo>
                  <a:cubicBezTo>
                    <a:pt x="5411" y="696"/>
                    <a:pt x="5301" y="701"/>
                    <a:pt x="5190" y="711"/>
                  </a:cubicBezTo>
                  <a:cubicBezTo>
                    <a:pt x="5094" y="721"/>
                    <a:pt x="5001" y="734"/>
                    <a:pt x="4908" y="750"/>
                  </a:cubicBezTo>
                  <a:cubicBezTo>
                    <a:pt x="4880" y="726"/>
                    <a:pt x="4854" y="704"/>
                    <a:pt x="4830" y="685"/>
                  </a:cubicBezTo>
                  <a:cubicBezTo>
                    <a:pt x="4229" y="196"/>
                    <a:pt x="3480" y="1"/>
                    <a:pt x="277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19" name="Google Shape;3719;p64"/>
            <p:cNvSpPr/>
            <p:nvPr/>
          </p:nvSpPr>
          <p:spPr>
            <a:xfrm>
              <a:off x="1826525" y="2095575"/>
              <a:ext cx="176700" cy="132250"/>
            </a:xfrm>
            <a:custGeom>
              <a:avLst/>
              <a:gdLst/>
              <a:ahLst/>
              <a:cxnLst/>
              <a:rect l="l" t="t" r="r" b="b"/>
              <a:pathLst>
                <a:path w="7068" h="5290" extrusionOk="0">
                  <a:moveTo>
                    <a:pt x="6599" y="0"/>
                  </a:moveTo>
                  <a:lnTo>
                    <a:pt x="4740" y="239"/>
                  </a:lnTo>
                  <a:cubicBezTo>
                    <a:pt x="3448" y="404"/>
                    <a:pt x="2204" y="869"/>
                    <a:pt x="1136" y="1583"/>
                  </a:cubicBezTo>
                  <a:cubicBezTo>
                    <a:pt x="1082" y="1616"/>
                    <a:pt x="1016" y="1658"/>
                    <a:pt x="946" y="1714"/>
                  </a:cubicBezTo>
                  <a:cubicBezTo>
                    <a:pt x="277" y="2228"/>
                    <a:pt x="1" y="3122"/>
                    <a:pt x="275" y="3942"/>
                  </a:cubicBezTo>
                  <a:lnTo>
                    <a:pt x="429" y="4382"/>
                  </a:lnTo>
                  <a:lnTo>
                    <a:pt x="706" y="4659"/>
                  </a:lnTo>
                  <a:cubicBezTo>
                    <a:pt x="1092" y="5071"/>
                    <a:pt x="1627" y="5290"/>
                    <a:pt x="2168" y="5290"/>
                  </a:cubicBezTo>
                  <a:cubicBezTo>
                    <a:pt x="2542" y="5290"/>
                    <a:pt x="2919" y="5186"/>
                    <a:pt x="3251" y="4971"/>
                  </a:cubicBezTo>
                  <a:cubicBezTo>
                    <a:pt x="3286" y="4949"/>
                    <a:pt x="3315" y="4928"/>
                    <a:pt x="3339" y="4912"/>
                  </a:cubicBezTo>
                  <a:cubicBezTo>
                    <a:pt x="3904" y="4530"/>
                    <a:pt x="4562" y="4285"/>
                    <a:pt x="5238" y="4201"/>
                  </a:cubicBezTo>
                  <a:lnTo>
                    <a:pt x="7067" y="3975"/>
                  </a:lnTo>
                  <a:lnTo>
                    <a:pt x="6915" y="2139"/>
                  </a:lnTo>
                  <a:cubicBezTo>
                    <a:pt x="6908" y="2044"/>
                    <a:pt x="6897" y="1952"/>
                    <a:pt x="6881" y="1854"/>
                  </a:cubicBezTo>
                  <a:lnTo>
                    <a:pt x="6599"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20" name="Google Shape;3720;p64"/>
            <p:cNvSpPr/>
            <p:nvPr/>
          </p:nvSpPr>
          <p:spPr>
            <a:xfrm>
              <a:off x="1518975" y="2237450"/>
              <a:ext cx="218725" cy="362500"/>
            </a:xfrm>
            <a:custGeom>
              <a:avLst/>
              <a:gdLst/>
              <a:ahLst/>
              <a:cxnLst/>
              <a:rect l="l" t="t" r="r" b="b"/>
              <a:pathLst>
                <a:path w="8749" h="14500" extrusionOk="0">
                  <a:moveTo>
                    <a:pt x="1" y="0"/>
                  </a:moveTo>
                  <a:lnTo>
                    <a:pt x="141" y="3515"/>
                  </a:lnTo>
                  <a:cubicBezTo>
                    <a:pt x="321" y="8000"/>
                    <a:pt x="2315" y="11465"/>
                    <a:pt x="5613" y="13021"/>
                  </a:cubicBezTo>
                  <a:lnTo>
                    <a:pt x="8749" y="14499"/>
                  </a:lnTo>
                  <a:lnTo>
                    <a:pt x="8338" y="11057"/>
                  </a:lnTo>
                  <a:cubicBezTo>
                    <a:pt x="8108" y="9130"/>
                    <a:pt x="7610" y="7413"/>
                    <a:pt x="6861" y="5955"/>
                  </a:cubicBezTo>
                  <a:cubicBezTo>
                    <a:pt x="5936" y="4156"/>
                    <a:pt x="4612" y="2714"/>
                    <a:pt x="3031" y="1784"/>
                  </a:cubicBez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21" name="Google Shape;3721;p64"/>
            <p:cNvSpPr/>
            <p:nvPr/>
          </p:nvSpPr>
          <p:spPr>
            <a:xfrm>
              <a:off x="1676650" y="2258875"/>
              <a:ext cx="246775" cy="344000"/>
            </a:xfrm>
            <a:custGeom>
              <a:avLst/>
              <a:gdLst/>
              <a:ahLst/>
              <a:cxnLst/>
              <a:rect l="l" t="t" r="r" b="b"/>
              <a:pathLst>
                <a:path w="9871" h="13760" extrusionOk="0">
                  <a:moveTo>
                    <a:pt x="9870" y="0"/>
                  </a:moveTo>
                  <a:lnTo>
                    <a:pt x="6697" y="1516"/>
                  </a:lnTo>
                  <a:cubicBezTo>
                    <a:pt x="2648" y="3451"/>
                    <a:pt x="252" y="6650"/>
                    <a:pt x="123" y="10296"/>
                  </a:cubicBezTo>
                  <a:lnTo>
                    <a:pt x="1" y="13759"/>
                  </a:lnTo>
                  <a:lnTo>
                    <a:pt x="3001" y="12024"/>
                  </a:lnTo>
                  <a:cubicBezTo>
                    <a:pt x="4681" y="11052"/>
                    <a:pt x="6062" y="9917"/>
                    <a:pt x="7106" y="8653"/>
                  </a:cubicBezTo>
                  <a:cubicBezTo>
                    <a:pt x="8393" y="7094"/>
                    <a:pt x="9196" y="5308"/>
                    <a:pt x="9427" y="3488"/>
                  </a:cubicBezTo>
                  <a:lnTo>
                    <a:pt x="987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22" name="Google Shape;3722;p64"/>
            <p:cNvSpPr/>
            <p:nvPr/>
          </p:nvSpPr>
          <p:spPr>
            <a:xfrm>
              <a:off x="1710650" y="2312125"/>
              <a:ext cx="1035625" cy="252575"/>
            </a:xfrm>
            <a:custGeom>
              <a:avLst/>
              <a:gdLst/>
              <a:ahLst/>
              <a:cxnLst/>
              <a:rect l="l" t="t" r="r" b="b"/>
              <a:pathLst>
                <a:path w="41425" h="10103" extrusionOk="0">
                  <a:moveTo>
                    <a:pt x="31362" y="0"/>
                  </a:moveTo>
                  <a:cubicBezTo>
                    <a:pt x="31302" y="0"/>
                    <a:pt x="31269" y="50"/>
                    <a:pt x="31266" y="86"/>
                  </a:cubicBezTo>
                  <a:lnTo>
                    <a:pt x="27538" y="478"/>
                  </a:lnTo>
                  <a:cubicBezTo>
                    <a:pt x="27537" y="475"/>
                    <a:pt x="27515" y="411"/>
                    <a:pt x="27447" y="411"/>
                  </a:cubicBezTo>
                  <a:cubicBezTo>
                    <a:pt x="27393" y="411"/>
                    <a:pt x="27349" y="454"/>
                    <a:pt x="27349" y="509"/>
                  </a:cubicBezTo>
                  <a:cubicBezTo>
                    <a:pt x="27349" y="514"/>
                    <a:pt x="27349" y="526"/>
                    <a:pt x="27359" y="549"/>
                  </a:cubicBezTo>
                  <a:lnTo>
                    <a:pt x="27373" y="577"/>
                  </a:lnTo>
                  <a:lnTo>
                    <a:pt x="27401" y="593"/>
                  </a:lnTo>
                  <a:cubicBezTo>
                    <a:pt x="27421" y="605"/>
                    <a:pt x="27434" y="606"/>
                    <a:pt x="27447" y="606"/>
                  </a:cubicBezTo>
                  <a:cubicBezTo>
                    <a:pt x="27508" y="606"/>
                    <a:pt x="27539" y="557"/>
                    <a:pt x="27544" y="521"/>
                  </a:cubicBezTo>
                  <a:lnTo>
                    <a:pt x="31271" y="130"/>
                  </a:lnTo>
                  <a:cubicBezTo>
                    <a:pt x="31272" y="133"/>
                    <a:pt x="31294" y="197"/>
                    <a:pt x="31362" y="197"/>
                  </a:cubicBezTo>
                  <a:cubicBezTo>
                    <a:pt x="31363" y="197"/>
                    <a:pt x="31364" y="197"/>
                    <a:pt x="31365" y="197"/>
                  </a:cubicBezTo>
                  <a:cubicBezTo>
                    <a:pt x="31423" y="197"/>
                    <a:pt x="31447" y="148"/>
                    <a:pt x="31451" y="138"/>
                  </a:cubicBezTo>
                  <a:lnTo>
                    <a:pt x="35124" y="864"/>
                  </a:lnTo>
                  <a:cubicBezTo>
                    <a:pt x="35125" y="909"/>
                    <a:pt x="35162" y="957"/>
                    <a:pt x="35218" y="957"/>
                  </a:cubicBezTo>
                  <a:cubicBezTo>
                    <a:pt x="35229" y="957"/>
                    <a:pt x="35250" y="957"/>
                    <a:pt x="35278" y="936"/>
                  </a:cubicBezTo>
                  <a:lnTo>
                    <a:pt x="35299" y="919"/>
                  </a:lnTo>
                  <a:lnTo>
                    <a:pt x="35309" y="894"/>
                  </a:lnTo>
                  <a:cubicBezTo>
                    <a:pt x="35316" y="874"/>
                    <a:pt x="35316" y="864"/>
                    <a:pt x="35316" y="859"/>
                  </a:cubicBezTo>
                  <a:cubicBezTo>
                    <a:pt x="35316" y="806"/>
                    <a:pt x="35273" y="762"/>
                    <a:pt x="35218" y="762"/>
                  </a:cubicBezTo>
                  <a:cubicBezTo>
                    <a:pt x="35159" y="762"/>
                    <a:pt x="35133" y="812"/>
                    <a:pt x="35130" y="821"/>
                  </a:cubicBezTo>
                  <a:lnTo>
                    <a:pt x="31458" y="96"/>
                  </a:lnTo>
                  <a:cubicBezTo>
                    <a:pt x="31456" y="51"/>
                    <a:pt x="31418" y="0"/>
                    <a:pt x="31362" y="0"/>
                  </a:cubicBezTo>
                  <a:close/>
                  <a:moveTo>
                    <a:pt x="10062" y="0"/>
                  </a:moveTo>
                  <a:cubicBezTo>
                    <a:pt x="10004" y="0"/>
                    <a:pt x="9967" y="48"/>
                    <a:pt x="9966" y="96"/>
                  </a:cubicBezTo>
                  <a:lnTo>
                    <a:pt x="6294" y="820"/>
                  </a:lnTo>
                  <a:cubicBezTo>
                    <a:pt x="6290" y="810"/>
                    <a:pt x="6264" y="762"/>
                    <a:pt x="6205" y="762"/>
                  </a:cubicBezTo>
                  <a:cubicBezTo>
                    <a:pt x="6152" y="762"/>
                    <a:pt x="6108" y="805"/>
                    <a:pt x="6108" y="859"/>
                  </a:cubicBezTo>
                  <a:cubicBezTo>
                    <a:pt x="6108" y="864"/>
                    <a:pt x="6108" y="874"/>
                    <a:pt x="6116" y="894"/>
                  </a:cubicBezTo>
                  <a:lnTo>
                    <a:pt x="6124" y="920"/>
                  </a:lnTo>
                  <a:lnTo>
                    <a:pt x="6147" y="937"/>
                  </a:lnTo>
                  <a:cubicBezTo>
                    <a:pt x="6173" y="958"/>
                    <a:pt x="6195" y="958"/>
                    <a:pt x="6205" y="958"/>
                  </a:cubicBezTo>
                  <a:cubicBezTo>
                    <a:pt x="6263" y="958"/>
                    <a:pt x="6299" y="911"/>
                    <a:pt x="6301" y="864"/>
                  </a:cubicBezTo>
                  <a:lnTo>
                    <a:pt x="9973" y="138"/>
                  </a:lnTo>
                  <a:cubicBezTo>
                    <a:pt x="9976" y="149"/>
                    <a:pt x="10002" y="197"/>
                    <a:pt x="10062" y="197"/>
                  </a:cubicBezTo>
                  <a:cubicBezTo>
                    <a:pt x="10130" y="197"/>
                    <a:pt x="10153" y="133"/>
                    <a:pt x="10153" y="130"/>
                  </a:cubicBezTo>
                  <a:lnTo>
                    <a:pt x="13880" y="521"/>
                  </a:lnTo>
                  <a:cubicBezTo>
                    <a:pt x="13884" y="556"/>
                    <a:pt x="13916" y="606"/>
                    <a:pt x="13977" y="606"/>
                  </a:cubicBezTo>
                  <a:cubicBezTo>
                    <a:pt x="13988" y="606"/>
                    <a:pt x="14002" y="605"/>
                    <a:pt x="14023" y="593"/>
                  </a:cubicBezTo>
                  <a:lnTo>
                    <a:pt x="14052" y="577"/>
                  </a:lnTo>
                  <a:lnTo>
                    <a:pt x="14064" y="549"/>
                  </a:lnTo>
                  <a:cubicBezTo>
                    <a:pt x="14074" y="526"/>
                    <a:pt x="14074" y="515"/>
                    <a:pt x="14074" y="509"/>
                  </a:cubicBezTo>
                  <a:cubicBezTo>
                    <a:pt x="14074" y="454"/>
                    <a:pt x="14031" y="411"/>
                    <a:pt x="13977" y="411"/>
                  </a:cubicBezTo>
                  <a:cubicBezTo>
                    <a:pt x="13908" y="411"/>
                    <a:pt x="13885" y="475"/>
                    <a:pt x="13885" y="478"/>
                  </a:cubicBezTo>
                  <a:lnTo>
                    <a:pt x="10158" y="86"/>
                  </a:lnTo>
                  <a:cubicBezTo>
                    <a:pt x="10154" y="51"/>
                    <a:pt x="10121" y="0"/>
                    <a:pt x="10062" y="0"/>
                  </a:cubicBezTo>
                  <a:close/>
                  <a:moveTo>
                    <a:pt x="16812" y="3012"/>
                  </a:moveTo>
                  <a:cubicBezTo>
                    <a:pt x="16804" y="3012"/>
                    <a:pt x="16789" y="3012"/>
                    <a:pt x="16764" y="3026"/>
                  </a:cubicBezTo>
                  <a:lnTo>
                    <a:pt x="16738" y="3041"/>
                  </a:lnTo>
                  <a:lnTo>
                    <a:pt x="16724" y="3070"/>
                  </a:lnTo>
                  <a:cubicBezTo>
                    <a:pt x="16714" y="3092"/>
                    <a:pt x="16714" y="3103"/>
                    <a:pt x="16714" y="3110"/>
                  </a:cubicBezTo>
                  <a:cubicBezTo>
                    <a:pt x="16714" y="3164"/>
                    <a:pt x="16758" y="3208"/>
                    <a:pt x="16812" y="3208"/>
                  </a:cubicBezTo>
                  <a:cubicBezTo>
                    <a:pt x="16812" y="3208"/>
                    <a:pt x="16820" y="3206"/>
                    <a:pt x="16836" y="3203"/>
                  </a:cubicBezTo>
                  <a:lnTo>
                    <a:pt x="16876" y="3192"/>
                  </a:lnTo>
                  <a:lnTo>
                    <a:pt x="16897" y="3156"/>
                  </a:lnTo>
                  <a:cubicBezTo>
                    <a:pt x="16908" y="3136"/>
                    <a:pt x="16909" y="3121"/>
                    <a:pt x="16909" y="3110"/>
                  </a:cubicBezTo>
                  <a:cubicBezTo>
                    <a:pt x="16909" y="3056"/>
                    <a:pt x="16866" y="3012"/>
                    <a:pt x="16812" y="3012"/>
                  </a:cubicBezTo>
                  <a:close/>
                  <a:moveTo>
                    <a:pt x="24612" y="3011"/>
                  </a:moveTo>
                  <a:cubicBezTo>
                    <a:pt x="24557" y="3011"/>
                    <a:pt x="24514" y="3056"/>
                    <a:pt x="24514" y="3109"/>
                  </a:cubicBezTo>
                  <a:cubicBezTo>
                    <a:pt x="24514" y="3121"/>
                    <a:pt x="24515" y="3135"/>
                    <a:pt x="24526" y="3156"/>
                  </a:cubicBezTo>
                  <a:lnTo>
                    <a:pt x="24549" y="3192"/>
                  </a:lnTo>
                  <a:lnTo>
                    <a:pt x="24588" y="3203"/>
                  </a:lnTo>
                  <a:cubicBezTo>
                    <a:pt x="24607" y="3208"/>
                    <a:pt x="24614" y="3208"/>
                    <a:pt x="24614" y="3208"/>
                  </a:cubicBezTo>
                  <a:cubicBezTo>
                    <a:pt x="24665" y="3208"/>
                    <a:pt x="24710" y="3164"/>
                    <a:pt x="24710" y="3109"/>
                  </a:cubicBezTo>
                  <a:cubicBezTo>
                    <a:pt x="24710" y="3105"/>
                    <a:pt x="24710" y="3092"/>
                    <a:pt x="24699" y="3070"/>
                  </a:cubicBezTo>
                  <a:lnTo>
                    <a:pt x="24686" y="3041"/>
                  </a:lnTo>
                  <a:lnTo>
                    <a:pt x="24659" y="3026"/>
                  </a:lnTo>
                  <a:cubicBezTo>
                    <a:pt x="24634" y="3011"/>
                    <a:pt x="24619" y="3011"/>
                    <a:pt x="24612" y="3011"/>
                  </a:cubicBezTo>
                  <a:close/>
                  <a:moveTo>
                    <a:pt x="19061" y="5963"/>
                  </a:moveTo>
                  <a:cubicBezTo>
                    <a:pt x="19061" y="5963"/>
                    <a:pt x="19053" y="5965"/>
                    <a:pt x="19036" y="5968"/>
                  </a:cubicBezTo>
                  <a:lnTo>
                    <a:pt x="18996" y="5978"/>
                  </a:lnTo>
                  <a:lnTo>
                    <a:pt x="18976" y="6014"/>
                  </a:lnTo>
                  <a:cubicBezTo>
                    <a:pt x="18965" y="6035"/>
                    <a:pt x="18964" y="6049"/>
                    <a:pt x="18964" y="6060"/>
                  </a:cubicBezTo>
                  <a:cubicBezTo>
                    <a:pt x="18964" y="6116"/>
                    <a:pt x="19014" y="6154"/>
                    <a:pt x="19065" y="6154"/>
                  </a:cubicBezTo>
                  <a:cubicBezTo>
                    <a:pt x="19093" y="6154"/>
                    <a:pt x="19121" y="6142"/>
                    <a:pt x="19140" y="6115"/>
                  </a:cubicBezTo>
                  <a:lnTo>
                    <a:pt x="19178" y="6060"/>
                  </a:lnTo>
                  <a:lnTo>
                    <a:pt x="19140" y="6007"/>
                  </a:lnTo>
                  <a:cubicBezTo>
                    <a:pt x="19120" y="5977"/>
                    <a:pt x="19093" y="5963"/>
                    <a:pt x="19061" y="5963"/>
                  </a:cubicBezTo>
                  <a:close/>
                  <a:moveTo>
                    <a:pt x="22360" y="5963"/>
                  </a:moveTo>
                  <a:cubicBezTo>
                    <a:pt x="22329" y="5963"/>
                    <a:pt x="22303" y="5977"/>
                    <a:pt x="22282" y="6007"/>
                  </a:cubicBezTo>
                  <a:lnTo>
                    <a:pt x="22245" y="6060"/>
                  </a:lnTo>
                  <a:lnTo>
                    <a:pt x="22282" y="6115"/>
                  </a:lnTo>
                  <a:cubicBezTo>
                    <a:pt x="22301" y="6142"/>
                    <a:pt x="22329" y="6154"/>
                    <a:pt x="22357" y="6154"/>
                  </a:cubicBezTo>
                  <a:cubicBezTo>
                    <a:pt x="22408" y="6154"/>
                    <a:pt x="22459" y="6116"/>
                    <a:pt x="22459" y="6060"/>
                  </a:cubicBezTo>
                  <a:cubicBezTo>
                    <a:pt x="22459" y="6048"/>
                    <a:pt x="22458" y="6035"/>
                    <a:pt x="22447" y="6014"/>
                  </a:cubicBezTo>
                  <a:lnTo>
                    <a:pt x="22426" y="5978"/>
                  </a:lnTo>
                  <a:lnTo>
                    <a:pt x="22389" y="5968"/>
                  </a:lnTo>
                  <a:cubicBezTo>
                    <a:pt x="22369" y="5963"/>
                    <a:pt x="22360" y="5963"/>
                    <a:pt x="22360" y="5963"/>
                  </a:cubicBezTo>
                  <a:close/>
                  <a:moveTo>
                    <a:pt x="3076" y="3070"/>
                  </a:moveTo>
                  <a:cubicBezTo>
                    <a:pt x="3022" y="3070"/>
                    <a:pt x="2978" y="3113"/>
                    <a:pt x="2978" y="3168"/>
                  </a:cubicBezTo>
                  <a:cubicBezTo>
                    <a:pt x="2978" y="3184"/>
                    <a:pt x="2980" y="3205"/>
                    <a:pt x="3000" y="3228"/>
                  </a:cubicBezTo>
                  <a:lnTo>
                    <a:pt x="495" y="6065"/>
                  </a:lnTo>
                  <a:cubicBezTo>
                    <a:pt x="476" y="6053"/>
                    <a:pt x="460" y="6052"/>
                    <a:pt x="448" y="6052"/>
                  </a:cubicBezTo>
                  <a:cubicBezTo>
                    <a:pt x="393" y="6052"/>
                    <a:pt x="350" y="6095"/>
                    <a:pt x="350" y="6150"/>
                  </a:cubicBezTo>
                  <a:cubicBezTo>
                    <a:pt x="350" y="6212"/>
                    <a:pt x="407" y="6237"/>
                    <a:pt x="413" y="6239"/>
                  </a:cubicBezTo>
                  <a:lnTo>
                    <a:pt x="439" y="6250"/>
                  </a:lnTo>
                  <a:lnTo>
                    <a:pt x="466" y="6244"/>
                  </a:lnTo>
                  <a:cubicBezTo>
                    <a:pt x="496" y="6239"/>
                    <a:pt x="544" y="6208"/>
                    <a:pt x="544" y="6150"/>
                  </a:cubicBezTo>
                  <a:cubicBezTo>
                    <a:pt x="544" y="6132"/>
                    <a:pt x="542" y="6112"/>
                    <a:pt x="522" y="6089"/>
                  </a:cubicBezTo>
                  <a:lnTo>
                    <a:pt x="3026" y="3251"/>
                  </a:lnTo>
                  <a:cubicBezTo>
                    <a:pt x="3051" y="3266"/>
                    <a:pt x="3067" y="3266"/>
                    <a:pt x="3076" y="3266"/>
                  </a:cubicBezTo>
                  <a:cubicBezTo>
                    <a:pt x="3130" y="3266"/>
                    <a:pt x="3174" y="3223"/>
                    <a:pt x="3174" y="3169"/>
                  </a:cubicBezTo>
                  <a:cubicBezTo>
                    <a:pt x="3174" y="3165"/>
                    <a:pt x="3174" y="3154"/>
                    <a:pt x="3166" y="3136"/>
                  </a:cubicBezTo>
                  <a:lnTo>
                    <a:pt x="3155" y="3110"/>
                  </a:lnTo>
                  <a:lnTo>
                    <a:pt x="3134" y="3092"/>
                  </a:lnTo>
                  <a:cubicBezTo>
                    <a:pt x="3107" y="3070"/>
                    <a:pt x="3086" y="3070"/>
                    <a:pt x="3076" y="3070"/>
                  </a:cubicBezTo>
                  <a:close/>
                  <a:moveTo>
                    <a:pt x="38342" y="3071"/>
                  </a:moveTo>
                  <a:cubicBezTo>
                    <a:pt x="38332" y="3071"/>
                    <a:pt x="38311" y="3071"/>
                    <a:pt x="38285" y="3093"/>
                  </a:cubicBezTo>
                  <a:lnTo>
                    <a:pt x="38263" y="3111"/>
                  </a:lnTo>
                  <a:lnTo>
                    <a:pt x="38253" y="3137"/>
                  </a:lnTo>
                  <a:cubicBezTo>
                    <a:pt x="38245" y="3157"/>
                    <a:pt x="38245" y="3168"/>
                    <a:pt x="38245" y="3170"/>
                  </a:cubicBezTo>
                  <a:cubicBezTo>
                    <a:pt x="38245" y="3224"/>
                    <a:pt x="38289" y="3267"/>
                    <a:pt x="38342" y="3267"/>
                  </a:cubicBezTo>
                  <a:cubicBezTo>
                    <a:pt x="38354" y="3266"/>
                    <a:pt x="38370" y="3266"/>
                    <a:pt x="38395" y="3251"/>
                  </a:cubicBezTo>
                  <a:lnTo>
                    <a:pt x="40897" y="6089"/>
                  </a:lnTo>
                  <a:cubicBezTo>
                    <a:pt x="40879" y="6112"/>
                    <a:pt x="40876" y="6132"/>
                    <a:pt x="40876" y="6150"/>
                  </a:cubicBezTo>
                  <a:cubicBezTo>
                    <a:pt x="40876" y="6207"/>
                    <a:pt x="40923" y="6238"/>
                    <a:pt x="40953" y="6244"/>
                  </a:cubicBezTo>
                  <a:lnTo>
                    <a:pt x="40982" y="6250"/>
                  </a:lnTo>
                  <a:lnTo>
                    <a:pt x="41007" y="6239"/>
                  </a:lnTo>
                  <a:cubicBezTo>
                    <a:pt x="41014" y="6236"/>
                    <a:pt x="41070" y="6212"/>
                    <a:pt x="41070" y="6149"/>
                  </a:cubicBezTo>
                  <a:cubicBezTo>
                    <a:pt x="41070" y="6095"/>
                    <a:pt x="41026" y="6051"/>
                    <a:pt x="40972" y="6051"/>
                  </a:cubicBezTo>
                  <a:cubicBezTo>
                    <a:pt x="40959" y="6051"/>
                    <a:pt x="40945" y="6053"/>
                    <a:pt x="40923" y="6066"/>
                  </a:cubicBezTo>
                  <a:lnTo>
                    <a:pt x="38418" y="3229"/>
                  </a:lnTo>
                  <a:cubicBezTo>
                    <a:pt x="38438" y="3206"/>
                    <a:pt x="38440" y="3185"/>
                    <a:pt x="38440" y="3169"/>
                  </a:cubicBezTo>
                  <a:cubicBezTo>
                    <a:pt x="38440" y="3114"/>
                    <a:pt x="38397" y="3071"/>
                    <a:pt x="38342" y="3071"/>
                  </a:cubicBezTo>
                  <a:close/>
                  <a:moveTo>
                    <a:pt x="105" y="9905"/>
                  </a:moveTo>
                  <a:lnTo>
                    <a:pt x="78" y="9910"/>
                  </a:lnTo>
                  <a:cubicBezTo>
                    <a:pt x="48" y="9916"/>
                    <a:pt x="0" y="9946"/>
                    <a:pt x="0" y="10005"/>
                  </a:cubicBezTo>
                  <a:cubicBezTo>
                    <a:pt x="0" y="10060"/>
                    <a:pt x="44" y="10103"/>
                    <a:pt x="98" y="10103"/>
                  </a:cubicBezTo>
                  <a:cubicBezTo>
                    <a:pt x="152" y="10103"/>
                    <a:pt x="195" y="10060"/>
                    <a:pt x="195" y="10005"/>
                  </a:cubicBezTo>
                  <a:cubicBezTo>
                    <a:pt x="195" y="9942"/>
                    <a:pt x="138" y="9918"/>
                    <a:pt x="132" y="9916"/>
                  </a:cubicBezTo>
                  <a:lnTo>
                    <a:pt x="105" y="9905"/>
                  </a:lnTo>
                  <a:close/>
                  <a:moveTo>
                    <a:pt x="41317" y="9905"/>
                  </a:moveTo>
                  <a:lnTo>
                    <a:pt x="41291" y="9916"/>
                  </a:lnTo>
                  <a:cubicBezTo>
                    <a:pt x="41285" y="9918"/>
                    <a:pt x="41229" y="9942"/>
                    <a:pt x="41229" y="10005"/>
                  </a:cubicBezTo>
                  <a:cubicBezTo>
                    <a:pt x="41229" y="10060"/>
                    <a:pt x="41272" y="10103"/>
                    <a:pt x="41326" y="10103"/>
                  </a:cubicBezTo>
                  <a:cubicBezTo>
                    <a:pt x="41380" y="10103"/>
                    <a:pt x="41424" y="10060"/>
                    <a:pt x="41424" y="10005"/>
                  </a:cubicBezTo>
                  <a:cubicBezTo>
                    <a:pt x="41424" y="9947"/>
                    <a:pt x="41376" y="9917"/>
                    <a:pt x="41347" y="9910"/>
                  </a:cubicBezTo>
                  <a:lnTo>
                    <a:pt x="41317" y="990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23" name="Google Shape;3723;p64"/>
            <p:cNvSpPr/>
            <p:nvPr/>
          </p:nvSpPr>
          <p:spPr>
            <a:xfrm>
              <a:off x="1624925" y="2566175"/>
              <a:ext cx="196775" cy="196750"/>
            </a:xfrm>
            <a:custGeom>
              <a:avLst/>
              <a:gdLst/>
              <a:ahLst/>
              <a:cxnLst/>
              <a:rect l="l" t="t" r="r" b="b"/>
              <a:pathLst>
                <a:path w="7871" h="7870" extrusionOk="0">
                  <a:moveTo>
                    <a:pt x="3936" y="3837"/>
                  </a:moveTo>
                  <a:cubicBezTo>
                    <a:pt x="3990" y="3837"/>
                    <a:pt x="4033" y="3881"/>
                    <a:pt x="4033" y="3935"/>
                  </a:cubicBezTo>
                  <a:cubicBezTo>
                    <a:pt x="4033" y="3989"/>
                    <a:pt x="3990" y="4033"/>
                    <a:pt x="3936" y="4033"/>
                  </a:cubicBezTo>
                  <a:cubicBezTo>
                    <a:pt x="3882" y="4033"/>
                    <a:pt x="3838" y="3989"/>
                    <a:pt x="3838" y="3935"/>
                  </a:cubicBezTo>
                  <a:cubicBezTo>
                    <a:pt x="3838" y="3881"/>
                    <a:pt x="3882" y="3837"/>
                    <a:pt x="3936" y="3837"/>
                  </a:cubicBezTo>
                  <a:close/>
                  <a:moveTo>
                    <a:pt x="3936" y="0"/>
                  </a:moveTo>
                  <a:cubicBezTo>
                    <a:pt x="1766" y="0"/>
                    <a:pt x="1" y="1766"/>
                    <a:pt x="1" y="3935"/>
                  </a:cubicBezTo>
                  <a:cubicBezTo>
                    <a:pt x="1" y="6104"/>
                    <a:pt x="1766" y="7870"/>
                    <a:pt x="3936" y="7870"/>
                  </a:cubicBezTo>
                  <a:cubicBezTo>
                    <a:pt x="6105" y="7870"/>
                    <a:pt x="7870" y="6104"/>
                    <a:pt x="7870" y="3935"/>
                  </a:cubicBezTo>
                  <a:cubicBezTo>
                    <a:pt x="7870" y="1766"/>
                    <a:pt x="6105" y="0"/>
                    <a:pt x="393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24" name="Google Shape;3724;p64"/>
            <p:cNvSpPr/>
            <p:nvPr/>
          </p:nvSpPr>
          <p:spPr>
            <a:xfrm>
              <a:off x="2635200" y="2566175"/>
              <a:ext cx="196750" cy="196750"/>
            </a:xfrm>
            <a:custGeom>
              <a:avLst/>
              <a:gdLst/>
              <a:ahLst/>
              <a:cxnLst/>
              <a:rect l="l" t="t" r="r" b="b"/>
              <a:pathLst>
                <a:path w="7870" h="7870" extrusionOk="0">
                  <a:moveTo>
                    <a:pt x="3935" y="3837"/>
                  </a:moveTo>
                  <a:cubicBezTo>
                    <a:pt x="3987" y="3837"/>
                    <a:pt x="4033" y="3881"/>
                    <a:pt x="4033" y="3935"/>
                  </a:cubicBezTo>
                  <a:cubicBezTo>
                    <a:pt x="4033" y="3989"/>
                    <a:pt x="3988" y="4033"/>
                    <a:pt x="3935" y="4033"/>
                  </a:cubicBezTo>
                  <a:cubicBezTo>
                    <a:pt x="3880" y="4033"/>
                    <a:pt x="3837" y="3989"/>
                    <a:pt x="3837" y="3935"/>
                  </a:cubicBezTo>
                  <a:cubicBezTo>
                    <a:pt x="3837" y="3881"/>
                    <a:pt x="3881" y="3837"/>
                    <a:pt x="3935" y="3837"/>
                  </a:cubicBezTo>
                  <a:close/>
                  <a:moveTo>
                    <a:pt x="3935" y="0"/>
                  </a:moveTo>
                  <a:cubicBezTo>
                    <a:pt x="1766" y="0"/>
                    <a:pt x="0" y="1766"/>
                    <a:pt x="0" y="3935"/>
                  </a:cubicBezTo>
                  <a:cubicBezTo>
                    <a:pt x="0" y="6104"/>
                    <a:pt x="1766" y="7870"/>
                    <a:pt x="3935" y="7870"/>
                  </a:cubicBezTo>
                  <a:cubicBezTo>
                    <a:pt x="6104" y="7870"/>
                    <a:pt x="7870" y="6104"/>
                    <a:pt x="7870" y="3935"/>
                  </a:cubicBezTo>
                  <a:cubicBezTo>
                    <a:pt x="7870" y="1766"/>
                    <a:pt x="6104" y="0"/>
                    <a:pt x="393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25" name="Google Shape;3725;p64"/>
            <p:cNvSpPr/>
            <p:nvPr/>
          </p:nvSpPr>
          <p:spPr>
            <a:xfrm>
              <a:off x="1668050" y="2658875"/>
              <a:ext cx="1120850" cy="613200"/>
            </a:xfrm>
            <a:custGeom>
              <a:avLst/>
              <a:gdLst/>
              <a:ahLst/>
              <a:cxnLst/>
              <a:rect l="l" t="t" r="r" b="b"/>
              <a:pathLst>
                <a:path w="44834" h="24528" extrusionOk="0">
                  <a:moveTo>
                    <a:pt x="40896" y="3841"/>
                  </a:moveTo>
                  <a:cubicBezTo>
                    <a:pt x="40949" y="3841"/>
                    <a:pt x="40994" y="3885"/>
                    <a:pt x="40994" y="3938"/>
                  </a:cubicBezTo>
                  <a:cubicBezTo>
                    <a:pt x="40994" y="3992"/>
                    <a:pt x="40951" y="4036"/>
                    <a:pt x="40898" y="4036"/>
                  </a:cubicBezTo>
                  <a:cubicBezTo>
                    <a:pt x="40887" y="4036"/>
                    <a:pt x="40876" y="4035"/>
                    <a:pt x="40865" y="4031"/>
                  </a:cubicBezTo>
                  <a:lnTo>
                    <a:pt x="39001" y="7286"/>
                  </a:lnTo>
                  <a:cubicBezTo>
                    <a:pt x="39036" y="7316"/>
                    <a:pt x="39036" y="7345"/>
                    <a:pt x="39036" y="7357"/>
                  </a:cubicBezTo>
                  <a:cubicBezTo>
                    <a:pt x="39036" y="7411"/>
                    <a:pt x="38993" y="7454"/>
                    <a:pt x="38938" y="7454"/>
                  </a:cubicBezTo>
                  <a:cubicBezTo>
                    <a:pt x="38929" y="7454"/>
                    <a:pt x="38917" y="7453"/>
                    <a:pt x="38897" y="7443"/>
                  </a:cubicBezTo>
                  <a:lnTo>
                    <a:pt x="36670" y="10503"/>
                  </a:lnTo>
                  <a:cubicBezTo>
                    <a:pt x="36699" y="10531"/>
                    <a:pt x="36699" y="10559"/>
                    <a:pt x="36699" y="10570"/>
                  </a:cubicBezTo>
                  <a:cubicBezTo>
                    <a:pt x="36699" y="10624"/>
                    <a:pt x="36655" y="10668"/>
                    <a:pt x="36601" y="10668"/>
                  </a:cubicBezTo>
                  <a:cubicBezTo>
                    <a:pt x="36591" y="10668"/>
                    <a:pt x="36565" y="10668"/>
                    <a:pt x="36535" y="10639"/>
                  </a:cubicBezTo>
                  <a:lnTo>
                    <a:pt x="33697" y="13202"/>
                  </a:lnTo>
                  <a:cubicBezTo>
                    <a:pt x="33718" y="13229"/>
                    <a:pt x="33718" y="13249"/>
                    <a:pt x="33718" y="13258"/>
                  </a:cubicBezTo>
                  <a:cubicBezTo>
                    <a:pt x="33718" y="13312"/>
                    <a:pt x="33674" y="13357"/>
                    <a:pt x="33620" y="13357"/>
                  </a:cubicBezTo>
                  <a:cubicBezTo>
                    <a:pt x="33610" y="13357"/>
                    <a:pt x="33586" y="13357"/>
                    <a:pt x="33559" y="13332"/>
                  </a:cubicBezTo>
                  <a:lnTo>
                    <a:pt x="30664" y="15781"/>
                  </a:lnTo>
                  <a:cubicBezTo>
                    <a:pt x="30679" y="15806"/>
                    <a:pt x="30679" y="15821"/>
                    <a:pt x="30679" y="15829"/>
                  </a:cubicBezTo>
                  <a:cubicBezTo>
                    <a:pt x="30679" y="15883"/>
                    <a:pt x="30636" y="15926"/>
                    <a:pt x="30582" y="15926"/>
                  </a:cubicBezTo>
                  <a:cubicBezTo>
                    <a:pt x="30565" y="15926"/>
                    <a:pt x="30545" y="15924"/>
                    <a:pt x="30522" y="15905"/>
                  </a:cubicBezTo>
                  <a:lnTo>
                    <a:pt x="30502" y="15889"/>
                  </a:lnTo>
                  <a:lnTo>
                    <a:pt x="30490" y="15865"/>
                  </a:lnTo>
                  <a:cubicBezTo>
                    <a:pt x="30483" y="15844"/>
                    <a:pt x="30483" y="15836"/>
                    <a:pt x="30483" y="15832"/>
                  </a:cubicBezTo>
                  <a:cubicBezTo>
                    <a:pt x="30483" y="15777"/>
                    <a:pt x="30526" y="15734"/>
                    <a:pt x="30581" y="15734"/>
                  </a:cubicBezTo>
                  <a:cubicBezTo>
                    <a:pt x="30591" y="15734"/>
                    <a:pt x="30614" y="15734"/>
                    <a:pt x="30642" y="15759"/>
                  </a:cubicBezTo>
                  <a:lnTo>
                    <a:pt x="33537" y="13308"/>
                  </a:lnTo>
                  <a:cubicBezTo>
                    <a:pt x="33522" y="13283"/>
                    <a:pt x="33522" y="13267"/>
                    <a:pt x="33522" y="13260"/>
                  </a:cubicBezTo>
                  <a:cubicBezTo>
                    <a:pt x="33522" y="13206"/>
                    <a:pt x="33565" y="13162"/>
                    <a:pt x="33619" y="13162"/>
                  </a:cubicBezTo>
                  <a:cubicBezTo>
                    <a:pt x="33630" y="13162"/>
                    <a:pt x="33655" y="13162"/>
                    <a:pt x="33684" y="13190"/>
                  </a:cubicBezTo>
                  <a:lnTo>
                    <a:pt x="36522" y="10629"/>
                  </a:lnTo>
                  <a:cubicBezTo>
                    <a:pt x="36502" y="10602"/>
                    <a:pt x="36502" y="10581"/>
                    <a:pt x="36502" y="10572"/>
                  </a:cubicBezTo>
                  <a:cubicBezTo>
                    <a:pt x="36502" y="10519"/>
                    <a:pt x="36546" y="10474"/>
                    <a:pt x="36599" y="10474"/>
                  </a:cubicBezTo>
                  <a:cubicBezTo>
                    <a:pt x="36605" y="10474"/>
                    <a:pt x="36619" y="10474"/>
                    <a:pt x="36641" y="10487"/>
                  </a:cubicBezTo>
                  <a:lnTo>
                    <a:pt x="38868" y="7427"/>
                  </a:lnTo>
                  <a:cubicBezTo>
                    <a:pt x="38841" y="7397"/>
                    <a:pt x="38841" y="7369"/>
                    <a:pt x="38841" y="7358"/>
                  </a:cubicBezTo>
                  <a:cubicBezTo>
                    <a:pt x="38841" y="7303"/>
                    <a:pt x="38890" y="7260"/>
                    <a:pt x="38941" y="7260"/>
                  </a:cubicBezTo>
                  <a:cubicBezTo>
                    <a:pt x="38949" y="7260"/>
                    <a:pt x="38958" y="7262"/>
                    <a:pt x="38966" y="7264"/>
                  </a:cubicBezTo>
                  <a:lnTo>
                    <a:pt x="40832" y="4011"/>
                  </a:lnTo>
                  <a:cubicBezTo>
                    <a:pt x="40797" y="3980"/>
                    <a:pt x="40797" y="3951"/>
                    <a:pt x="40797" y="3938"/>
                  </a:cubicBezTo>
                  <a:cubicBezTo>
                    <a:pt x="40797" y="3885"/>
                    <a:pt x="40841" y="3841"/>
                    <a:pt x="40896" y="3841"/>
                  </a:cubicBezTo>
                  <a:close/>
                  <a:moveTo>
                    <a:pt x="3935" y="3838"/>
                  </a:moveTo>
                  <a:cubicBezTo>
                    <a:pt x="3989" y="3838"/>
                    <a:pt x="4032" y="3881"/>
                    <a:pt x="4032" y="3935"/>
                  </a:cubicBezTo>
                  <a:cubicBezTo>
                    <a:pt x="4032" y="3947"/>
                    <a:pt x="4032" y="3976"/>
                    <a:pt x="3998" y="4007"/>
                  </a:cubicBezTo>
                  <a:lnTo>
                    <a:pt x="5863" y="7260"/>
                  </a:lnTo>
                  <a:cubicBezTo>
                    <a:pt x="5872" y="7257"/>
                    <a:pt x="5880" y="7256"/>
                    <a:pt x="5889" y="7256"/>
                  </a:cubicBezTo>
                  <a:cubicBezTo>
                    <a:pt x="5940" y="7256"/>
                    <a:pt x="5990" y="7299"/>
                    <a:pt x="5990" y="7354"/>
                  </a:cubicBezTo>
                  <a:cubicBezTo>
                    <a:pt x="5990" y="7366"/>
                    <a:pt x="5990" y="7394"/>
                    <a:pt x="5961" y="7422"/>
                  </a:cubicBezTo>
                  <a:lnTo>
                    <a:pt x="8188" y="10483"/>
                  </a:lnTo>
                  <a:cubicBezTo>
                    <a:pt x="8211" y="10470"/>
                    <a:pt x="8223" y="10470"/>
                    <a:pt x="8229" y="10470"/>
                  </a:cubicBezTo>
                  <a:cubicBezTo>
                    <a:pt x="8284" y="10470"/>
                    <a:pt x="8327" y="10515"/>
                    <a:pt x="8327" y="10568"/>
                  </a:cubicBezTo>
                  <a:cubicBezTo>
                    <a:pt x="8327" y="10578"/>
                    <a:pt x="8327" y="10598"/>
                    <a:pt x="8306" y="10625"/>
                  </a:cubicBezTo>
                  <a:lnTo>
                    <a:pt x="11144" y="13188"/>
                  </a:lnTo>
                  <a:cubicBezTo>
                    <a:pt x="11174" y="13159"/>
                    <a:pt x="11200" y="13159"/>
                    <a:pt x="11210" y="13159"/>
                  </a:cubicBezTo>
                  <a:cubicBezTo>
                    <a:pt x="11264" y="13159"/>
                    <a:pt x="11308" y="13203"/>
                    <a:pt x="11308" y="13257"/>
                  </a:cubicBezTo>
                  <a:cubicBezTo>
                    <a:pt x="11308" y="13266"/>
                    <a:pt x="11308" y="13282"/>
                    <a:pt x="11292" y="13306"/>
                  </a:cubicBezTo>
                  <a:lnTo>
                    <a:pt x="14185" y="15757"/>
                  </a:lnTo>
                  <a:cubicBezTo>
                    <a:pt x="14215" y="15732"/>
                    <a:pt x="14237" y="15732"/>
                    <a:pt x="14249" y="15732"/>
                  </a:cubicBezTo>
                  <a:cubicBezTo>
                    <a:pt x="14302" y="15732"/>
                    <a:pt x="14346" y="15776"/>
                    <a:pt x="14346" y="15830"/>
                  </a:cubicBezTo>
                  <a:cubicBezTo>
                    <a:pt x="14346" y="15834"/>
                    <a:pt x="14346" y="15843"/>
                    <a:pt x="14338" y="15864"/>
                  </a:cubicBezTo>
                  <a:lnTo>
                    <a:pt x="14328" y="15890"/>
                  </a:lnTo>
                  <a:lnTo>
                    <a:pt x="14308" y="15906"/>
                  </a:lnTo>
                  <a:cubicBezTo>
                    <a:pt x="14286" y="15925"/>
                    <a:pt x="14265" y="15928"/>
                    <a:pt x="14249" y="15928"/>
                  </a:cubicBezTo>
                  <a:cubicBezTo>
                    <a:pt x="14194" y="15928"/>
                    <a:pt x="14151" y="15884"/>
                    <a:pt x="14151" y="15830"/>
                  </a:cubicBezTo>
                  <a:cubicBezTo>
                    <a:pt x="14151" y="15822"/>
                    <a:pt x="14151" y="15806"/>
                    <a:pt x="14165" y="15781"/>
                  </a:cubicBezTo>
                  <a:lnTo>
                    <a:pt x="11272" y="13332"/>
                  </a:lnTo>
                  <a:cubicBezTo>
                    <a:pt x="11251" y="13350"/>
                    <a:pt x="11234" y="13355"/>
                    <a:pt x="11222" y="13355"/>
                  </a:cubicBezTo>
                  <a:cubicBezTo>
                    <a:pt x="11218" y="13355"/>
                    <a:pt x="11214" y="13354"/>
                    <a:pt x="11211" y="13353"/>
                  </a:cubicBezTo>
                  <a:cubicBezTo>
                    <a:pt x="11158" y="13353"/>
                    <a:pt x="11114" y="13308"/>
                    <a:pt x="11114" y="13255"/>
                  </a:cubicBezTo>
                  <a:cubicBezTo>
                    <a:pt x="11114" y="13246"/>
                    <a:pt x="11114" y="13225"/>
                    <a:pt x="11134" y="13198"/>
                  </a:cubicBezTo>
                  <a:lnTo>
                    <a:pt x="8296" y="10637"/>
                  </a:lnTo>
                  <a:cubicBezTo>
                    <a:pt x="8267" y="10664"/>
                    <a:pt x="8242" y="10664"/>
                    <a:pt x="8231" y="10664"/>
                  </a:cubicBezTo>
                  <a:cubicBezTo>
                    <a:pt x="8177" y="10664"/>
                    <a:pt x="8134" y="10619"/>
                    <a:pt x="8134" y="10566"/>
                  </a:cubicBezTo>
                  <a:cubicBezTo>
                    <a:pt x="8134" y="10556"/>
                    <a:pt x="8134" y="10527"/>
                    <a:pt x="8161" y="10499"/>
                  </a:cubicBezTo>
                  <a:lnTo>
                    <a:pt x="5934" y="7439"/>
                  </a:lnTo>
                  <a:cubicBezTo>
                    <a:pt x="5915" y="7449"/>
                    <a:pt x="5902" y="7450"/>
                    <a:pt x="5893" y="7450"/>
                  </a:cubicBezTo>
                  <a:cubicBezTo>
                    <a:pt x="5840" y="7450"/>
                    <a:pt x="5795" y="7407"/>
                    <a:pt x="5795" y="7353"/>
                  </a:cubicBezTo>
                  <a:cubicBezTo>
                    <a:pt x="5795" y="7342"/>
                    <a:pt x="5795" y="7312"/>
                    <a:pt x="5830" y="7282"/>
                  </a:cubicBezTo>
                  <a:lnTo>
                    <a:pt x="3965" y="4028"/>
                  </a:lnTo>
                  <a:cubicBezTo>
                    <a:pt x="3954" y="4032"/>
                    <a:pt x="3943" y="4033"/>
                    <a:pt x="3933" y="4033"/>
                  </a:cubicBezTo>
                  <a:cubicBezTo>
                    <a:pt x="3879" y="4033"/>
                    <a:pt x="3837" y="3989"/>
                    <a:pt x="3837" y="3935"/>
                  </a:cubicBezTo>
                  <a:cubicBezTo>
                    <a:pt x="3837" y="3881"/>
                    <a:pt x="3881" y="3838"/>
                    <a:pt x="3935" y="3838"/>
                  </a:cubicBezTo>
                  <a:close/>
                  <a:moveTo>
                    <a:pt x="17404" y="18008"/>
                  </a:moveTo>
                  <a:cubicBezTo>
                    <a:pt x="17458" y="18008"/>
                    <a:pt x="17501" y="18051"/>
                    <a:pt x="17501" y="18106"/>
                  </a:cubicBezTo>
                  <a:cubicBezTo>
                    <a:pt x="17501" y="18115"/>
                    <a:pt x="17501" y="18130"/>
                    <a:pt x="17487" y="18153"/>
                  </a:cubicBezTo>
                  <a:lnTo>
                    <a:pt x="20594" y="20384"/>
                  </a:lnTo>
                  <a:cubicBezTo>
                    <a:pt x="20619" y="20354"/>
                    <a:pt x="20666" y="20318"/>
                    <a:pt x="20735" y="20318"/>
                  </a:cubicBezTo>
                  <a:cubicBezTo>
                    <a:pt x="20810" y="20318"/>
                    <a:pt x="20858" y="20360"/>
                    <a:pt x="20884" y="20395"/>
                  </a:cubicBezTo>
                  <a:lnTo>
                    <a:pt x="20966" y="20503"/>
                  </a:lnTo>
                  <a:lnTo>
                    <a:pt x="20884" y="20612"/>
                  </a:lnTo>
                  <a:cubicBezTo>
                    <a:pt x="20856" y="20648"/>
                    <a:pt x="20810" y="20689"/>
                    <a:pt x="20735" y="20689"/>
                  </a:cubicBezTo>
                  <a:cubicBezTo>
                    <a:pt x="20634" y="20689"/>
                    <a:pt x="20550" y="20606"/>
                    <a:pt x="20550" y="20504"/>
                  </a:cubicBezTo>
                  <a:cubicBezTo>
                    <a:pt x="20550" y="20483"/>
                    <a:pt x="20552" y="20451"/>
                    <a:pt x="20577" y="20411"/>
                  </a:cubicBezTo>
                  <a:lnTo>
                    <a:pt x="17479" y="18170"/>
                  </a:lnTo>
                  <a:cubicBezTo>
                    <a:pt x="17455" y="18199"/>
                    <a:pt x="17431" y="18205"/>
                    <a:pt x="17415" y="18205"/>
                  </a:cubicBezTo>
                  <a:cubicBezTo>
                    <a:pt x="17411" y="18205"/>
                    <a:pt x="17407" y="18204"/>
                    <a:pt x="17404" y="18204"/>
                  </a:cubicBezTo>
                  <a:cubicBezTo>
                    <a:pt x="17350" y="18204"/>
                    <a:pt x="17306" y="18161"/>
                    <a:pt x="17306" y="18106"/>
                  </a:cubicBezTo>
                  <a:cubicBezTo>
                    <a:pt x="17306" y="18097"/>
                    <a:pt x="17309" y="18085"/>
                    <a:pt x="17314" y="18073"/>
                  </a:cubicBezTo>
                  <a:lnTo>
                    <a:pt x="17324" y="18045"/>
                  </a:lnTo>
                  <a:lnTo>
                    <a:pt x="17343" y="18030"/>
                  </a:lnTo>
                  <a:cubicBezTo>
                    <a:pt x="17367" y="18011"/>
                    <a:pt x="17387" y="18008"/>
                    <a:pt x="17404" y="18008"/>
                  </a:cubicBezTo>
                  <a:close/>
                  <a:moveTo>
                    <a:pt x="27427" y="18012"/>
                  </a:moveTo>
                  <a:cubicBezTo>
                    <a:pt x="27443" y="18012"/>
                    <a:pt x="27464" y="18014"/>
                    <a:pt x="27487" y="18034"/>
                  </a:cubicBezTo>
                  <a:lnTo>
                    <a:pt x="27516" y="18076"/>
                  </a:lnTo>
                  <a:cubicBezTo>
                    <a:pt x="27525" y="18097"/>
                    <a:pt x="27525" y="18106"/>
                    <a:pt x="27525" y="18110"/>
                  </a:cubicBezTo>
                  <a:cubicBezTo>
                    <a:pt x="27525" y="18164"/>
                    <a:pt x="27480" y="18208"/>
                    <a:pt x="27427" y="18208"/>
                  </a:cubicBezTo>
                  <a:cubicBezTo>
                    <a:pt x="27413" y="18208"/>
                    <a:pt x="27383" y="18208"/>
                    <a:pt x="27352" y="18172"/>
                  </a:cubicBezTo>
                  <a:lnTo>
                    <a:pt x="24253" y="20412"/>
                  </a:lnTo>
                  <a:cubicBezTo>
                    <a:pt x="24278" y="20452"/>
                    <a:pt x="24280" y="20484"/>
                    <a:pt x="24280" y="20506"/>
                  </a:cubicBezTo>
                  <a:cubicBezTo>
                    <a:pt x="24280" y="20607"/>
                    <a:pt x="24197" y="20690"/>
                    <a:pt x="24095" y="20690"/>
                  </a:cubicBezTo>
                  <a:cubicBezTo>
                    <a:pt x="24022" y="20690"/>
                    <a:pt x="23975" y="20650"/>
                    <a:pt x="23949" y="20615"/>
                  </a:cubicBezTo>
                  <a:lnTo>
                    <a:pt x="23867" y="20506"/>
                  </a:lnTo>
                  <a:lnTo>
                    <a:pt x="23950" y="20397"/>
                  </a:lnTo>
                  <a:cubicBezTo>
                    <a:pt x="23976" y="20361"/>
                    <a:pt x="24022" y="20320"/>
                    <a:pt x="24096" y="20320"/>
                  </a:cubicBezTo>
                  <a:cubicBezTo>
                    <a:pt x="24166" y="20320"/>
                    <a:pt x="24212" y="20356"/>
                    <a:pt x="24238" y="20387"/>
                  </a:cubicBezTo>
                  <a:lnTo>
                    <a:pt x="27345" y="18157"/>
                  </a:lnTo>
                  <a:cubicBezTo>
                    <a:pt x="27329" y="18133"/>
                    <a:pt x="27329" y="18117"/>
                    <a:pt x="27329" y="18110"/>
                  </a:cubicBezTo>
                  <a:cubicBezTo>
                    <a:pt x="27329" y="18056"/>
                    <a:pt x="27372" y="18012"/>
                    <a:pt x="27427" y="18012"/>
                  </a:cubicBezTo>
                  <a:close/>
                  <a:moveTo>
                    <a:pt x="40899" y="1"/>
                  </a:moveTo>
                  <a:cubicBezTo>
                    <a:pt x="38731" y="1"/>
                    <a:pt x="36964" y="1766"/>
                    <a:pt x="36964" y="3935"/>
                  </a:cubicBezTo>
                  <a:lnTo>
                    <a:pt x="36964" y="3953"/>
                  </a:lnTo>
                  <a:cubicBezTo>
                    <a:pt x="35900" y="4574"/>
                    <a:pt x="35153" y="5680"/>
                    <a:pt x="35025" y="6965"/>
                  </a:cubicBezTo>
                  <a:cubicBezTo>
                    <a:pt x="33990" y="7419"/>
                    <a:pt x="33187" y="8308"/>
                    <a:pt x="32847" y="9400"/>
                  </a:cubicBezTo>
                  <a:cubicBezTo>
                    <a:pt x="31480" y="9675"/>
                    <a:pt x="30368" y="10660"/>
                    <a:pt x="29911" y="11952"/>
                  </a:cubicBezTo>
                  <a:cubicBezTo>
                    <a:pt x="28925" y="12123"/>
                    <a:pt x="28064" y="12661"/>
                    <a:pt x="27474" y="13420"/>
                  </a:cubicBezTo>
                  <a:lnTo>
                    <a:pt x="24963" y="11373"/>
                  </a:lnTo>
                  <a:lnTo>
                    <a:pt x="26116" y="14398"/>
                  </a:lnTo>
                  <a:cubicBezTo>
                    <a:pt x="25104" y="14757"/>
                    <a:pt x="24281" y="15519"/>
                    <a:pt x="23842" y="16490"/>
                  </a:cubicBezTo>
                  <a:cubicBezTo>
                    <a:pt x="23345" y="16522"/>
                    <a:pt x="22864" y="16647"/>
                    <a:pt x="22417" y="16853"/>
                  </a:cubicBezTo>
                  <a:cubicBezTo>
                    <a:pt x="21971" y="16646"/>
                    <a:pt x="21488" y="16522"/>
                    <a:pt x="20993" y="16490"/>
                  </a:cubicBezTo>
                  <a:cubicBezTo>
                    <a:pt x="20551" y="15519"/>
                    <a:pt x="19728" y="14757"/>
                    <a:pt x="18715" y="14398"/>
                  </a:cubicBezTo>
                  <a:lnTo>
                    <a:pt x="19865" y="11376"/>
                  </a:lnTo>
                  <a:lnTo>
                    <a:pt x="17358" y="13420"/>
                  </a:lnTo>
                  <a:cubicBezTo>
                    <a:pt x="16770" y="12661"/>
                    <a:pt x="15908" y="12124"/>
                    <a:pt x="14924" y="11954"/>
                  </a:cubicBezTo>
                  <a:cubicBezTo>
                    <a:pt x="14467" y="10661"/>
                    <a:pt x="13355" y="9676"/>
                    <a:pt x="11988" y="9401"/>
                  </a:cubicBezTo>
                  <a:cubicBezTo>
                    <a:pt x="11647" y="8309"/>
                    <a:pt x="10844" y="7420"/>
                    <a:pt x="9808" y="6966"/>
                  </a:cubicBezTo>
                  <a:cubicBezTo>
                    <a:pt x="9682" y="5680"/>
                    <a:pt x="8933" y="4575"/>
                    <a:pt x="7869" y="3954"/>
                  </a:cubicBezTo>
                  <a:lnTo>
                    <a:pt x="7869" y="3936"/>
                  </a:lnTo>
                  <a:cubicBezTo>
                    <a:pt x="7869" y="1767"/>
                    <a:pt x="6104" y="2"/>
                    <a:pt x="3935" y="2"/>
                  </a:cubicBezTo>
                  <a:cubicBezTo>
                    <a:pt x="1766" y="2"/>
                    <a:pt x="0" y="1767"/>
                    <a:pt x="0" y="3936"/>
                  </a:cubicBezTo>
                  <a:cubicBezTo>
                    <a:pt x="0" y="5386"/>
                    <a:pt x="787" y="6654"/>
                    <a:pt x="1958" y="7337"/>
                  </a:cubicBezTo>
                  <a:lnTo>
                    <a:pt x="1958" y="7356"/>
                  </a:lnTo>
                  <a:cubicBezTo>
                    <a:pt x="1958" y="8963"/>
                    <a:pt x="2929" y="10350"/>
                    <a:pt x="4314" y="10959"/>
                  </a:cubicBezTo>
                  <a:cubicBezTo>
                    <a:pt x="4485" y="12688"/>
                    <a:pt x="5779" y="14090"/>
                    <a:pt x="7453" y="14428"/>
                  </a:cubicBezTo>
                  <a:cubicBezTo>
                    <a:pt x="7888" y="15820"/>
                    <a:pt x="9076" y="16882"/>
                    <a:pt x="10537" y="17135"/>
                  </a:cubicBezTo>
                  <a:cubicBezTo>
                    <a:pt x="10932" y="18254"/>
                    <a:pt x="11819" y="19143"/>
                    <a:pt x="12938" y="19540"/>
                  </a:cubicBezTo>
                  <a:lnTo>
                    <a:pt x="11785" y="22564"/>
                  </a:lnTo>
                  <a:lnTo>
                    <a:pt x="11785" y="22564"/>
                  </a:lnTo>
                  <a:lnTo>
                    <a:pt x="14295" y="20517"/>
                  </a:lnTo>
                  <a:cubicBezTo>
                    <a:pt x="14939" y="21347"/>
                    <a:pt x="15908" y="21915"/>
                    <a:pt x="17011" y="22024"/>
                  </a:cubicBezTo>
                  <a:cubicBezTo>
                    <a:pt x="17610" y="23491"/>
                    <a:pt x="19054" y="24528"/>
                    <a:pt x="20734" y="24528"/>
                  </a:cubicBezTo>
                  <a:cubicBezTo>
                    <a:pt x="21319" y="24528"/>
                    <a:pt x="21893" y="24396"/>
                    <a:pt x="22414" y="24155"/>
                  </a:cubicBezTo>
                  <a:cubicBezTo>
                    <a:pt x="22937" y="24397"/>
                    <a:pt x="23510" y="24528"/>
                    <a:pt x="24095" y="24528"/>
                  </a:cubicBezTo>
                  <a:cubicBezTo>
                    <a:pt x="25776" y="24528"/>
                    <a:pt x="27220" y="23491"/>
                    <a:pt x="27823" y="22021"/>
                  </a:cubicBezTo>
                  <a:cubicBezTo>
                    <a:pt x="28925" y="21912"/>
                    <a:pt x="29895" y="21346"/>
                    <a:pt x="30538" y="20515"/>
                  </a:cubicBezTo>
                  <a:lnTo>
                    <a:pt x="33044" y="22560"/>
                  </a:lnTo>
                  <a:lnTo>
                    <a:pt x="31895" y="19538"/>
                  </a:lnTo>
                  <a:cubicBezTo>
                    <a:pt x="33013" y="19143"/>
                    <a:pt x="33902" y="18254"/>
                    <a:pt x="34297" y="17134"/>
                  </a:cubicBezTo>
                  <a:cubicBezTo>
                    <a:pt x="35759" y="16881"/>
                    <a:pt x="36947" y="15818"/>
                    <a:pt x="37381" y="14425"/>
                  </a:cubicBezTo>
                  <a:cubicBezTo>
                    <a:pt x="39056" y="14089"/>
                    <a:pt x="40349" y="12686"/>
                    <a:pt x="40520" y="10958"/>
                  </a:cubicBezTo>
                  <a:cubicBezTo>
                    <a:pt x="41906" y="10349"/>
                    <a:pt x="42877" y="8962"/>
                    <a:pt x="42877" y="7354"/>
                  </a:cubicBezTo>
                  <a:lnTo>
                    <a:pt x="42877" y="7336"/>
                  </a:lnTo>
                  <a:cubicBezTo>
                    <a:pt x="44046" y="6653"/>
                    <a:pt x="44834" y="5384"/>
                    <a:pt x="44834" y="3935"/>
                  </a:cubicBezTo>
                  <a:cubicBezTo>
                    <a:pt x="44834" y="1766"/>
                    <a:pt x="43068" y="1"/>
                    <a:pt x="4089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26" name="Google Shape;3726;p64"/>
            <p:cNvSpPr/>
            <p:nvPr/>
          </p:nvSpPr>
          <p:spPr>
            <a:xfrm>
              <a:off x="1641675" y="2253625"/>
              <a:ext cx="1156575" cy="1023775"/>
            </a:xfrm>
            <a:custGeom>
              <a:avLst/>
              <a:gdLst/>
              <a:ahLst/>
              <a:cxnLst/>
              <a:rect l="l" t="t" r="r" b="b"/>
              <a:pathLst>
                <a:path w="46263" h="40951" extrusionOk="0">
                  <a:moveTo>
                    <a:pt x="33493" y="3839"/>
                  </a:moveTo>
                  <a:cubicBezTo>
                    <a:pt x="34878" y="3839"/>
                    <a:pt x="36355" y="4279"/>
                    <a:pt x="37958" y="5162"/>
                  </a:cubicBezTo>
                  <a:cubicBezTo>
                    <a:pt x="42488" y="7659"/>
                    <a:pt x="42720" y="12816"/>
                    <a:pt x="41543" y="16474"/>
                  </a:cubicBezTo>
                  <a:cubicBezTo>
                    <a:pt x="38847" y="24842"/>
                    <a:pt x="30826" y="30539"/>
                    <a:pt x="24032" y="35116"/>
                  </a:cubicBezTo>
                  <a:cubicBezTo>
                    <a:pt x="17601" y="31215"/>
                    <a:pt x="9982" y="26342"/>
                    <a:pt x="6301" y="18839"/>
                  </a:cubicBezTo>
                  <a:cubicBezTo>
                    <a:pt x="4782" y="15739"/>
                    <a:pt x="4365" y="12576"/>
                    <a:pt x="5159" y="10159"/>
                  </a:cubicBezTo>
                  <a:cubicBezTo>
                    <a:pt x="6114" y="7257"/>
                    <a:pt x="8880" y="5003"/>
                    <a:pt x="12203" y="4414"/>
                  </a:cubicBezTo>
                  <a:cubicBezTo>
                    <a:pt x="12574" y="4349"/>
                    <a:pt x="12939" y="4319"/>
                    <a:pt x="13299" y="4319"/>
                  </a:cubicBezTo>
                  <a:cubicBezTo>
                    <a:pt x="16986" y="4319"/>
                    <a:pt x="20108" y="7600"/>
                    <a:pt x="21672" y="11126"/>
                  </a:cubicBezTo>
                  <a:lnTo>
                    <a:pt x="23420" y="10352"/>
                  </a:lnTo>
                  <a:lnTo>
                    <a:pt x="25248" y="11028"/>
                  </a:lnTo>
                  <a:cubicBezTo>
                    <a:pt x="25267" y="10976"/>
                    <a:pt x="27279" y="5719"/>
                    <a:pt x="31300" y="4232"/>
                  </a:cubicBezTo>
                  <a:cubicBezTo>
                    <a:pt x="32008" y="3970"/>
                    <a:pt x="32737" y="3839"/>
                    <a:pt x="33493" y="3839"/>
                  </a:cubicBezTo>
                  <a:close/>
                  <a:moveTo>
                    <a:pt x="33485" y="1"/>
                  </a:moveTo>
                  <a:cubicBezTo>
                    <a:pt x="32274" y="1"/>
                    <a:pt x="31092" y="214"/>
                    <a:pt x="29945" y="642"/>
                  </a:cubicBezTo>
                  <a:cubicBezTo>
                    <a:pt x="26851" y="1794"/>
                    <a:pt x="24696" y="4296"/>
                    <a:pt x="23359" y="6379"/>
                  </a:cubicBezTo>
                  <a:cubicBezTo>
                    <a:pt x="20990" y="3049"/>
                    <a:pt x="17453" y="479"/>
                    <a:pt x="13317" y="479"/>
                  </a:cubicBezTo>
                  <a:cubicBezTo>
                    <a:pt x="12734" y="479"/>
                    <a:pt x="12140" y="530"/>
                    <a:pt x="11535" y="637"/>
                  </a:cubicBezTo>
                  <a:cubicBezTo>
                    <a:pt x="6837" y="1467"/>
                    <a:pt x="2905" y="4735"/>
                    <a:pt x="1514" y="8961"/>
                  </a:cubicBezTo>
                  <a:cubicBezTo>
                    <a:pt x="1" y="13561"/>
                    <a:pt x="1706" y="18183"/>
                    <a:pt x="2857" y="20530"/>
                  </a:cubicBezTo>
                  <a:cubicBezTo>
                    <a:pt x="7044" y="29064"/>
                    <a:pt x="15270" y="34293"/>
                    <a:pt x="22155" y="38466"/>
                  </a:cubicBezTo>
                  <a:lnTo>
                    <a:pt x="22207" y="40951"/>
                  </a:lnTo>
                  <a:lnTo>
                    <a:pt x="24142" y="39661"/>
                  </a:lnTo>
                  <a:lnTo>
                    <a:pt x="26105" y="40832"/>
                  </a:lnTo>
                  <a:lnTo>
                    <a:pt x="26105" y="40832"/>
                  </a:lnTo>
                  <a:lnTo>
                    <a:pt x="26046" y="38387"/>
                  </a:lnTo>
                  <a:cubicBezTo>
                    <a:pt x="33362" y="33463"/>
                    <a:pt x="42086" y="27314"/>
                    <a:pt x="45196" y="17651"/>
                  </a:cubicBezTo>
                  <a:cubicBezTo>
                    <a:pt x="46171" y="14618"/>
                    <a:pt x="46263" y="11567"/>
                    <a:pt x="45459" y="8826"/>
                  </a:cubicBezTo>
                  <a:cubicBezTo>
                    <a:pt x="44562" y="5774"/>
                    <a:pt x="42609" y="3344"/>
                    <a:pt x="39809" y="1801"/>
                  </a:cubicBezTo>
                  <a:cubicBezTo>
                    <a:pt x="37633" y="602"/>
                    <a:pt x="35517" y="1"/>
                    <a:pt x="3348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27" name="Google Shape;3727;p64"/>
            <p:cNvSpPr/>
            <p:nvPr/>
          </p:nvSpPr>
          <p:spPr>
            <a:xfrm>
              <a:off x="1949475" y="2710550"/>
              <a:ext cx="343175" cy="292050"/>
            </a:xfrm>
            <a:custGeom>
              <a:avLst/>
              <a:gdLst/>
              <a:ahLst/>
              <a:cxnLst/>
              <a:rect l="l" t="t" r="r" b="b"/>
              <a:pathLst>
                <a:path w="13727" h="11682" extrusionOk="0">
                  <a:moveTo>
                    <a:pt x="8779" y="3837"/>
                  </a:moveTo>
                  <a:cubicBezTo>
                    <a:pt x="9150" y="3837"/>
                    <a:pt x="9488" y="3931"/>
                    <a:pt x="9722" y="4120"/>
                  </a:cubicBezTo>
                  <a:cubicBezTo>
                    <a:pt x="9869" y="4445"/>
                    <a:pt x="9594" y="5700"/>
                    <a:pt x="8893" y="6520"/>
                  </a:cubicBezTo>
                  <a:cubicBezTo>
                    <a:pt x="8200" y="7331"/>
                    <a:pt x="6970" y="7825"/>
                    <a:pt x="5603" y="7842"/>
                  </a:cubicBezTo>
                  <a:cubicBezTo>
                    <a:pt x="5577" y="7842"/>
                    <a:pt x="5551" y="7842"/>
                    <a:pt x="5525" y="7842"/>
                  </a:cubicBezTo>
                  <a:cubicBezTo>
                    <a:pt x="5278" y="7842"/>
                    <a:pt x="5033" y="7829"/>
                    <a:pt x="4793" y="7803"/>
                  </a:cubicBezTo>
                  <a:cubicBezTo>
                    <a:pt x="4952" y="7528"/>
                    <a:pt x="5093" y="7258"/>
                    <a:pt x="5226" y="7003"/>
                  </a:cubicBezTo>
                  <a:cubicBezTo>
                    <a:pt x="5292" y="6878"/>
                    <a:pt x="5359" y="6753"/>
                    <a:pt x="5426" y="6628"/>
                  </a:cubicBezTo>
                  <a:cubicBezTo>
                    <a:pt x="6107" y="5371"/>
                    <a:pt x="6830" y="4552"/>
                    <a:pt x="7633" y="4126"/>
                  </a:cubicBezTo>
                  <a:cubicBezTo>
                    <a:pt x="7998" y="3933"/>
                    <a:pt x="8405" y="3837"/>
                    <a:pt x="8779" y="3837"/>
                  </a:cubicBezTo>
                  <a:close/>
                  <a:moveTo>
                    <a:pt x="8768" y="0"/>
                  </a:moveTo>
                  <a:cubicBezTo>
                    <a:pt x="7783" y="0"/>
                    <a:pt x="6769" y="244"/>
                    <a:pt x="5836" y="738"/>
                  </a:cubicBezTo>
                  <a:cubicBezTo>
                    <a:pt x="4342" y="1529"/>
                    <a:pt x="3105" y="2858"/>
                    <a:pt x="2052" y="4802"/>
                  </a:cubicBezTo>
                  <a:cubicBezTo>
                    <a:pt x="1976" y="4943"/>
                    <a:pt x="1902" y="5084"/>
                    <a:pt x="1827" y="5226"/>
                  </a:cubicBezTo>
                  <a:cubicBezTo>
                    <a:pt x="1597" y="5666"/>
                    <a:pt x="1379" y="6083"/>
                    <a:pt x="1136" y="6371"/>
                  </a:cubicBezTo>
                  <a:cubicBezTo>
                    <a:pt x="957" y="6582"/>
                    <a:pt x="785" y="6674"/>
                    <a:pt x="748" y="6682"/>
                  </a:cubicBezTo>
                  <a:lnTo>
                    <a:pt x="1" y="10381"/>
                  </a:lnTo>
                  <a:cubicBezTo>
                    <a:pt x="1646" y="11039"/>
                    <a:pt x="3427" y="11679"/>
                    <a:pt x="5523" y="11679"/>
                  </a:cubicBezTo>
                  <a:cubicBezTo>
                    <a:pt x="5565" y="11679"/>
                    <a:pt x="5608" y="11679"/>
                    <a:pt x="5648" y="11682"/>
                  </a:cubicBezTo>
                  <a:cubicBezTo>
                    <a:pt x="8141" y="11651"/>
                    <a:pt x="10386" y="10680"/>
                    <a:pt x="11808" y="9016"/>
                  </a:cubicBezTo>
                  <a:cubicBezTo>
                    <a:pt x="12797" y="7859"/>
                    <a:pt x="13727" y="5849"/>
                    <a:pt x="13573" y="3969"/>
                  </a:cubicBezTo>
                  <a:cubicBezTo>
                    <a:pt x="13481" y="2834"/>
                    <a:pt x="13011" y="1878"/>
                    <a:pt x="12214" y="1205"/>
                  </a:cubicBezTo>
                  <a:cubicBezTo>
                    <a:pt x="11269" y="407"/>
                    <a:pt x="10043" y="0"/>
                    <a:pt x="876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28" name="Google Shape;3728;p64"/>
            <p:cNvSpPr/>
            <p:nvPr/>
          </p:nvSpPr>
          <p:spPr>
            <a:xfrm>
              <a:off x="2180000" y="2709375"/>
              <a:ext cx="346725" cy="289425"/>
            </a:xfrm>
            <a:custGeom>
              <a:avLst/>
              <a:gdLst/>
              <a:ahLst/>
              <a:cxnLst/>
              <a:rect l="l" t="t" r="r" b="b"/>
              <a:pathLst>
                <a:path w="13869" h="11577" extrusionOk="0">
                  <a:moveTo>
                    <a:pt x="4950" y="3839"/>
                  </a:moveTo>
                  <a:cubicBezTo>
                    <a:pt x="5305" y="3839"/>
                    <a:pt x="5687" y="3923"/>
                    <a:pt x="6034" y="4093"/>
                  </a:cubicBezTo>
                  <a:cubicBezTo>
                    <a:pt x="6852" y="4492"/>
                    <a:pt x="7601" y="5286"/>
                    <a:pt x="8323" y="6521"/>
                  </a:cubicBezTo>
                  <a:cubicBezTo>
                    <a:pt x="8394" y="6642"/>
                    <a:pt x="8463" y="6765"/>
                    <a:pt x="8533" y="6887"/>
                  </a:cubicBezTo>
                  <a:cubicBezTo>
                    <a:pt x="8674" y="7137"/>
                    <a:pt x="8825" y="7403"/>
                    <a:pt x="8995" y="7672"/>
                  </a:cubicBezTo>
                  <a:cubicBezTo>
                    <a:pt x="8729" y="7710"/>
                    <a:pt x="8461" y="7733"/>
                    <a:pt x="8185" y="7739"/>
                  </a:cubicBezTo>
                  <a:cubicBezTo>
                    <a:pt x="8151" y="7739"/>
                    <a:pt x="8117" y="7739"/>
                    <a:pt x="8082" y="7739"/>
                  </a:cubicBezTo>
                  <a:cubicBezTo>
                    <a:pt x="6754" y="7739"/>
                    <a:pt x="5554" y="7293"/>
                    <a:pt x="4854" y="6526"/>
                  </a:cubicBezTo>
                  <a:cubicBezTo>
                    <a:pt x="4126" y="5729"/>
                    <a:pt x="3810" y="4483"/>
                    <a:pt x="3946" y="4154"/>
                  </a:cubicBezTo>
                  <a:cubicBezTo>
                    <a:pt x="4188" y="3945"/>
                    <a:pt x="4552" y="3839"/>
                    <a:pt x="4950" y="3839"/>
                  </a:cubicBezTo>
                  <a:close/>
                  <a:moveTo>
                    <a:pt x="4960" y="0"/>
                  </a:moveTo>
                  <a:cubicBezTo>
                    <a:pt x="3615" y="0"/>
                    <a:pt x="2324" y="450"/>
                    <a:pt x="1359" y="1320"/>
                  </a:cubicBezTo>
                  <a:cubicBezTo>
                    <a:pt x="586" y="2019"/>
                    <a:pt x="146" y="2990"/>
                    <a:pt x="92" y="4128"/>
                  </a:cubicBezTo>
                  <a:cubicBezTo>
                    <a:pt x="0" y="6011"/>
                    <a:pt x="995" y="7990"/>
                    <a:pt x="2022" y="9113"/>
                  </a:cubicBezTo>
                  <a:cubicBezTo>
                    <a:pt x="3457" y="10685"/>
                    <a:pt x="5650" y="11576"/>
                    <a:pt x="8062" y="11576"/>
                  </a:cubicBezTo>
                  <a:cubicBezTo>
                    <a:pt x="8129" y="11576"/>
                    <a:pt x="8198" y="11575"/>
                    <a:pt x="8265" y="11574"/>
                  </a:cubicBezTo>
                  <a:cubicBezTo>
                    <a:pt x="10416" y="11529"/>
                    <a:pt x="12212" y="10818"/>
                    <a:pt x="13869" y="10092"/>
                  </a:cubicBezTo>
                  <a:lnTo>
                    <a:pt x="13015" y="6420"/>
                  </a:lnTo>
                  <a:cubicBezTo>
                    <a:pt x="12962" y="6412"/>
                    <a:pt x="12786" y="6325"/>
                    <a:pt x="12601" y="6119"/>
                  </a:cubicBezTo>
                  <a:cubicBezTo>
                    <a:pt x="12347" y="5840"/>
                    <a:pt x="12116" y="5429"/>
                    <a:pt x="11871" y="4996"/>
                  </a:cubicBezTo>
                  <a:cubicBezTo>
                    <a:pt x="11793" y="4857"/>
                    <a:pt x="11713" y="4718"/>
                    <a:pt x="11634" y="4582"/>
                  </a:cubicBezTo>
                  <a:cubicBezTo>
                    <a:pt x="10518" y="2673"/>
                    <a:pt x="9235" y="1387"/>
                    <a:pt x="7717" y="645"/>
                  </a:cubicBezTo>
                  <a:cubicBezTo>
                    <a:pt x="6831" y="212"/>
                    <a:pt x="5883" y="0"/>
                    <a:pt x="496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29" name="Google Shape;3729;p64"/>
            <p:cNvSpPr/>
            <p:nvPr/>
          </p:nvSpPr>
          <p:spPr>
            <a:xfrm>
              <a:off x="1949475" y="2710550"/>
              <a:ext cx="343175" cy="292050"/>
            </a:xfrm>
            <a:custGeom>
              <a:avLst/>
              <a:gdLst/>
              <a:ahLst/>
              <a:cxnLst/>
              <a:rect l="l" t="t" r="r" b="b"/>
              <a:pathLst>
                <a:path w="13727" h="11682" extrusionOk="0">
                  <a:moveTo>
                    <a:pt x="8779" y="3837"/>
                  </a:moveTo>
                  <a:cubicBezTo>
                    <a:pt x="9150" y="3837"/>
                    <a:pt x="9488" y="3931"/>
                    <a:pt x="9722" y="4120"/>
                  </a:cubicBezTo>
                  <a:cubicBezTo>
                    <a:pt x="9869" y="4445"/>
                    <a:pt x="9594" y="5700"/>
                    <a:pt x="8893" y="6520"/>
                  </a:cubicBezTo>
                  <a:cubicBezTo>
                    <a:pt x="8200" y="7331"/>
                    <a:pt x="6970" y="7825"/>
                    <a:pt x="5603" y="7842"/>
                  </a:cubicBezTo>
                  <a:cubicBezTo>
                    <a:pt x="5577" y="7842"/>
                    <a:pt x="5551" y="7842"/>
                    <a:pt x="5525" y="7842"/>
                  </a:cubicBezTo>
                  <a:cubicBezTo>
                    <a:pt x="5278" y="7842"/>
                    <a:pt x="5033" y="7829"/>
                    <a:pt x="4793" y="7803"/>
                  </a:cubicBezTo>
                  <a:cubicBezTo>
                    <a:pt x="4952" y="7528"/>
                    <a:pt x="5093" y="7258"/>
                    <a:pt x="5226" y="7003"/>
                  </a:cubicBezTo>
                  <a:cubicBezTo>
                    <a:pt x="5292" y="6878"/>
                    <a:pt x="5359" y="6753"/>
                    <a:pt x="5426" y="6628"/>
                  </a:cubicBezTo>
                  <a:cubicBezTo>
                    <a:pt x="6107" y="5371"/>
                    <a:pt x="6830" y="4552"/>
                    <a:pt x="7633" y="4126"/>
                  </a:cubicBezTo>
                  <a:cubicBezTo>
                    <a:pt x="7998" y="3933"/>
                    <a:pt x="8405" y="3837"/>
                    <a:pt x="8779" y="3837"/>
                  </a:cubicBezTo>
                  <a:close/>
                  <a:moveTo>
                    <a:pt x="8768" y="0"/>
                  </a:moveTo>
                  <a:cubicBezTo>
                    <a:pt x="7783" y="0"/>
                    <a:pt x="6769" y="244"/>
                    <a:pt x="5836" y="738"/>
                  </a:cubicBezTo>
                  <a:cubicBezTo>
                    <a:pt x="4342" y="1529"/>
                    <a:pt x="3105" y="2858"/>
                    <a:pt x="2052" y="4802"/>
                  </a:cubicBezTo>
                  <a:cubicBezTo>
                    <a:pt x="1976" y="4943"/>
                    <a:pt x="1902" y="5084"/>
                    <a:pt x="1827" y="5226"/>
                  </a:cubicBezTo>
                  <a:cubicBezTo>
                    <a:pt x="1597" y="5666"/>
                    <a:pt x="1379" y="6083"/>
                    <a:pt x="1136" y="6371"/>
                  </a:cubicBezTo>
                  <a:cubicBezTo>
                    <a:pt x="957" y="6582"/>
                    <a:pt x="785" y="6674"/>
                    <a:pt x="748" y="6682"/>
                  </a:cubicBezTo>
                  <a:lnTo>
                    <a:pt x="1" y="10381"/>
                  </a:lnTo>
                  <a:cubicBezTo>
                    <a:pt x="1646" y="11039"/>
                    <a:pt x="3427" y="11679"/>
                    <a:pt x="5523" y="11679"/>
                  </a:cubicBezTo>
                  <a:cubicBezTo>
                    <a:pt x="5565" y="11679"/>
                    <a:pt x="5608" y="11679"/>
                    <a:pt x="5648" y="11682"/>
                  </a:cubicBezTo>
                  <a:cubicBezTo>
                    <a:pt x="8141" y="11651"/>
                    <a:pt x="10386" y="10680"/>
                    <a:pt x="11808" y="9016"/>
                  </a:cubicBezTo>
                  <a:cubicBezTo>
                    <a:pt x="12797" y="7859"/>
                    <a:pt x="13727" y="5849"/>
                    <a:pt x="13573" y="3969"/>
                  </a:cubicBezTo>
                  <a:cubicBezTo>
                    <a:pt x="13481" y="2834"/>
                    <a:pt x="13011" y="1878"/>
                    <a:pt x="12214" y="1205"/>
                  </a:cubicBezTo>
                  <a:cubicBezTo>
                    <a:pt x="11269" y="407"/>
                    <a:pt x="10043" y="0"/>
                    <a:pt x="876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30" name="Google Shape;3730;p64"/>
            <p:cNvSpPr/>
            <p:nvPr/>
          </p:nvSpPr>
          <p:spPr>
            <a:xfrm>
              <a:off x="2180000" y="2709375"/>
              <a:ext cx="346725" cy="289425"/>
            </a:xfrm>
            <a:custGeom>
              <a:avLst/>
              <a:gdLst/>
              <a:ahLst/>
              <a:cxnLst/>
              <a:rect l="l" t="t" r="r" b="b"/>
              <a:pathLst>
                <a:path w="13869" h="11577" extrusionOk="0">
                  <a:moveTo>
                    <a:pt x="4950" y="3839"/>
                  </a:moveTo>
                  <a:cubicBezTo>
                    <a:pt x="5305" y="3839"/>
                    <a:pt x="5687" y="3923"/>
                    <a:pt x="6034" y="4093"/>
                  </a:cubicBezTo>
                  <a:cubicBezTo>
                    <a:pt x="6852" y="4492"/>
                    <a:pt x="7601" y="5286"/>
                    <a:pt x="8323" y="6521"/>
                  </a:cubicBezTo>
                  <a:cubicBezTo>
                    <a:pt x="8394" y="6642"/>
                    <a:pt x="8463" y="6765"/>
                    <a:pt x="8533" y="6887"/>
                  </a:cubicBezTo>
                  <a:cubicBezTo>
                    <a:pt x="8674" y="7137"/>
                    <a:pt x="8825" y="7403"/>
                    <a:pt x="8995" y="7672"/>
                  </a:cubicBezTo>
                  <a:cubicBezTo>
                    <a:pt x="8729" y="7710"/>
                    <a:pt x="8461" y="7733"/>
                    <a:pt x="8185" y="7739"/>
                  </a:cubicBezTo>
                  <a:cubicBezTo>
                    <a:pt x="8151" y="7739"/>
                    <a:pt x="8117" y="7739"/>
                    <a:pt x="8082" y="7739"/>
                  </a:cubicBezTo>
                  <a:cubicBezTo>
                    <a:pt x="6754" y="7739"/>
                    <a:pt x="5554" y="7293"/>
                    <a:pt x="4854" y="6526"/>
                  </a:cubicBezTo>
                  <a:cubicBezTo>
                    <a:pt x="4126" y="5729"/>
                    <a:pt x="3810" y="4483"/>
                    <a:pt x="3946" y="4154"/>
                  </a:cubicBezTo>
                  <a:cubicBezTo>
                    <a:pt x="4188" y="3945"/>
                    <a:pt x="4552" y="3839"/>
                    <a:pt x="4950" y="3839"/>
                  </a:cubicBezTo>
                  <a:close/>
                  <a:moveTo>
                    <a:pt x="4960" y="0"/>
                  </a:moveTo>
                  <a:cubicBezTo>
                    <a:pt x="3615" y="0"/>
                    <a:pt x="2324" y="450"/>
                    <a:pt x="1359" y="1320"/>
                  </a:cubicBezTo>
                  <a:cubicBezTo>
                    <a:pt x="586" y="2019"/>
                    <a:pt x="146" y="2990"/>
                    <a:pt x="92" y="4128"/>
                  </a:cubicBezTo>
                  <a:cubicBezTo>
                    <a:pt x="0" y="6011"/>
                    <a:pt x="995" y="7990"/>
                    <a:pt x="2022" y="9113"/>
                  </a:cubicBezTo>
                  <a:cubicBezTo>
                    <a:pt x="3457" y="10685"/>
                    <a:pt x="5650" y="11576"/>
                    <a:pt x="8062" y="11576"/>
                  </a:cubicBezTo>
                  <a:cubicBezTo>
                    <a:pt x="8129" y="11576"/>
                    <a:pt x="8198" y="11575"/>
                    <a:pt x="8265" y="11574"/>
                  </a:cubicBezTo>
                  <a:cubicBezTo>
                    <a:pt x="10416" y="11529"/>
                    <a:pt x="12212" y="10818"/>
                    <a:pt x="13869" y="10092"/>
                  </a:cubicBezTo>
                  <a:lnTo>
                    <a:pt x="13015" y="6420"/>
                  </a:lnTo>
                  <a:cubicBezTo>
                    <a:pt x="12962" y="6412"/>
                    <a:pt x="12786" y="6325"/>
                    <a:pt x="12601" y="6119"/>
                  </a:cubicBezTo>
                  <a:cubicBezTo>
                    <a:pt x="12347" y="5840"/>
                    <a:pt x="12116" y="5429"/>
                    <a:pt x="11871" y="4996"/>
                  </a:cubicBezTo>
                  <a:cubicBezTo>
                    <a:pt x="11793" y="4857"/>
                    <a:pt x="11713" y="4718"/>
                    <a:pt x="11634" y="4582"/>
                  </a:cubicBezTo>
                  <a:cubicBezTo>
                    <a:pt x="10518" y="2673"/>
                    <a:pt x="9235" y="1387"/>
                    <a:pt x="7717" y="645"/>
                  </a:cubicBezTo>
                  <a:cubicBezTo>
                    <a:pt x="6831" y="212"/>
                    <a:pt x="5883" y="0"/>
                    <a:pt x="496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31" name="Google Shape;3731;p64"/>
            <p:cNvSpPr/>
            <p:nvPr/>
          </p:nvSpPr>
          <p:spPr>
            <a:xfrm>
              <a:off x="1949475" y="2710550"/>
              <a:ext cx="343175" cy="292050"/>
            </a:xfrm>
            <a:custGeom>
              <a:avLst/>
              <a:gdLst/>
              <a:ahLst/>
              <a:cxnLst/>
              <a:rect l="l" t="t" r="r" b="b"/>
              <a:pathLst>
                <a:path w="13727" h="11682" extrusionOk="0">
                  <a:moveTo>
                    <a:pt x="8779" y="3837"/>
                  </a:moveTo>
                  <a:cubicBezTo>
                    <a:pt x="9150" y="3837"/>
                    <a:pt x="9488" y="3931"/>
                    <a:pt x="9722" y="4120"/>
                  </a:cubicBezTo>
                  <a:cubicBezTo>
                    <a:pt x="9869" y="4445"/>
                    <a:pt x="9594" y="5700"/>
                    <a:pt x="8893" y="6520"/>
                  </a:cubicBezTo>
                  <a:cubicBezTo>
                    <a:pt x="8200" y="7331"/>
                    <a:pt x="6970" y="7825"/>
                    <a:pt x="5603" y="7842"/>
                  </a:cubicBezTo>
                  <a:cubicBezTo>
                    <a:pt x="5577" y="7842"/>
                    <a:pt x="5551" y="7842"/>
                    <a:pt x="5525" y="7842"/>
                  </a:cubicBezTo>
                  <a:cubicBezTo>
                    <a:pt x="5278" y="7842"/>
                    <a:pt x="5033" y="7829"/>
                    <a:pt x="4793" y="7803"/>
                  </a:cubicBezTo>
                  <a:cubicBezTo>
                    <a:pt x="4952" y="7528"/>
                    <a:pt x="5093" y="7258"/>
                    <a:pt x="5226" y="7003"/>
                  </a:cubicBezTo>
                  <a:cubicBezTo>
                    <a:pt x="5292" y="6878"/>
                    <a:pt x="5359" y="6753"/>
                    <a:pt x="5426" y="6628"/>
                  </a:cubicBezTo>
                  <a:cubicBezTo>
                    <a:pt x="6107" y="5371"/>
                    <a:pt x="6830" y="4552"/>
                    <a:pt x="7633" y="4126"/>
                  </a:cubicBezTo>
                  <a:cubicBezTo>
                    <a:pt x="7998" y="3933"/>
                    <a:pt x="8405" y="3837"/>
                    <a:pt x="8779" y="3837"/>
                  </a:cubicBezTo>
                  <a:close/>
                  <a:moveTo>
                    <a:pt x="8768" y="0"/>
                  </a:moveTo>
                  <a:cubicBezTo>
                    <a:pt x="7783" y="0"/>
                    <a:pt x="6769" y="244"/>
                    <a:pt x="5836" y="738"/>
                  </a:cubicBezTo>
                  <a:cubicBezTo>
                    <a:pt x="4342" y="1529"/>
                    <a:pt x="3105" y="2858"/>
                    <a:pt x="2052" y="4802"/>
                  </a:cubicBezTo>
                  <a:cubicBezTo>
                    <a:pt x="1976" y="4943"/>
                    <a:pt x="1902" y="5084"/>
                    <a:pt x="1827" y="5226"/>
                  </a:cubicBezTo>
                  <a:cubicBezTo>
                    <a:pt x="1597" y="5666"/>
                    <a:pt x="1379" y="6083"/>
                    <a:pt x="1136" y="6371"/>
                  </a:cubicBezTo>
                  <a:cubicBezTo>
                    <a:pt x="957" y="6582"/>
                    <a:pt x="785" y="6674"/>
                    <a:pt x="748" y="6682"/>
                  </a:cubicBezTo>
                  <a:lnTo>
                    <a:pt x="1" y="10381"/>
                  </a:lnTo>
                  <a:cubicBezTo>
                    <a:pt x="1646" y="11039"/>
                    <a:pt x="3427" y="11679"/>
                    <a:pt x="5523" y="11679"/>
                  </a:cubicBezTo>
                  <a:cubicBezTo>
                    <a:pt x="5565" y="11679"/>
                    <a:pt x="5608" y="11679"/>
                    <a:pt x="5648" y="11682"/>
                  </a:cubicBezTo>
                  <a:cubicBezTo>
                    <a:pt x="8141" y="11651"/>
                    <a:pt x="10386" y="10680"/>
                    <a:pt x="11808" y="9016"/>
                  </a:cubicBezTo>
                  <a:cubicBezTo>
                    <a:pt x="12797" y="7859"/>
                    <a:pt x="13727" y="5849"/>
                    <a:pt x="13573" y="3969"/>
                  </a:cubicBezTo>
                  <a:cubicBezTo>
                    <a:pt x="13481" y="2834"/>
                    <a:pt x="13011" y="1878"/>
                    <a:pt x="12214" y="1205"/>
                  </a:cubicBezTo>
                  <a:cubicBezTo>
                    <a:pt x="11269" y="407"/>
                    <a:pt x="10043" y="0"/>
                    <a:pt x="876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32" name="Google Shape;3732;p64"/>
            <p:cNvSpPr/>
            <p:nvPr/>
          </p:nvSpPr>
          <p:spPr>
            <a:xfrm>
              <a:off x="2180000" y="2709375"/>
              <a:ext cx="346725" cy="289425"/>
            </a:xfrm>
            <a:custGeom>
              <a:avLst/>
              <a:gdLst/>
              <a:ahLst/>
              <a:cxnLst/>
              <a:rect l="l" t="t" r="r" b="b"/>
              <a:pathLst>
                <a:path w="13869" h="11577" extrusionOk="0">
                  <a:moveTo>
                    <a:pt x="4950" y="3839"/>
                  </a:moveTo>
                  <a:cubicBezTo>
                    <a:pt x="5305" y="3839"/>
                    <a:pt x="5687" y="3923"/>
                    <a:pt x="6034" y="4093"/>
                  </a:cubicBezTo>
                  <a:cubicBezTo>
                    <a:pt x="6852" y="4492"/>
                    <a:pt x="7601" y="5286"/>
                    <a:pt x="8323" y="6521"/>
                  </a:cubicBezTo>
                  <a:cubicBezTo>
                    <a:pt x="8394" y="6642"/>
                    <a:pt x="8463" y="6765"/>
                    <a:pt x="8533" y="6887"/>
                  </a:cubicBezTo>
                  <a:cubicBezTo>
                    <a:pt x="8674" y="7137"/>
                    <a:pt x="8825" y="7403"/>
                    <a:pt x="8995" y="7672"/>
                  </a:cubicBezTo>
                  <a:cubicBezTo>
                    <a:pt x="8729" y="7710"/>
                    <a:pt x="8461" y="7733"/>
                    <a:pt x="8185" y="7739"/>
                  </a:cubicBezTo>
                  <a:cubicBezTo>
                    <a:pt x="8151" y="7739"/>
                    <a:pt x="8117" y="7739"/>
                    <a:pt x="8082" y="7739"/>
                  </a:cubicBezTo>
                  <a:cubicBezTo>
                    <a:pt x="6754" y="7739"/>
                    <a:pt x="5554" y="7293"/>
                    <a:pt x="4854" y="6526"/>
                  </a:cubicBezTo>
                  <a:cubicBezTo>
                    <a:pt x="4126" y="5729"/>
                    <a:pt x="3810" y="4483"/>
                    <a:pt x="3946" y="4154"/>
                  </a:cubicBezTo>
                  <a:cubicBezTo>
                    <a:pt x="4188" y="3945"/>
                    <a:pt x="4552" y="3839"/>
                    <a:pt x="4950" y="3839"/>
                  </a:cubicBezTo>
                  <a:close/>
                  <a:moveTo>
                    <a:pt x="4960" y="0"/>
                  </a:moveTo>
                  <a:cubicBezTo>
                    <a:pt x="3615" y="0"/>
                    <a:pt x="2324" y="450"/>
                    <a:pt x="1359" y="1320"/>
                  </a:cubicBezTo>
                  <a:cubicBezTo>
                    <a:pt x="586" y="2019"/>
                    <a:pt x="146" y="2990"/>
                    <a:pt x="92" y="4128"/>
                  </a:cubicBezTo>
                  <a:cubicBezTo>
                    <a:pt x="0" y="6011"/>
                    <a:pt x="995" y="7990"/>
                    <a:pt x="2022" y="9113"/>
                  </a:cubicBezTo>
                  <a:cubicBezTo>
                    <a:pt x="3457" y="10685"/>
                    <a:pt x="5650" y="11576"/>
                    <a:pt x="8062" y="11576"/>
                  </a:cubicBezTo>
                  <a:cubicBezTo>
                    <a:pt x="8129" y="11576"/>
                    <a:pt x="8198" y="11575"/>
                    <a:pt x="8265" y="11574"/>
                  </a:cubicBezTo>
                  <a:cubicBezTo>
                    <a:pt x="10416" y="11529"/>
                    <a:pt x="12212" y="10818"/>
                    <a:pt x="13869" y="10092"/>
                  </a:cubicBezTo>
                  <a:lnTo>
                    <a:pt x="13015" y="6420"/>
                  </a:lnTo>
                  <a:cubicBezTo>
                    <a:pt x="12962" y="6412"/>
                    <a:pt x="12786" y="6325"/>
                    <a:pt x="12601" y="6119"/>
                  </a:cubicBezTo>
                  <a:cubicBezTo>
                    <a:pt x="12347" y="5840"/>
                    <a:pt x="12116" y="5429"/>
                    <a:pt x="11871" y="4996"/>
                  </a:cubicBezTo>
                  <a:cubicBezTo>
                    <a:pt x="11793" y="4857"/>
                    <a:pt x="11713" y="4718"/>
                    <a:pt x="11634" y="4582"/>
                  </a:cubicBezTo>
                  <a:cubicBezTo>
                    <a:pt x="10518" y="2673"/>
                    <a:pt x="9235" y="1387"/>
                    <a:pt x="7717" y="645"/>
                  </a:cubicBezTo>
                  <a:cubicBezTo>
                    <a:pt x="6831" y="212"/>
                    <a:pt x="5883" y="0"/>
                    <a:pt x="496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33" name="Google Shape;3733;p64"/>
            <p:cNvSpPr/>
            <p:nvPr/>
          </p:nvSpPr>
          <p:spPr>
            <a:xfrm>
              <a:off x="1938700" y="2558875"/>
              <a:ext cx="19900" cy="159225"/>
            </a:xfrm>
            <a:custGeom>
              <a:avLst/>
              <a:gdLst/>
              <a:ahLst/>
              <a:cxnLst/>
              <a:rect l="l" t="t" r="r" b="b"/>
              <a:pathLst>
                <a:path w="796" h="6369" fill="none" extrusionOk="0">
                  <a:moveTo>
                    <a:pt x="363" y="6369"/>
                  </a:moveTo>
                  <a:cubicBezTo>
                    <a:pt x="120" y="6369"/>
                    <a:pt x="1" y="6303"/>
                    <a:pt x="1" y="6170"/>
                  </a:cubicBezTo>
                  <a:lnTo>
                    <a:pt x="1" y="200"/>
                  </a:lnTo>
                  <a:cubicBezTo>
                    <a:pt x="1" y="67"/>
                    <a:pt x="122" y="0"/>
                    <a:pt x="363" y="0"/>
                  </a:cubicBezTo>
                  <a:lnTo>
                    <a:pt x="434" y="0"/>
                  </a:lnTo>
                  <a:cubicBezTo>
                    <a:pt x="674" y="0"/>
                    <a:pt x="796" y="67"/>
                    <a:pt x="796" y="200"/>
                  </a:cubicBezTo>
                  <a:lnTo>
                    <a:pt x="796" y="6170"/>
                  </a:lnTo>
                  <a:cubicBezTo>
                    <a:pt x="796" y="6302"/>
                    <a:pt x="674" y="6369"/>
                    <a:pt x="434" y="6369"/>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3734" name="Google Shape;3734;p64"/>
            <p:cNvSpPr/>
            <p:nvPr/>
          </p:nvSpPr>
          <p:spPr>
            <a:xfrm>
              <a:off x="1938700" y="2558875"/>
              <a:ext cx="19900" cy="159225"/>
            </a:xfrm>
            <a:custGeom>
              <a:avLst/>
              <a:gdLst/>
              <a:ahLst/>
              <a:cxnLst/>
              <a:rect l="l" t="t" r="r" b="b"/>
              <a:pathLst>
                <a:path w="796" h="6369" fill="none" extrusionOk="0">
                  <a:moveTo>
                    <a:pt x="363" y="6369"/>
                  </a:moveTo>
                  <a:cubicBezTo>
                    <a:pt x="120" y="6369"/>
                    <a:pt x="1" y="6303"/>
                    <a:pt x="1" y="6170"/>
                  </a:cubicBezTo>
                  <a:lnTo>
                    <a:pt x="1" y="200"/>
                  </a:lnTo>
                  <a:cubicBezTo>
                    <a:pt x="1" y="67"/>
                    <a:pt x="122" y="0"/>
                    <a:pt x="363" y="0"/>
                  </a:cubicBezTo>
                  <a:lnTo>
                    <a:pt x="434" y="0"/>
                  </a:lnTo>
                  <a:cubicBezTo>
                    <a:pt x="674" y="0"/>
                    <a:pt x="796" y="67"/>
                    <a:pt x="796" y="200"/>
                  </a:cubicBezTo>
                  <a:lnTo>
                    <a:pt x="796" y="6170"/>
                  </a:lnTo>
                  <a:cubicBezTo>
                    <a:pt x="796" y="6302"/>
                    <a:pt x="674" y="6369"/>
                    <a:pt x="434" y="6369"/>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3735" name="Google Shape;3735;p64"/>
            <p:cNvSpPr/>
            <p:nvPr/>
          </p:nvSpPr>
          <p:spPr>
            <a:xfrm>
              <a:off x="1938700" y="2558875"/>
              <a:ext cx="19900" cy="159225"/>
            </a:xfrm>
            <a:custGeom>
              <a:avLst/>
              <a:gdLst/>
              <a:ahLst/>
              <a:cxnLst/>
              <a:rect l="l" t="t" r="r" b="b"/>
              <a:pathLst>
                <a:path w="796" h="6369" fill="none" extrusionOk="0">
                  <a:moveTo>
                    <a:pt x="363" y="6369"/>
                  </a:moveTo>
                  <a:cubicBezTo>
                    <a:pt x="120" y="6369"/>
                    <a:pt x="1" y="6303"/>
                    <a:pt x="1" y="6170"/>
                  </a:cubicBezTo>
                  <a:lnTo>
                    <a:pt x="1" y="200"/>
                  </a:lnTo>
                  <a:cubicBezTo>
                    <a:pt x="1" y="67"/>
                    <a:pt x="122" y="0"/>
                    <a:pt x="363" y="0"/>
                  </a:cubicBezTo>
                  <a:lnTo>
                    <a:pt x="434" y="0"/>
                  </a:lnTo>
                  <a:cubicBezTo>
                    <a:pt x="674" y="0"/>
                    <a:pt x="796" y="67"/>
                    <a:pt x="796" y="200"/>
                  </a:cubicBezTo>
                  <a:lnTo>
                    <a:pt x="796" y="6170"/>
                  </a:lnTo>
                  <a:cubicBezTo>
                    <a:pt x="796" y="6302"/>
                    <a:pt x="674" y="6369"/>
                    <a:pt x="434" y="6369"/>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3736" name="Google Shape;3736;p64"/>
            <p:cNvSpPr/>
            <p:nvPr/>
          </p:nvSpPr>
          <p:spPr>
            <a:xfrm>
              <a:off x="2294600" y="2578650"/>
              <a:ext cx="87350" cy="113050"/>
            </a:xfrm>
            <a:custGeom>
              <a:avLst/>
              <a:gdLst/>
              <a:ahLst/>
              <a:cxnLst/>
              <a:rect l="l" t="t" r="r" b="b"/>
              <a:pathLst>
                <a:path w="3494" h="4522" fill="none" extrusionOk="0">
                  <a:moveTo>
                    <a:pt x="195" y="4521"/>
                  </a:moveTo>
                  <a:cubicBezTo>
                    <a:pt x="67" y="4521"/>
                    <a:pt x="1" y="4456"/>
                    <a:pt x="1" y="4327"/>
                  </a:cubicBezTo>
                  <a:lnTo>
                    <a:pt x="1" y="195"/>
                  </a:lnTo>
                  <a:cubicBezTo>
                    <a:pt x="1" y="66"/>
                    <a:pt x="66" y="0"/>
                    <a:pt x="195" y="0"/>
                  </a:cubicBezTo>
                  <a:lnTo>
                    <a:pt x="1500" y="0"/>
                  </a:lnTo>
                  <a:cubicBezTo>
                    <a:pt x="1870" y="0"/>
                    <a:pt x="2205" y="72"/>
                    <a:pt x="2506" y="216"/>
                  </a:cubicBezTo>
                  <a:cubicBezTo>
                    <a:pt x="2807" y="360"/>
                    <a:pt x="3048" y="597"/>
                    <a:pt x="3226" y="926"/>
                  </a:cubicBezTo>
                  <a:cubicBezTo>
                    <a:pt x="3405" y="1255"/>
                    <a:pt x="3493" y="1700"/>
                    <a:pt x="3493" y="2259"/>
                  </a:cubicBezTo>
                  <a:cubicBezTo>
                    <a:pt x="3493" y="2677"/>
                    <a:pt x="3442" y="3031"/>
                    <a:pt x="3338" y="3322"/>
                  </a:cubicBezTo>
                  <a:cubicBezTo>
                    <a:pt x="3235" y="3612"/>
                    <a:pt x="3092" y="3844"/>
                    <a:pt x="2912" y="4018"/>
                  </a:cubicBezTo>
                  <a:cubicBezTo>
                    <a:pt x="2731" y="4193"/>
                    <a:pt x="2520" y="4319"/>
                    <a:pt x="2279" y="4399"/>
                  </a:cubicBezTo>
                  <a:cubicBezTo>
                    <a:pt x="2038" y="4479"/>
                    <a:pt x="1778" y="4518"/>
                    <a:pt x="1498" y="4518"/>
                  </a:cubicBezTo>
                  <a:lnTo>
                    <a:pt x="195" y="4518"/>
                  </a:lnTo>
                  <a:close/>
                  <a:moveTo>
                    <a:pt x="570" y="4032"/>
                  </a:moveTo>
                  <a:lnTo>
                    <a:pt x="1454" y="4032"/>
                  </a:lnTo>
                  <a:cubicBezTo>
                    <a:pt x="1726" y="4032"/>
                    <a:pt x="1971" y="3973"/>
                    <a:pt x="2190" y="3857"/>
                  </a:cubicBezTo>
                  <a:cubicBezTo>
                    <a:pt x="2410" y="3741"/>
                    <a:pt x="2583" y="3553"/>
                    <a:pt x="2714" y="3294"/>
                  </a:cubicBezTo>
                  <a:cubicBezTo>
                    <a:pt x="2842" y="3036"/>
                    <a:pt x="2907" y="2691"/>
                    <a:pt x="2907" y="2262"/>
                  </a:cubicBezTo>
                  <a:cubicBezTo>
                    <a:pt x="2907" y="1832"/>
                    <a:pt x="2843" y="1487"/>
                    <a:pt x="2714" y="1229"/>
                  </a:cubicBezTo>
                  <a:cubicBezTo>
                    <a:pt x="2585" y="969"/>
                    <a:pt x="2410" y="783"/>
                    <a:pt x="2190" y="666"/>
                  </a:cubicBezTo>
                  <a:cubicBezTo>
                    <a:pt x="1970" y="551"/>
                    <a:pt x="1724" y="491"/>
                    <a:pt x="1454" y="491"/>
                  </a:cubicBezTo>
                  <a:lnTo>
                    <a:pt x="570" y="491"/>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3737" name="Google Shape;3737;p64"/>
            <p:cNvSpPr/>
            <p:nvPr/>
          </p:nvSpPr>
          <p:spPr>
            <a:xfrm>
              <a:off x="2393075" y="2578375"/>
              <a:ext cx="95125" cy="113625"/>
            </a:xfrm>
            <a:custGeom>
              <a:avLst/>
              <a:gdLst/>
              <a:ahLst/>
              <a:cxnLst/>
              <a:rect l="l" t="t" r="r" b="b"/>
              <a:pathLst>
                <a:path w="3805" h="4545" fill="none" extrusionOk="0">
                  <a:moveTo>
                    <a:pt x="278" y="4545"/>
                  </a:moveTo>
                  <a:cubicBezTo>
                    <a:pt x="93" y="4545"/>
                    <a:pt x="1" y="4508"/>
                    <a:pt x="1" y="4436"/>
                  </a:cubicBezTo>
                  <a:cubicBezTo>
                    <a:pt x="1" y="4423"/>
                    <a:pt x="4" y="4409"/>
                    <a:pt x="7" y="4393"/>
                  </a:cubicBezTo>
                  <a:cubicBezTo>
                    <a:pt x="11" y="4378"/>
                    <a:pt x="16" y="4363"/>
                    <a:pt x="20" y="4344"/>
                  </a:cubicBezTo>
                  <a:lnTo>
                    <a:pt x="1550" y="103"/>
                  </a:lnTo>
                  <a:cubicBezTo>
                    <a:pt x="1572" y="33"/>
                    <a:pt x="1658" y="0"/>
                    <a:pt x="1809" y="0"/>
                  </a:cubicBezTo>
                  <a:lnTo>
                    <a:pt x="1996" y="0"/>
                  </a:lnTo>
                  <a:cubicBezTo>
                    <a:pt x="2146" y="0"/>
                    <a:pt x="2233" y="34"/>
                    <a:pt x="2254" y="103"/>
                  </a:cubicBezTo>
                  <a:lnTo>
                    <a:pt x="3785" y="4351"/>
                  </a:lnTo>
                  <a:cubicBezTo>
                    <a:pt x="3797" y="4381"/>
                    <a:pt x="3805" y="4409"/>
                    <a:pt x="3805" y="4435"/>
                  </a:cubicBezTo>
                  <a:cubicBezTo>
                    <a:pt x="3805" y="4508"/>
                    <a:pt x="3712" y="4544"/>
                    <a:pt x="3527" y="4544"/>
                  </a:cubicBezTo>
                  <a:lnTo>
                    <a:pt x="3475" y="4544"/>
                  </a:lnTo>
                  <a:cubicBezTo>
                    <a:pt x="3411" y="4544"/>
                    <a:pt x="3354" y="4535"/>
                    <a:pt x="3307" y="4520"/>
                  </a:cubicBezTo>
                  <a:cubicBezTo>
                    <a:pt x="3259" y="4506"/>
                    <a:pt x="3230" y="4478"/>
                    <a:pt x="3216" y="4440"/>
                  </a:cubicBezTo>
                  <a:lnTo>
                    <a:pt x="2836" y="3380"/>
                  </a:lnTo>
                  <a:lnTo>
                    <a:pt x="938" y="3380"/>
                  </a:lnTo>
                  <a:lnTo>
                    <a:pt x="571" y="4440"/>
                  </a:lnTo>
                  <a:cubicBezTo>
                    <a:pt x="557" y="4478"/>
                    <a:pt x="526" y="4506"/>
                    <a:pt x="480" y="4520"/>
                  </a:cubicBezTo>
                  <a:cubicBezTo>
                    <a:pt x="433" y="4535"/>
                    <a:pt x="377" y="4544"/>
                    <a:pt x="312" y="4544"/>
                  </a:cubicBezTo>
                  <a:lnTo>
                    <a:pt x="278" y="4544"/>
                  </a:lnTo>
                  <a:close/>
                  <a:moveTo>
                    <a:pt x="1118" y="2893"/>
                  </a:moveTo>
                  <a:lnTo>
                    <a:pt x="2661" y="2893"/>
                  </a:lnTo>
                  <a:lnTo>
                    <a:pt x="1984" y="969"/>
                  </a:lnTo>
                  <a:cubicBezTo>
                    <a:pt x="1966" y="908"/>
                    <a:pt x="1951" y="847"/>
                    <a:pt x="1939" y="781"/>
                  </a:cubicBezTo>
                  <a:cubicBezTo>
                    <a:pt x="1925" y="717"/>
                    <a:pt x="1915" y="654"/>
                    <a:pt x="1907" y="594"/>
                  </a:cubicBezTo>
                  <a:lnTo>
                    <a:pt x="1893" y="594"/>
                  </a:lnTo>
                  <a:cubicBezTo>
                    <a:pt x="1881" y="654"/>
                    <a:pt x="1867" y="716"/>
                    <a:pt x="1851" y="781"/>
                  </a:cubicBezTo>
                  <a:cubicBezTo>
                    <a:pt x="1836" y="846"/>
                    <a:pt x="1817" y="908"/>
                    <a:pt x="1796" y="969"/>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3738" name="Google Shape;3738;p64"/>
            <p:cNvSpPr/>
            <p:nvPr/>
          </p:nvSpPr>
          <p:spPr>
            <a:xfrm>
              <a:off x="2505750" y="2578650"/>
              <a:ext cx="87325" cy="113050"/>
            </a:xfrm>
            <a:custGeom>
              <a:avLst/>
              <a:gdLst/>
              <a:ahLst/>
              <a:cxnLst/>
              <a:rect l="l" t="t" r="r" b="b"/>
              <a:pathLst>
                <a:path w="3493" h="4522" fill="none" extrusionOk="0">
                  <a:moveTo>
                    <a:pt x="195" y="4521"/>
                  </a:moveTo>
                  <a:cubicBezTo>
                    <a:pt x="66" y="4521"/>
                    <a:pt x="0" y="4456"/>
                    <a:pt x="0" y="4327"/>
                  </a:cubicBezTo>
                  <a:lnTo>
                    <a:pt x="0" y="195"/>
                  </a:lnTo>
                  <a:cubicBezTo>
                    <a:pt x="0" y="66"/>
                    <a:pt x="65" y="0"/>
                    <a:pt x="195" y="0"/>
                  </a:cubicBezTo>
                  <a:lnTo>
                    <a:pt x="1499" y="0"/>
                  </a:lnTo>
                  <a:cubicBezTo>
                    <a:pt x="1869" y="0"/>
                    <a:pt x="2205" y="72"/>
                    <a:pt x="2505" y="216"/>
                  </a:cubicBezTo>
                  <a:cubicBezTo>
                    <a:pt x="2806" y="360"/>
                    <a:pt x="3047" y="597"/>
                    <a:pt x="3225" y="926"/>
                  </a:cubicBezTo>
                  <a:cubicBezTo>
                    <a:pt x="3404" y="1255"/>
                    <a:pt x="3492" y="1700"/>
                    <a:pt x="3492" y="2259"/>
                  </a:cubicBezTo>
                  <a:cubicBezTo>
                    <a:pt x="3492" y="2677"/>
                    <a:pt x="3441" y="3031"/>
                    <a:pt x="3337" y="3322"/>
                  </a:cubicBezTo>
                  <a:cubicBezTo>
                    <a:pt x="3234" y="3612"/>
                    <a:pt x="3091" y="3844"/>
                    <a:pt x="2911" y="4018"/>
                  </a:cubicBezTo>
                  <a:cubicBezTo>
                    <a:pt x="2730" y="4193"/>
                    <a:pt x="2519" y="4319"/>
                    <a:pt x="2279" y="4399"/>
                  </a:cubicBezTo>
                  <a:cubicBezTo>
                    <a:pt x="2037" y="4479"/>
                    <a:pt x="1778" y="4518"/>
                    <a:pt x="1497" y="4518"/>
                  </a:cubicBezTo>
                  <a:lnTo>
                    <a:pt x="195" y="4518"/>
                  </a:lnTo>
                  <a:close/>
                  <a:moveTo>
                    <a:pt x="569" y="4032"/>
                  </a:moveTo>
                  <a:lnTo>
                    <a:pt x="1454" y="4032"/>
                  </a:lnTo>
                  <a:cubicBezTo>
                    <a:pt x="1725" y="4032"/>
                    <a:pt x="1970" y="3973"/>
                    <a:pt x="2189" y="3857"/>
                  </a:cubicBezTo>
                  <a:cubicBezTo>
                    <a:pt x="2409" y="3741"/>
                    <a:pt x="2582" y="3553"/>
                    <a:pt x="2712" y="3294"/>
                  </a:cubicBezTo>
                  <a:cubicBezTo>
                    <a:pt x="2840" y="3036"/>
                    <a:pt x="2906" y="2691"/>
                    <a:pt x="2906" y="2262"/>
                  </a:cubicBezTo>
                  <a:cubicBezTo>
                    <a:pt x="2906" y="1832"/>
                    <a:pt x="2842" y="1487"/>
                    <a:pt x="2712" y="1229"/>
                  </a:cubicBezTo>
                  <a:cubicBezTo>
                    <a:pt x="2583" y="969"/>
                    <a:pt x="2408" y="783"/>
                    <a:pt x="2189" y="666"/>
                  </a:cubicBezTo>
                  <a:cubicBezTo>
                    <a:pt x="1969" y="551"/>
                    <a:pt x="1723" y="491"/>
                    <a:pt x="1454" y="491"/>
                  </a:cubicBezTo>
                  <a:lnTo>
                    <a:pt x="569" y="491"/>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3739" name="Google Shape;3739;p64"/>
            <p:cNvSpPr/>
            <p:nvPr/>
          </p:nvSpPr>
          <p:spPr>
            <a:xfrm>
              <a:off x="2294600" y="2578650"/>
              <a:ext cx="87350" cy="113050"/>
            </a:xfrm>
            <a:custGeom>
              <a:avLst/>
              <a:gdLst/>
              <a:ahLst/>
              <a:cxnLst/>
              <a:rect l="l" t="t" r="r" b="b"/>
              <a:pathLst>
                <a:path w="3494" h="4522" fill="none" extrusionOk="0">
                  <a:moveTo>
                    <a:pt x="195" y="4521"/>
                  </a:moveTo>
                  <a:cubicBezTo>
                    <a:pt x="67" y="4521"/>
                    <a:pt x="1" y="4456"/>
                    <a:pt x="1" y="4327"/>
                  </a:cubicBezTo>
                  <a:lnTo>
                    <a:pt x="1" y="195"/>
                  </a:lnTo>
                  <a:cubicBezTo>
                    <a:pt x="1" y="66"/>
                    <a:pt x="66" y="0"/>
                    <a:pt x="195" y="0"/>
                  </a:cubicBezTo>
                  <a:lnTo>
                    <a:pt x="1500" y="0"/>
                  </a:lnTo>
                  <a:cubicBezTo>
                    <a:pt x="1870" y="0"/>
                    <a:pt x="2205" y="72"/>
                    <a:pt x="2506" y="216"/>
                  </a:cubicBezTo>
                  <a:cubicBezTo>
                    <a:pt x="2807" y="360"/>
                    <a:pt x="3048" y="597"/>
                    <a:pt x="3226" y="926"/>
                  </a:cubicBezTo>
                  <a:cubicBezTo>
                    <a:pt x="3405" y="1255"/>
                    <a:pt x="3493" y="1700"/>
                    <a:pt x="3493" y="2259"/>
                  </a:cubicBezTo>
                  <a:cubicBezTo>
                    <a:pt x="3493" y="2677"/>
                    <a:pt x="3442" y="3031"/>
                    <a:pt x="3338" y="3322"/>
                  </a:cubicBezTo>
                  <a:cubicBezTo>
                    <a:pt x="3235" y="3612"/>
                    <a:pt x="3092" y="3844"/>
                    <a:pt x="2912" y="4018"/>
                  </a:cubicBezTo>
                  <a:cubicBezTo>
                    <a:pt x="2731" y="4193"/>
                    <a:pt x="2520" y="4319"/>
                    <a:pt x="2279" y="4399"/>
                  </a:cubicBezTo>
                  <a:cubicBezTo>
                    <a:pt x="2038" y="4479"/>
                    <a:pt x="1778" y="4518"/>
                    <a:pt x="1498" y="4518"/>
                  </a:cubicBezTo>
                  <a:lnTo>
                    <a:pt x="195" y="4518"/>
                  </a:lnTo>
                  <a:close/>
                  <a:moveTo>
                    <a:pt x="570" y="4032"/>
                  </a:moveTo>
                  <a:lnTo>
                    <a:pt x="1454" y="4032"/>
                  </a:lnTo>
                  <a:cubicBezTo>
                    <a:pt x="1726" y="4032"/>
                    <a:pt x="1971" y="3973"/>
                    <a:pt x="2190" y="3857"/>
                  </a:cubicBezTo>
                  <a:cubicBezTo>
                    <a:pt x="2410" y="3741"/>
                    <a:pt x="2583" y="3553"/>
                    <a:pt x="2714" y="3294"/>
                  </a:cubicBezTo>
                  <a:cubicBezTo>
                    <a:pt x="2842" y="3036"/>
                    <a:pt x="2907" y="2691"/>
                    <a:pt x="2907" y="2262"/>
                  </a:cubicBezTo>
                  <a:cubicBezTo>
                    <a:pt x="2907" y="1832"/>
                    <a:pt x="2843" y="1487"/>
                    <a:pt x="2714" y="1229"/>
                  </a:cubicBezTo>
                  <a:cubicBezTo>
                    <a:pt x="2585" y="969"/>
                    <a:pt x="2410" y="783"/>
                    <a:pt x="2190" y="666"/>
                  </a:cubicBezTo>
                  <a:cubicBezTo>
                    <a:pt x="1970" y="551"/>
                    <a:pt x="1724" y="491"/>
                    <a:pt x="1454" y="491"/>
                  </a:cubicBezTo>
                  <a:lnTo>
                    <a:pt x="570" y="491"/>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3740" name="Google Shape;3740;p64"/>
            <p:cNvSpPr/>
            <p:nvPr/>
          </p:nvSpPr>
          <p:spPr>
            <a:xfrm>
              <a:off x="2393075" y="2578375"/>
              <a:ext cx="95125" cy="113625"/>
            </a:xfrm>
            <a:custGeom>
              <a:avLst/>
              <a:gdLst/>
              <a:ahLst/>
              <a:cxnLst/>
              <a:rect l="l" t="t" r="r" b="b"/>
              <a:pathLst>
                <a:path w="3805" h="4545" fill="none" extrusionOk="0">
                  <a:moveTo>
                    <a:pt x="278" y="4545"/>
                  </a:moveTo>
                  <a:cubicBezTo>
                    <a:pt x="93" y="4545"/>
                    <a:pt x="1" y="4508"/>
                    <a:pt x="1" y="4436"/>
                  </a:cubicBezTo>
                  <a:cubicBezTo>
                    <a:pt x="1" y="4423"/>
                    <a:pt x="4" y="4409"/>
                    <a:pt x="7" y="4393"/>
                  </a:cubicBezTo>
                  <a:cubicBezTo>
                    <a:pt x="11" y="4378"/>
                    <a:pt x="16" y="4363"/>
                    <a:pt x="20" y="4344"/>
                  </a:cubicBezTo>
                  <a:lnTo>
                    <a:pt x="1550" y="103"/>
                  </a:lnTo>
                  <a:cubicBezTo>
                    <a:pt x="1572" y="33"/>
                    <a:pt x="1658" y="0"/>
                    <a:pt x="1809" y="0"/>
                  </a:cubicBezTo>
                  <a:lnTo>
                    <a:pt x="1996" y="0"/>
                  </a:lnTo>
                  <a:cubicBezTo>
                    <a:pt x="2146" y="0"/>
                    <a:pt x="2233" y="34"/>
                    <a:pt x="2254" y="103"/>
                  </a:cubicBezTo>
                  <a:lnTo>
                    <a:pt x="3785" y="4351"/>
                  </a:lnTo>
                  <a:cubicBezTo>
                    <a:pt x="3797" y="4381"/>
                    <a:pt x="3805" y="4409"/>
                    <a:pt x="3805" y="4435"/>
                  </a:cubicBezTo>
                  <a:cubicBezTo>
                    <a:pt x="3805" y="4508"/>
                    <a:pt x="3712" y="4544"/>
                    <a:pt x="3527" y="4544"/>
                  </a:cubicBezTo>
                  <a:lnTo>
                    <a:pt x="3475" y="4544"/>
                  </a:lnTo>
                  <a:cubicBezTo>
                    <a:pt x="3411" y="4544"/>
                    <a:pt x="3354" y="4535"/>
                    <a:pt x="3307" y="4520"/>
                  </a:cubicBezTo>
                  <a:cubicBezTo>
                    <a:pt x="3259" y="4506"/>
                    <a:pt x="3230" y="4478"/>
                    <a:pt x="3216" y="4440"/>
                  </a:cubicBezTo>
                  <a:lnTo>
                    <a:pt x="2836" y="3380"/>
                  </a:lnTo>
                  <a:lnTo>
                    <a:pt x="938" y="3380"/>
                  </a:lnTo>
                  <a:lnTo>
                    <a:pt x="571" y="4440"/>
                  </a:lnTo>
                  <a:cubicBezTo>
                    <a:pt x="557" y="4478"/>
                    <a:pt x="526" y="4506"/>
                    <a:pt x="480" y="4520"/>
                  </a:cubicBezTo>
                  <a:cubicBezTo>
                    <a:pt x="433" y="4535"/>
                    <a:pt x="377" y="4544"/>
                    <a:pt x="312" y="4544"/>
                  </a:cubicBezTo>
                  <a:lnTo>
                    <a:pt x="278" y="4544"/>
                  </a:lnTo>
                  <a:close/>
                  <a:moveTo>
                    <a:pt x="1118" y="2893"/>
                  </a:moveTo>
                  <a:lnTo>
                    <a:pt x="2661" y="2893"/>
                  </a:lnTo>
                  <a:lnTo>
                    <a:pt x="1984" y="969"/>
                  </a:lnTo>
                  <a:cubicBezTo>
                    <a:pt x="1966" y="908"/>
                    <a:pt x="1951" y="847"/>
                    <a:pt x="1939" y="781"/>
                  </a:cubicBezTo>
                  <a:cubicBezTo>
                    <a:pt x="1925" y="717"/>
                    <a:pt x="1915" y="654"/>
                    <a:pt x="1907" y="594"/>
                  </a:cubicBezTo>
                  <a:lnTo>
                    <a:pt x="1893" y="594"/>
                  </a:lnTo>
                  <a:cubicBezTo>
                    <a:pt x="1881" y="654"/>
                    <a:pt x="1867" y="716"/>
                    <a:pt x="1851" y="781"/>
                  </a:cubicBezTo>
                  <a:cubicBezTo>
                    <a:pt x="1836" y="846"/>
                    <a:pt x="1817" y="908"/>
                    <a:pt x="1796" y="969"/>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3741" name="Google Shape;3741;p64"/>
            <p:cNvSpPr/>
            <p:nvPr/>
          </p:nvSpPr>
          <p:spPr>
            <a:xfrm>
              <a:off x="2505750" y="2578650"/>
              <a:ext cx="87325" cy="113050"/>
            </a:xfrm>
            <a:custGeom>
              <a:avLst/>
              <a:gdLst/>
              <a:ahLst/>
              <a:cxnLst/>
              <a:rect l="l" t="t" r="r" b="b"/>
              <a:pathLst>
                <a:path w="3493" h="4522" fill="none" extrusionOk="0">
                  <a:moveTo>
                    <a:pt x="195" y="4521"/>
                  </a:moveTo>
                  <a:cubicBezTo>
                    <a:pt x="66" y="4521"/>
                    <a:pt x="0" y="4456"/>
                    <a:pt x="0" y="4327"/>
                  </a:cubicBezTo>
                  <a:lnTo>
                    <a:pt x="0" y="195"/>
                  </a:lnTo>
                  <a:cubicBezTo>
                    <a:pt x="0" y="66"/>
                    <a:pt x="65" y="0"/>
                    <a:pt x="195" y="0"/>
                  </a:cubicBezTo>
                  <a:lnTo>
                    <a:pt x="1499" y="0"/>
                  </a:lnTo>
                  <a:cubicBezTo>
                    <a:pt x="1869" y="0"/>
                    <a:pt x="2205" y="72"/>
                    <a:pt x="2505" y="216"/>
                  </a:cubicBezTo>
                  <a:cubicBezTo>
                    <a:pt x="2806" y="360"/>
                    <a:pt x="3047" y="597"/>
                    <a:pt x="3225" y="926"/>
                  </a:cubicBezTo>
                  <a:cubicBezTo>
                    <a:pt x="3404" y="1255"/>
                    <a:pt x="3492" y="1700"/>
                    <a:pt x="3492" y="2259"/>
                  </a:cubicBezTo>
                  <a:cubicBezTo>
                    <a:pt x="3492" y="2677"/>
                    <a:pt x="3441" y="3031"/>
                    <a:pt x="3337" y="3322"/>
                  </a:cubicBezTo>
                  <a:cubicBezTo>
                    <a:pt x="3234" y="3612"/>
                    <a:pt x="3091" y="3844"/>
                    <a:pt x="2911" y="4018"/>
                  </a:cubicBezTo>
                  <a:cubicBezTo>
                    <a:pt x="2730" y="4193"/>
                    <a:pt x="2519" y="4319"/>
                    <a:pt x="2279" y="4399"/>
                  </a:cubicBezTo>
                  <a:cubicBezTo>
                    <a:pt x="2037" y="4479"/>
                    <a:pt x="1778" y="4518"/>
                    <a:pt x="1497" y="4518"/>
                  </a:cubicBezTo>
                  <a:lnTo>
                    <a:pt x="195" y="4518"/>
                  </a:lnTo>
                  <a:close/>
                  <a:moveTo>
                    <a:pt x="569" y="4032"/>
                  </a:moveTo>
                  <a:lnTo>
                    <a:pt x="1454" y="4032"/>
                  </a:lnTo>
                  <a:cubicBezTo>
                    <a:pt x="1725" y="4032"/>
                    <a:pt x="1970" y="3973"/>
                    <a:pt x="2189" y="3857"/>
                  </a:cubicBezTo>
                  <a:cubicBezTo>
                    <a:pt x="2409" y="3741"/>
                    <a:pt x="2582" y="3553"/>
                    <a:pt x="2712" y="3294"/>
                  </a:cubicBezTo>
                  <a:cubicBezTo>
                    <a:pt x="2840" y="3036"/>
                    <a:pt x="2906" y="2691"/>
                    <a:pt x="2906" y="2262"/>
                  </a:cubicBezTo>
                  <a:cubicBezTo>
                    <a:pt x="2906" y="1832"/>
                    <a:pt x="2842" y="1487"/>
                    <a:pt x="2712" y="1229"/>
                  </a:cubicBezTo>
                  <a:cubicBezTo>
                    <a:pt x="2583" y="969"/>
                    <a:pt x="2408" y="783"/>
                    <a:pt x="2189" y="666"/>
                  </a:cubicBezTo>
                  <a:cubicBezTo>
                    <a:pt x="1969" y="551"/>
                    <a:pt x="1723" y="491"/>
                    <a:pt x="1454" y="491"/>
                  </a:cubicBezTo>
                  <a:lnTo>
                    <a:pt x="569" y="491"/>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3742" name="Google Shape;3742;p64"/>
            <p:cNvSpPr/>
            <p:nvPr/>
          </p:nvSpPr>
          <p:spPr>
            <a:xfrm>
              <a:off x="2294600" y="2578650"/>
              <a:ext cx="87350" cy="113050"/>
            </a:xfrm>
            <a:custGeom>
              <a:avLst/>
              <a:gdLst/>
              <a:ahLst/>
              <a:cxnLst/>
              <a:rect l="l" t="t" r="r" b="b"/>
              <a:pathLst>
                <a:path w="3494" h="4522" fill="none" extrusionOk="0">
                  <a:moveTo>
                    <a:pt x="195" y="4521"/>
                  </a:moveTo>
                  <a:cubicBezTo>
                    <a:pt x="67" y="4521"/>
                    <a:pt x="1" y="4456"/>
                    <a:pt x="1" y="4327"/>
                  </a:cubicBezTo>
                  <a:lnTo>
                    <a:pt x="1" y="195"/>
                  </a:lnTo>
                  <a:cubicBezTo>
                    <a:pt x="1" y="66"/>
                    <a:pt x="66" y="0"/>
                    <a:pt x="195" y="0"/>
                  </a:cubicBezTo>
                  <a:lnTo>
                    <a:pt x="1500" y="0"/>
                  </a:lnTo>
                  <a:cubicBezTo>
                    <a:pt x="1870" y="0"/>
                    <a:pt x="2205" y="72"/>
                    <a:pt x="2506" y="216"/>
                  </a:cubicBezTo>
                  <a:cubicBezTo>
                    <a:pt x="2807" y="360"/>
                    <a:pt x="3048" y="597"/>
                    <a:pt x="3226" y="926"/>
                  </a:cubicBezTo>
                  <a:cubicBezTo>
                    <a:pt x="3405" y="1255"/>
                    <a:pt x="3493" y="1700"/>
                    <a:pt x="3493" y="2259"/>
                  </a:cubicBezTo>
                  <a:cubicBezTo>
                    <a:pt x="3493" y="2677"/>
                    <a:pt x="3442" y="3031"/>
                    <a:pt x="3338" y="3322"/>
                  </a:cubicBezTo>
                  <a:cubicBezTo>
                    <a:pt x="3235" y="3612"/>
                    <a:pt x="3092" y="3844"/>
                    <a:pt x="2912" y="4018"/>
                  </a:cubicBezTo>
                  <a:cubicBezTo>
                    <a:pt x="2731" y="4193"/>
                    <a:pt x="2520" y="4319"/>
                    <a:pt x="2279" y="4399"/>
                  </a:cubicBezTo>
                  <a:cubicBezTo>
                    <a:pt x="2038" y="4479"/>
                    <a:pt x="1778" y="4518"/>
                    <a:pt x="1498" y="4518"/>
                  </a:cubicBezTo>
                  <a:lnTo>
                    <a:pt x="195" y="4518"/>
                  </a:lnTo>
                  <a:close/>
                  <a:moveTo>
                    <a:pt x="570" y="4032"/>
                  </a:moveTo>
                  <a:lnTo>
                    <a:pt x="1454" y="4032"/>
                  </a:lnTo>
                  <a:cubicBezTo>
                    <a:pt x="1726" y="4032"/>
                    <a:pt x="1971" y="3973"/>
                    <a:pt x="2190" y="3857"/>
                  </a:cubicBezTo>
                  <a:cubicBezTo>
                    <a:pt x="2410" y="3741"/>
                    <a:pt x="2583" y="3553"/>
                    <a:pt x="2714" y="3294"/>
                  </a:cubicBezTo>
                  <a:cubicBezTo>
                    <a:pt x="2842" y="3036"/>
                    <a:pt x="2907" y="2691"/>
                    <a:pt x="2907" y="2262"/>
                  </a:cubicBezTo>
                  <a:cubicBezTo>
                    <a:pt x="2907" y="1832"/>
                    <a:pt x="2843" y="1487"/>
                    <a:pt x="2714" y="1229"/>
                  </a:cubicBezTo>
                  <a:cubicBezTo>
                    <a:pt x="2585" y="969"/>
                    <a:pt x="2410" y="783"/>
                    <a:pt x="2190" y="666"/>
                  </a:cubicBezTo>
                  <a:cubicBezTo>
                    <a:pt x="1970" y="551"/>
                    <a:pt x="1724" y="491"/>
                    <a:pt x="1454" y="491"/>
                  </a:cubicBezTo>
                  <a:lnTo>
                    <a:pt x="570" y="491"/>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3743" name="Google Shape;3743;p64"/>
            <p:cNvSpPr/>
            <p:nvPr/>
          </p:nvSpPr>
          <p:spPr>
            <a:xfrm>
              <a:off x="2393075" y="2578375"/>
              <a:ext cx="95125" cy="113625"/>
            </a:xfrm>
            <a:custGeom>
              <a:avLst/>
              <a:gdLst/>
              <a:ahLst/>
              <a:cxnLst/>
              <a:rect l="l" t="t" r="r" b="b"/>
              <a:pathLst>
                <a:path w="3805" h="4545" fill="none" extrusionOk="0">
                  <a:moveTo>
                    <a:pt x="278" y="4545"/>
                  </a:moveTo>
                  <a:cubicBezTo>
                    <a:pt x="93" y="4545"/>
                    <a:pt x="1" y="4508"/>
                    <a:pt x="1" y="4436"/>
                  </a:cubicBezTo>
                  <a:cubicBezTo>
                    <a:pt x="1" y="4423"/>
                    <a:pt x="4" y="4409"/>
                    <a:pt x="7" y="4393"/>
                  </a:cubicBezTo>
                  <a:cubicBezTo>
                    <a:pt x="11" y="4378"/>
                    <a:pt x="16" y="4363"/>
                    <a:pt x="20" y="4344"/>
                  </a:cubicBezTo>
                  <a:lnTo>
                    <a:pt x="1550" y="103"/>
                  </a:lnTo>
                  <a:cubicBezTo>
                    <a:pt x="1572" y="33"/>
                    <a:pt x="1658" y="0"/>
                    <a:pt x="1809" y="0"/>
                  </a:cubicBezTo>
                  <a:lnTo>
                    <a:pt x="1996" y="0"/>
                  </a:lnTo>
                  <a:cubicBezTo>
                    <a:pt x="2146" y="0"/>
                    <a:pt x="2233" y="34"/>
                    <a:pt x="2254" y="103"/>
                  </a:cubicBezTo>
                  <a:lnTo>
                    <a:pt x="3785" y="4351"/>
                  </a:lnTo>
                  <a:cubicBezTo>
                    <a:pt x="3797" y="4381"/>
                    <a:pt x="3805" y="4409"/>
                    <a:pt x="3805" y="4435"/>
                  </a:cubicBezTo>
                  <a:cubicBezTo>
                    <a:pt x="3805" y="4508"/>
                    <a:pt x="3712" y="4544"/>
                    <a:pt x="3527" y="4544"/>
                  </a:cubicBezTo>
                  <a:lnTo>
                    <a:pt x="3475" y="4544"/>
                  </a:lnTo>
                  <a:cubicBezTo>
                    <a:pt x="3411" y="4544"/>
                    <a:pt x="3354" y="4535"/>
                    <a:pt x="3307" y="4520"/>
                  </a:cubicBezTo>
                  <a:cubicBezTo>
                    <a:pt x="3259" y="4506"/>
                    <a:pt x="3230" y="4478"/>
                    <a:pt x="3216" y="4440"/>
                  </a:cubicBezTo>
                  <a:lnTo>
                    <a:pt x="2836" y="3380"/>
                  </a:lnTo>
                  <a:lnTo>
                    <a:pt x="938" y="3380"/>
                  </a:lnTo>
                  <a:lnTo>
                    <a:pt x="571" y="4440"/>
                  </a:lnTo>
                  <a:cubicBezTo>
                    <a:pt x="557" y="4478"/>
                    <a:pt x="526" y="4506"/>
                    <a:pt x="480" y="4520"/>
                  </a:cubicBezTo>
                  <a:cubicBezTo>
                    <a:pt x="433" y="4535"/>
                    <a:pt x="377" y="4544"/>
                    <a:pt x="312" y="4544"/>
                  </a:cubicBezTo>
                  <a:lnTo>
                    <a:pt x="278" y="4544"/>
                  </a:lnTo>
                  <a:close/>
                  <a:moveTo>
                    <a:pt x="1118" y="2893"/>
                  </a:moveTo>
                  <a:lnTo>
                    <a:pt x="2661" y="2893"/>
                  </a:lnTo>
                  <a:lnTo>
                    <a:pt x="1984" y="969"/>
                  </a:lnTo>
                  <a:cubicBezTo>
                    <a:pt x="1966" y="908"/>
                    <a:pt x="1951" y="847"/>
                    <a:pt x="1939" y="781"/>
                  </a:cubicBezTo>
                  <a:cubicBezTo>
                    <a:pt x="1925" y="717"/>
                    <a:pt x="1915" y="654"/>
                    <a:pt x="1907" y="594"/>
                  </a:cubicBezTo>
                  <a:lnTo>
                    <a:pt x="1893" y="594"/>
                  </a:lnTo>
                  <a:cubicBezTo>
                    <a:pt x="1881" y="654"/>
                    <a:pt x="1867" y="716"/>
                    <a:pt x="1851" y="781"/>
                  </a:cubicBezTo>
                  <a:cubicBezTo>
                    <a:pt x="1836" y="846"/>
                    <a:pt x="1817" y="908"/>
                    <a:pt x="1796" y="969"/>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3744" name="Google Shape;3744;p64"/>
            <p:cNvSpPr/>
            <p:nvPr/>
          </p:nvSpPr>
          <p:spPr>
            <a:xfrm>
              <a:off x="2505750" y="2578650"/>
              <a:ext cx="87325" cy="113050"/>
            </a:xfrm>
            <a:custGeom>
              <a:avLst/>
              <a:gdLst/>
              <a:ahLst/>
              <a:cxnLst/>
              <a:rect l="l" t="t" r="r" b="b"/>
              <a:pathLst>
                <a:path w="3493" h="4522" fill="none" extrusionOk="0">
                  <a:moveTo>
                    <a:pt x="195" y="4521"/>
                  </a:moveTo>
                  <a:cubicBezTo>
                    <a:pt x="66" y="4521"/>
                    <a:pt x="0" y="4456"/>
                    <a:pt x="0" y="4327"/>
                  </a:cubicBezTo>
                  <a:lnTo>
                    <a:pt x="0" y="195"/>
                  </a:lnTo>
                  <a:cubicBezTo>
                    <a:pt x="0" y="66"/>
                    <a:pt x="65" y="0"/>
                    <a:pt x="195" y="0"/>
                  </a:cubicBezTo>
                  <a:lnTo>
                    <a:pt x="1499" y="0"/>
                  </a:lnTo>
                  <a:cubicBezTo>
                    <a:pt x="1869" y="0"/>
                    <a:pt x="2205" y="72"/>
                    <a:pt x="2505" y="216"/>
                  </a:cubicBezTo>
                  <a:cubicBezTo>
                    <a:pt x="2806" y="360"/>
                    <a:pt x="3047" y="597"/>
                    <a:pt x="3225" y="926"/>
                  </a:cubicBezTo>
                  <a:cubicBezTo>
                    <a:pt x="3404" y="1255"/>
                    <a:pt x="3492" y="1700"/>
                    <a:pt x="3492" y="2259"/>
                  </a:cubicBezTo>
                  <a:cubicBezTo>
                    <a:pt x="3492" y="2677"/>
                    <a:pt x="3441" y="3031"/>
                    <a:pt x="3337" y="3322"/>
                  </a:cubicBezTo>
                  <a:cubicBezTo>
                    <a:pt x="3234" y="3612"/>
                    <a:pt x="3091" y="3844"/>
                    <a:pt x="2911" y="4018"/>
                  </a:cubicBezTo>
                  <a:cubicBezTo>
                    <a:pt x="2730" y="4193"/>
                    <a:pt x="2519" y="4319"/>
                    <a:pt x="2279" y="4399"/>
                  </a:cubicBezTo>
                  <a:cubicBezTo>
                    <a:pt x="2037" y="4479"/>
                    <a:pt x="1778" y="4518"/>
                    <a:pt x="1497" y="4518"/>
                  </a:cubicBezTo>
                  <a:lnTo>
                    <a:pt x="195" y="4518"/>
                  </a:lnTo>
                  <a:close/>
                  <a:moveTo>
                    <a:pt x="569" y="4032"/>
                  </a:moveTo>
                  <a:lnTo>
                    <a:pt x="1454" y="4032"/>
                  </a:lnTo>
                  <a:cubicBezTo>
                    <a:pt x="1725" y="4032"/>
                    <a:pt x="1970" y="3973"/>
                    <a:pt x="2189" y="3857"/>
                  </a:cubicBezTo>
                  <a:cubicBezTo>
                    <a:pt x="2409" y="3741"/>
                    <a:pt x="2582" y="3553"/>
                    <a:pt x="2712" y="3294"/>
                  </a:cubicBezTo>
                  <a:cubicBezTo>
                    <a:pt x="2840" y="3036"/>
                    <a:pt x="2906" y="2691"/>
                    <a:pt x="2906" y="2262"/>
                  </a:cubicBezTo>
                  <a:cubicBezTo>
                    <a:pt x="2906" y="1832"/>
                    <a:pt x="2842" y="1487"/>
                    <a:pt x="2712" y="1229"/>
                  </a:cubicBezTo>
                  <a:cubicBezTo>
                    <a:pt x="2583" y="969"/>
                    <a:pt x="2408" y="783"/>
                    <a:pt x="2189" y="666"/>
                  </a:cubicBezTo>
                  <a:cubicBezTo>
                    <a:pt x="1969" y="551"/>
                    <a:pt x="1723" y="491"/>
                    <a:pt x="1454" y="491"/>
                  </a:cubicBezTo>
                  <a:lnTo>
                    <a:pt x="569" y="491"/>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3745" name="Google Shape;3745;p64"/>
            <p:cNvSpPr/>
            <p:nvPr/>
          </p:nvSpPr>
          <p:spPr>
            <a:xfrm>
              <a:off x="2008750" y="2518650"/>
              <a:ext cx="252050" cy="267975"/>
            </a:xfrm>
            <a:custGeom>
              <a:avLst/>
              <a:gdLst/>
              <a:ahLst/>
              <a:cxnLst/>
              <a:rect l="l" t="t" r="r" b="b"/>
              <a:pathLst>
                <a:path w="10082" h="10719" extrusionOk="0">
                  <a:moveTo>
                    <a:pt x="3530" y="0"/>
                  </a:moveTo>
                  <a:cubicBezTo>
                    <a:pt x="2928" y="0"/>
                    <a:pt x="2349" y="207"/>
                    <a:pt x="1858" y="604"/>
                  </a:cubicBezTo>
                  <a:cubicBezTo>
                    <a:pt x="1" y="2112"/>
                    <a:pt x="1414" y="4835"/>
                    <a:pt x="2018" y="5998"/>
                  </a:cubicBezTo>
                  <a:cubicBezTo>
                    <a:pt x="2711" y="7332"/>
                    <a:pt x="3525" y="8535"/>
                    <a:pt x="3560" y="8585"/>
                  </a:cubicBezTo>
                  <a:lnTo>
                    <a:pt x="5009" y="10718"/>
                  </a:lnTo>
                  <a:lnTo>
                    <a:pt x="6636" y="8717"/>
                  </a:lnTo>
                  <a:cubicBezTo>
                    <a:pt x="6794" y="8523"/>
                    <a:pt x="6985" y="8306"/>
                    <a:pt x="7187" y="8077"/>
                  </a:cubicBezTo>
                  <a:cubicBezTo>
                    <a:pt x="7575" y="7635"/>
                    <a:pt x="7978" y="7178"/>
                    <a:pt x="8316" y="6695"/>
                  </a:cubicBezTo>
                  <a:cubicBezTo>
                    <a:pt x="8423" y="6542"/>
                    <a:pt x="8539" y="6393"/>
                    <a:pt x="8657" y="6241"/>
                  </a:cubicBezTo>
                  <a:cubicBezTo>
                    <a:pt x="9251" y="5476"/>
                    <a:pt x="10064" y="4427"/>
                    <a:pt x="10074" y="2917"/>
                  </a:cubicBezTo>
                  <a:cubicBezTo>
                    <a:pt x="10081" y="1717"/>
                    <a:pt x="9478" y="748"/>
                    <a:pt x="8461" y="324"/>
                  </a:cubicBezTo>
                  <a:cubicBezTo>
                    <a:pt x="8104" y="175"/>
                    <a:pt x="7736" y="110"/>
                    <a:pt x="7373" y="110"/>
                  </a:cubicBezTo>
                  <a:cubicBezTo>
                    <a:pt x="6668" y="110"/>
                    <a:pt x="5982" y="356"/>
                    <a:pt x="5428" y="712"/>
                  </a:cubicBezTo>
                  <a:cubicBezTo>
                    <a:pt x="5032" y="402"/>
                    <a:pt x="4576" y="157"/>
                    <a:pt x="4065" y="54"/>
                  </a:cubicBezTo>
                  <a:cubicBezTo>
                    <a:pt x="3886" y="18"/>
                    <a:pt x="3707" y="0"/>
                    <a:pt x="353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46" name="Google Shape;3746;p64"/>
            <p:cNvSpPr/>
            <p:nvPr/>
          </p:nvSpPr>
          <p:spPr>
            <a:xfrm>
              <a:off x="2354725" y="2905550"/>
              <a:ext cx="375975" cy="327400"/>
            </a:xfrm>
            <a:custGeom>
              <a:avLst/>
              <a:gdLst/>
              <a:ahLst/>
              <a:cxnLst/>
              <a:rect l="l" t="t" r="r" b="b"/>
              <a:pathLst>
                <a:path w="15039" h="13096" extrusionOk="0">
                  <a:moveTo>
                    <a:pt x="11553" y="1"/>
                  </a:moveTo>
                  <a:cubicBezTo>
                    <a:pt x="9415" y="4645"/>
                    <a:pt x="4989" y="8229"/>
                    <a:pt x="1" y="9353"/>
                  </a:cubicBezTo>
                  <a:lnTo>
                    <a:pt x="844" y="13095"/>
                  </a:lnTo>
                  <a:cubicBezTo>
                    <a:pt x="6974" y="11715"/>
                    <a:pt x="12413" y="7311"/>
                    <a:pt x="15039" y="1604"/>
                  </a:cubicBezTo>
                  <a:lnTo>
                    <a:pt x="1155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47" name="Google Shape;3747;p64"/>
            <p:cNvSpPr/>
            <p:nvPr/>
          </p:nvSpPr>
          <p:spPr>
            <a:xfrm>
              <a:off x="2470050" y="2744450"/>
              <a:ext cx="452300" cy="431750"/>
            </a:xfrm>
            <a:custGeom>
              <a:avLst/>
              <a:gdLst/>
              <a:ahLst/>
              <a:cxnLst/>
              <a:rect l="l" t="t" r="r" b="b"/>
              <a:pathLst>
                <a:path w="18092" h="17270" extrusionOk="0">
                  <a:moveTo>
                    <a:pt x="8120" y="3844"/>
                  </a:moveTo>
                  <a:cubicBezTo>
                    <a:pt x="8282" y="3844"/>
                    <a:pt x="8443" y="3853"/>
                    <a:pt x="8604" y="3871"/>
                  </a:cubicBezTo>
                  <a:lnTo>
                    <a:pt x="8758" y="3891"/>
                  </a:lnTo>
                  <a:cubicBezTo>
                    <a:pt x="8796" y="3896"/>
                    <a:pt x="8833" y="3903"/>
                    <a:pt x="8866" y="3909"/>
                  </a:cubicBezTo>
                  <a:cubicBezTo>
                    <a:pt x="9682" y="4056"/>
                    <a:pt x="10550" y="4482"/>
                    <a:pt x="11448" y="5174"/>
                  </a:cubicBezTo>
                  <a:cubicBezTo>
                    <a:pt x="11630" y="5315"/>
                    <a:pt x="11802" y="5457"/>
                    <a:pt x="11961" y="5600"/>
                  </a:cubicBezTo>
                  <a:lnTo>
                    <a:pt x="12064" y="5694"/>
                  </a:lnTo>
                  <a:cubicBezTo>
                    <a:pt x="12790" y="6356"/>
                    <a:pt x="13341" y="7076"/>
                    <a:pt x="13703" y="7833"/>
                  </a:cubicBezTo>
                  <a:lnTo>
                    <a:pt x="13767" y="7965"/>
                  </a:lnTo>
                  <a:cubicBezTo>
                    <a:pt x="13878" y="8208"/>
                    <a:pt x="13966" y="8452"/>
                    <a:pt x="14034" y="8700"/>
                  </a:cubicBezTo>
                  <a:cubicBezTo>
                    <a:pt x="14190" y="9258"/>
                    <a:pt x="14229" y="9855"/>
                    <a:pt x="14147" y="10425"/>
                  </a:cubicBezTo>
                  <a:lnTo>
                    <a:pt x="14143" y="10454"/>
                  </a:lnTo>
                  <a:lnTo>
                    <a:pt x="14140" y="10474"/>
                  </a:lnTo>
                  <a:lnTo>
                    <a:pt x="14128" y="10532"/>
                  </a:lnTo>
                  <a:cubicBezTo>
                    <a:pt x="14017" y="11194"/>
                    <a:pt x="13747" y="11763"/>
                    <a:pt x="13350" y="12183"/>
                  </a:cubicBezTo>
                  <a:lnTo>
                    <a:pt x="13204" y="12325"/>
                  </a:lnTo>
                  <a:cubicBezTo>
                    <a:pt x="12850" y="12658"/>
                    <a:pt x="12377" y="12929"/>
                    <a:pt x="11800" y="13133"/>
                  </a:cubicBezTo>
                  <a:cubicBezTo>
                    <a:pt x="11211" y="13338"/>
                    <a:pt x="10584" y="13440"/>
                    <a:pt x="9955" y="13440"/>
                  </a:cubicBezTo>
                  <a:cubicBezTo>
                    <a:pt x="8959" y="13440"/>
                    <a:pt x="7955" y="13187"/>
                    <a:pt x="7075" y="12693"/>
                  </a:cubicBezTo>
                  <a:cubicBezTo>
                    <a:pt x="5657" y="11893"/>
                    <a:pt x="4556" y="10451"/>
                    <a:pt x="4133" y="8841"/>
                  </a:cubicBezTo>
                  <a:cubicBezTo>
                    <a:pt x="3973" y="8222"/>
                    <a:pt x="3839" y="7312"/>
                    <a:pt x="4121" y="6488"/>
                  </a:cubicBezTo>
                  <a:cubicBezTo>
                    <a:pt x="4331" y="5872"/>
                    <a:pt x="4719" y="5313"/>
                    <a:pt x="5237" y="4880"/>
                  </a:cubicBezTo>
                  <a:lnTo>
                    <a:pt x="5273" y="4850"/>
                  </a:lnTo>
                  <a:lnTo>
                    <a:pt x="5348" y="4799"/>
                  </a:lnTo>
                  <a:cubicBezTo>
                    <a:pt x="5755" y="4475"/>
                    <a:pt x="6240" y="4220"/>
                    <a:pt x="6751" y="4058"/>
                  </a:cubicBezTo>
                  <a:lnTo>
                    <a:pt x="6865" y="4025"/>
                  </a:lnTo>
                  <a:cubicBezTo>
                    <a:pt x="7271" y="3905"/>
                    <a:pt x="7696" y="3844"/>
                    <a:pt x="8120" y="3844"/>
                  </a:cubicBezTo>
                  <a:close/>
                  <a:moveTo>
                    <a:pt x="8125" y="0"/>
                  </a:moveTo>
                  <a:cubicBezTo>
                    <a:pt x="7346" y="0"/>
                    <a:pt x="6558" y="111"/>
                    <a:pt x="5805" y="329"/>
                  </a:cubicBezTo>
                  <a:cubicBezTo>
                    <a:pt x="5726" y="352"/>
                    <a:pt x="5650" y="374"/>
                    <a:pt x="5576" y="399"/>
                  </a:cubicBezTo>
                  <a:cubicBezTo>
                    <a:pt x="4629" y="700"/>
                    <a:pt x="3761" y="1157"/>
                    <a:pt x="2995" y="1760"/>
                  </a:cubicBezTo>
                  <a:cubicBezTo>
                    <a:pt x="2932" y="1807"/>
                    <a:pt x="2870" y="1857"/>
                    <a:pt x="2809" y="1908"/>
                  </a:cubicBezTo>
                  <a:lnTo>
                    <a:pt x="2781" y="1930"/>
                  </a:lnTo>
                  <a:cubicBezTo>
                    <a:pt x="1718" y="2822"/>
                    <a:pt x="926" y="3968"/>
                    <a:pt x="490" y="5245"/>
                  </a:cubicBezTo>
                  <a:cubicBezTo>
                    <a:pt x="24" y="6611"/>
                    <a:pt x="0" y="8187"/>
                    <a:pt x="422" y="9809"/>
                  </a:cubicBezTo>
                  <a:cubicBezTo>
                    <a:pt x="1114" y="12446"/>
                    <a:pt x="2853" y="14714"/>
                    <a:pt x="5195" y="16035"/>
                  </a:cubicBezTo>
                  <a:cubicBezTo>
                    <a:pt x="6649" y="16851"/>
                    <a:pt x="8310" y="17269"/>
                    <a:pt x="9964" y="17269"/>
                  </a:cubicBezTo>
                  <a:cubicBezTo>
                    <a:pt x="11020" y="17269"/>
                    <a:pt x="12075" y="17098"/>
                    <a:pt x="13070" y="16752"/>
                  </a:cubicBezTo>
                  <a:cubicBezTo>
                    <a:pt x="14141" y="16375"/>
                    <a:pt x="15060" y="15836"/>
                    <a:pt x="15800" y="15150"/>
                  </a:cubicBezTo>
                  <a:cubicBezTo>
                    <a:pt x="15879" y="15081"/>
                    <a:pt x="15956" y="15007"/>
                    <a:pt x="16030" y="14929"/>
                  </a:cubicBezTo>
                  <a:cubicBezTo>
                    <a:pt x="16070" y="14889"/>
                    <a:pt x="16110" y="14849"/>
                    <a:pt x="16141" y="14816"/>
                  </a:cubicBezTo>
                  <a:cubicBezTo>
                    <a:pt x="17053" y="13850"/>
                    <a:pt x="17664" y="12600"/>
                    <a:pt x="17907" y="11201"/>
                  </a:cubicBezTo>
                  <a:cubicBezTo>
                    <a:pt x="17922" y="11123"/>
                    <a:pt x="17935" y="11051"/>
                    <a:pt x="17946" y="10971"/>
                  </a:cubicBezTo>
                  <a:lnTo>
                    <a:pt x="17977" y="10760"/>
                  </a:lnTo>
                  <a:lnTo>
                    <a:pt x="17976" y="10738"/>
                  </a:lnTo>
                  <a:cubicBezTo>
                    <a:pt x="18091" y="9715"/>
                    <a:pt x="18008" y="8659"/>
                    <a:pt x="17734" y="7675"/>
                  </a:cubicBezTo>
                  <a:cubicBezTo>
                    <a:pt x="17613" y="7234"/>
                    <a:pt x="17451" y="6788"/>
                    <a:pt x="17252" y="6352"/>
                  </a:cubicBezTo>
                  <a:lnTo>
                    <a:pt x="17226" y="6297"/>
                  </a:lnTo>
                  <a:cubicBezTo>
                    <a:pt x="17201" y="6244"/>
                    <a:pt x="17176" y="6191"/>
                    <a:pt x="17149" y="6140"/>
                  </a:cubicBezTo>
                  <a:cubicBezTo>
                    <a:pt x="16579" y="4956"/>
                    <a:pt x="15747" y="3859"/>
                    <a:pt x="14676" y="2877"/>
                  </a:cubicBezTo>
                  <a:cubicBezTo>
                    <a:pt x="14618" y="2823"/>
                    <a:pt x="14562" y="2770"/>
                    <a:pt x="14501" y="2719"/>
                  </a:cubicBezTo>
                  <a:cubicBezTo>
                    <a:pt x="14276" y="2518"/>
                    <a:pt x="14037" y="2320"/>
                    <a:pt x="13790" y="2129"/>
                  </a:cubicBezTo>
                  <a:cubicBezTo>
                    <a:pt x="12402" y="1058"/>
                    <a:pt x="10973" y="383"/>
                    <a:pt x="9541" y="126"/>
                  </a:cubicBezTo>
                  <a:cubicBezTo>
                    <a:pt x="9428" y="106"/>
                    <a:pt x="9315" y="86"/>
                    <a:pt x="9202" y="74"/>
                  </a:cubicBezTo>
                  <a:cubicBezTo>
                    <a:pt x="9130" y="64"/>
                    <a:pt x="9060" y="54"/>
                    <a:pt x="9014" y="49"/>
                  </a:cubicBezTo>
                  <a:cubicBezTo>
                    <a:pt x="8721" y="17"/>
                    <a:pt x="8424" y="0"/>
                    <a:pt x="812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48" name="Google Shape;3748;p64"/>
            <p:cNvSpPr/>
            <p:nvPr/>
          </p:nvSpPr>
          <p:spPr>
            <a:xfrm>
              <a:off x="2554900" y="2825300"/>
              <a:ext cx="261950" cy="239525"/>
            </a:xfrm>
            <a:custGeom>
              <a:avLst/>
              <a:gdLst/>
              <a:ahLst/>
              <a:cxnLst/>
              <a:rect l="l" t="t" r="r" b="b"/>
              <a:pathLst>
                <a:path w="10478" h="9581" extrusionOk="0">
                  <a:moveTo>
                    <a:pt x="2816" y="0"/>
                  </a:moveTo>
                  <a:cubicBezTo>
                    <a:pt x="2292" y="0"/>
                    <a:pt x="1767" y="129"/>
                    <a:pt x="1292" y="397"/>
                  </a:cubicBezTo>
                  <a:cubicBezTo>
                    <a:pt x="336" y="941"/>
                    <a:pt x="1" y="2160"/>
                    <a:pt x="544" y="3121"/>
                  </a:cubicBezTo>
                  <a:cubicBezTo>
                    <a:pt x="808" y="3584"/>
                    <a:pt x="1256" y="3926"/>
                    <a:pt x="1771" y="4063"/>
                  </a:cubicBezTo>
                  <a:cubicBezTo>
                    <a:pt x="1906" y="4099"/>
                    <a:pt x="2044" y="4120"/>
                    <a:pt x="2182" y="4126"/>
                  </a:cubicBezTo>
                  <a:cubicBezTo>
                    <a:pt x="2168" y="4357"/>
                    <a:pt x="2195" y="4585"/>
                    <a:pt x="2259" y="4803"/>
                  </a:cubicBezTo>
                  <a:lnTo>
                    <a:pt x="1809" y="8230"/>
                  </a:lnTo>
                  <a:lnTo>
                    <a:pt x="4479" y="6259"/>
                  </a:lnTo>
                  <a:lnTo>
                    <a:pt x="4479" y="6259"/>
                  </a:lnTo>
                  <a:cubicBezTo>
                    <a:pt x="4477" y="6335"/>
                    <a:pt x="4477" y="6408"/>
                    <a:pt x="4482" y="6481"/>
                  </a:cubicBezTo>
                  <a:lnTo>
                    <a:pt x="3450" y="9357"/>
                  </a:lnTo>
                  <a:lnTo>
                    <a:pt x="6310" y="8341"/>
                  </a:lnTo>
                  <a:cubicBezTo>
                    <a:pt x="6367" y="8345"/>
                    <a:pt x="6424" y="8347"/>
                    <a:pt x="6481" y="8347"/>
                  </a:cubicBezTo>
                  <a:cubicBezTo>
                    <a:pt x="6513" y="8347"/>
                    <a:pt x="6544" y="8347"/>
                    <a:pt x="6576" y="8346"/>
                  </a:cubicBezTo>
                  <a:cubicBezTo>
                    <a:pt x="6878" y="9074"/>
                    <a:pt x="7600" y="9581"/>
                    <a:pt x="8421" y="9581"/>
                  </a:cubicBezTo>
                  <a:lnTo>
                    <a:pt x="8600" y="9581"/>
                  </a:lnTo>
                  <a:lnTo>
                    <a:pt x="8731" y="9556"/>
                  </a:lnTo>
                  <a:cubicBezTo>
                    <a:pt x="9747" y="9398"/>
                    <a:pt x="10478" y="8503"/>
                    <a:pt x="10413" y="7460"/>
                  </a:cubicBezTo>
                  <a:cubicBezTo>
                    <a:pt x="10351" y="6461"/>
                    <a:pt x="9781" y="5192"/>
                    <a:pt x="8648" y="4611"/>
                  </a:cubicBezTo>
                  <a:cubicBezTo>
                    <a:pt x="8621" y="4598"/>
                    <a:pt x="8591" y="4583"/>
                    <a:pt x="8557" y="4567"/>
                  </a:cubicBezTo>
                  <a:cubicBezTo>
                    <a:pt x="8536" y="4475"/>
                    <a:pt x="8509" y="4384"/>
                    <a:pt x="8479" y="4295"/>
                  </a:cubicBezTo>
                  <a:cubicBezTo>
                    <a:pt x="8108" y="3176"/>
                    <a:pt x="7192" y="2299"/>
                    <a:pt x="6087" y="2006"/>
                  </a:cubicBezTo>
                  <a:cubicBezTo>
                    <a:pt x="6009" y="1985"/>
                    <a:pt x="5931" y="1966"/>
                    <a:pt x="5852" y="1950"/>
                  </a:cubicBezTo>
                  <a:cubicBezTo>
                    <a:pt x="5743" y="1720"/>
                    <a:pt x="5610" y="1504"/>
                    <a:pt x="5456" y="1307"/>
                  </a:cubicBezTo>
                  <a:cubicBezTo>
                    <a:pt x="4799" y="460"/>
                    <a:pt x="3808" y="0"/>
                    <a:pt x="281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49" name="Google Shape;3749;p64"/>
            <p:cNvSpPr/>
            <p:nvPr/>
          </p:nvSpPr>
          <p:spPr>
            <a:xfrm>
              <a:off x="2610250" y="2740950"/>
              <a:ext cx="135900" cy="236800"/>
            </a:xfrm>
            <a:custGeom>
              <a:avLst/>
              <a:gdLst/>
              <a:ahLst/>
              <a:cxnLst/>
              <a:rect l="l" t="t" r="r" b="b"/>
              <a:pathLst>
                <a:path w="5436" h="9472" extrusionOk="0">
                  <a:moveTo>
                    <a:pt x="1471" y="0"/>
                  </a:moveTo>
                  <a:lnTo>
                    <a:pt x="1284" y="1912"/>
                  </a:lnTo>
                  <a:cubicBezTo>
                    <a:pt x="1143" y="3355"/>
                    <a:pt x="943" y="5014"/>
                    <a:pt x="329" y="6455"/>
                  </a:cubicBezTo>
                  <a:cubicBezTo>
                    <a:pt x="304" y="6517"/>
                    <a:pt x="278" y="6576"/>
                    <a:pt x="256" y="6626"/>
                  </a:cubicBezTo>
                  <a:cubicBezTo>
                    <a:pt x="26" y="7109"/>
                    <a:pt x="1" y="7653"/>
                    <a:pt x="184" y="8156"/>
                  </a:cubicBezTo>
                  <a:cubicBezTo>
                    <a:pt x="364" y="8656"/>
                    <a:pt x="729" y="9056"/>
                    <a:pt x="1209" y="9283"/>
                  </a:cubicBezTo>
                  <a:lnTo>
                    <a:pt x="1308" y="9326"/>
                  </a:lnTo>
                  <a:cubicBezTo>
                    <a:pt x="1547" y="9423"/>
                    <a:pt x="1804" y="9472"/>
                    <a:pt x="2061" y="9472"/>
                  </a:cubicBezTo>
                  <a:cubicBezTo>
                    <a:pt x="2120" y="9472"/>
                    <a:pt x="2179" y="9469"/>
                    <a:pt x="2241" y="9463"/>
                  </a:cubicBezTo>
                  <a:cubicBezTo>
                    <a:pt x="2946" y="9400"/>
                    <a:pt x="3573" y="8959"/>
                    <a:pt x="3869" y="8323"/>
                  </a:cubicBezTo>
                  <a:cubicBezTo>
                    <a:pt x="3916" y="8225"/>
                    <a:pt x="3959" y="8128"/>
                    <a:pt x="3998" y="8030"/>
                  </a:cubicBezTo>
                  <a:cubicBezTo>
                    <a:pt x="4841" y="6074"/>
                    <a:pt x="5091" y="4048"/>
                    <a:pt x="5260" y="2302"/>
                  </a:cubicBezTo>
                  <a:lnTo>
                    <a:pt x="5436" y="478"/>
                  </a:lnTo>
                  <a:lnTo>
                    <a:pt x="3622" y="219"/>
                  </a:lnTo>
                  <a:lnTo>
                    <a:pt x="3596" y="215"/>
                  </a:lnTo>
                  <a:cubicBezTo>
                    <a:pt x="3523" y="205"/>
                    <a:pt x="3452" y="195"/>
                    <a:pt x="3383" y="188"/>
                  </a:cubicBezTo>
                  <a:lnTo>
                    <a:pt x="147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50" name="Google Shape;3750;p64"/>
            <p:cNvSpPr/>
            <p:nvPr/>
          </p:nvSpPr>
          <p:spPr>
            <a:xfrm>
              <a:off x="2656625" y="2786350"/>
              <a:ext cx="219050" cy="198200"/>
            </a:xfrm>
            <a:custGeom>
              <a:avLst/>
              <a:gdLst/>
              <a:ahLst/>
              <a:cxnLst/>
              <a:rect l="l" t="t" r="r" b="b"/>
              <a:pathLst>
                <a:path w="8762" h="7928" extrusionOk="0">
                  <a:moveTo>
                    <a:pt x="5798" y="1"/>
                  </a:moveTo>
                  <a:lnTo>
                    <a:pt x="4566" y="1000"/>
                  </a:lnTo>
                  <a:cubicBezTo>
                    <a:pt x="3233" y="2083"/>
                    <a:pt x="1969" y="3257"/>
                    <a:pt x="810" y="4494"/>
                  </a:cubicBezTo>
                  <a:cubicBezTo>
                    <a:pt x="794" y="4510"/>
                    <a:pt x="779" y="4527"/>
                    <a:pt x="762" y="4545"/>
                  </a:cubicBezTo>
                  <a:lnTo>
                    <a:pt x="734" y="4576"/>
                  </a:lnTo>
                  <a:cubicBezTo>
                    <a:pt x="0" y="5370"/>
                    <a:pt x="36" y="6609"/>
                    <a:pt x="806" y="7360"/>
                  </a:cubicBezTo>
                  <a:cubicBezTo>
                    <a:pt x="1179" y="7725"/>
                    <a:pt x="1675" y="7928"/>
                    <a:pt x="2210" y="7928"/>
                  </a:cubicBezTo>
                  <a:cubicBezTo>
                    <a:pt x="2268" y="7928"/>
                    <a:pt x="2326" y="7925"/>
                    <a:pt x="2385" y="7919"/>
                  </a:cubicBezTo>
                  <a:cubicBezTo>
                    <a:pt x="2875" y="7873"/>
                    <a:pt x="3323" y="7653"/>
                    <a:pt x="3655" y="7297"/>
                  </a:cubicBezTo>
                  <a:cubicBezTo>
                    <a:pt x="3663" y="7289"/>
                    <a:pt x="3671" y="7281"/>
                    <a:pt x="3680" y="7271"/>
                  </a:cubicBezTo>
                  <a:lnTo>
                    <a:pt x="3704" y="7246"/>
                  </a:lnTo>
                  <a:cubicBezTo>
                    <a:pt x="4757" y="6125"/>
                    <a:pt x="5901" y="5062"/>
                    <a:pt x="7104" y="4083"/>
                  </a:cubicBezTo>
                  <a:lnTo>
                    <a:pt x="8761" y="2735"/>
                  </a:lnTo>
                  <a:lnTo>
                    <a:pt x="7243" y="1231"/>
                  </a:lnTo>
                  <a:cubicBezTo>
                    <a:pt x="7167" y="1157"/>
                    <a:pt x="7092" y="1089"/>
                    <a:pt x="7011" y="1021"/>
                  </a:cubicBezTo>
                  <a:lnTo>
                    <a:pt x="5798"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51" name="Google Shape;3751;p64"/>
            <p:cNvSpPr/>
            <p:nvPr/>
          </p:nvSpPr>
          <p:spPr>
            <a:xfrm>
              <a:off x="2565225" y="2740450"/>
              <a:ext cx="120025" cy="185500"/>
            </a:xfrm>
            <a:custGeom>
              <a:avLst/>
              <a:gdLst/>
              <a:ahLst/>
              <a:cxnLst/>
              <a:rect l="l" t="t" r="r" b="b"/>
              <a:pathLst>
                <a:path w="4801" h="7420" extrusionOk="0">
                  <a:moveTo>
                    <a:pt x="659" y="4896"/>
                  </a:moveTo>
                  <a:lnTo>
                    <a:pt x="654" y="4918"/>
                  </a:lnTo>
                  <a:cubicBezTo>
                    <a:pt x="655" y="4910"/>
                    <a:pt x="657" y="4904"/>
                    <a:pt x="659" y="4896"/>
                  </a:cubicBezTo>
                  <a:close/>
                  <a:moveTo>
                    <a:pt x="3826" y="1"/>
                  </a:moveTo>
                  <a:lnTo>
                    <a:pt x="2018" y="487"/>
                  </a:lnTo>
                  <a:cubicBezTo>
                    <a:pt x="1919" y="514"/>
                    <a:pt x="1826" y="541"/>
                    <a:pt x="1734" y="574"/>
                  </a:cubicBezTo>
                  <a:lnTo>
                    <a:pt x="0" y="1177"/>
                  </a:lnTo>
                  <a:lnTo>
                    <a:pt x="527" y="2935"/>
                  </a:lnTo>
                  <a:cubicBezTo>
                    <a:pt x="723" y="3585"/>
                    <a:pt x="763" y="4283"/>
                    <a:pt x="644" y="4952"/>
                  </a:cubicBezTo>
                  <a:lnTo>
                    <a:pt x="613" y="5134"/>
                  </a:lnTo>
                  <a:cubicBezTo>
                    <a:pt x="494" y="6079"/>
                    <a:pt x="1066" y="6982"/>
                    <a:pt x="1969" y="7280"/>
                  </a:cubicBezTo>
                  <a:lnTo>
                    <a:pt x="2347" y="7419"/>
                  </a:lnTo>
                  <a:lnTo>
                    <a:pt x="2802" y="7370"/>
                  </a:lnTo>
                  <a:cubicBezTo>
                    <a:pt x="3641" y="7282"/>
                    <a:pt x="4333" y="6674"/>
                    <a:pt x="4534" y="5863"/>
                  </a:cubicBezTo>
                  <a:cubicBezTo>
                    <a:pt x="4556" y="5775"/>
                    <a:pt x="4569" y="5698"/>
                    <a:pt x="4578" y="5635"/>
                  </a:cubicBezTo>
                  <a:cubicBezTo>
                    <a:pt x="4800" y="4369"/>
                    <a:pt x="4723" y="3043"/>
                    <a:pt x="4356" y="1796"/>
                  </a:cubicBezTo>
                  <a:lnTo>
                    <a:pt x="3826"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52" name="Google Shape;3752;p64"/>
            <p:cNvSpPr/>
            <p:nvPr/>
          </p:nvSpPr>
          <p:spPr>
            <a:xfrm>
              <a:off x="2301425" y="3132475"/>
              <a:ext cx="419925" cy="154300"/>
            </a:xfrm>
            <a:custGeom>
              <a:avLst/>
              <a:gdLst/>
              <a:ahLst/>
              <a:cxnLst/>
              <a:rect l="l" t="t" r="r" b="b"/>
              <a:pathLst>
                <a:path w="16797" h="6172" extrusionOk="0">
                  <a:moveTo>
                    <a:pt x="7849" y="0"/>
                  </a:moveTo>
                  <a:cubicBezTo>
                    <a:pt x="6420" y="0"/>
                    <a:pt x="4900" y="243"/>
                    <a:pt x="3317" y="726"/>
                  </a:cubicBezTo>
                  <a:lnTo>
                    <a:pt x="1" y="1737"/>
                  </a:lnTo>
                  <a:lnTo>
                    <a:pt x="2618" y="4008"/>
                  </a:lnTo>
                  <a:cubicBezTo>
                    <a:pt x="4269" y="5442"/>
                    <a:pt x="6359" y="6171"/>
                    <a:pt x="8667" y="6171"/>
                  </a:cubicBezTo>
                  <a:cubicBezTo>
                    <a:pt x="10209" y="6171"/>
                    <a:pt x="11850" y="5846"/>
                    <a:pt x="13522" y="5189"/>
                  </a:cubicBezTo>
                  <a:lnTo>
                    <a:pt x="16796" y="3901"/>
                  </a:lnTo>
                  <a:lnTo>
                    <a:pt x="13942" y="1847"/>
                  </a:lnTo>
                  <a:cubicBezTo>
                    <a:pt x="12452" y="776"/>
                    <a:pt x="10600" y="144"/>
                    <a:pt x="8582" y="22"/>
                  </a:cubicBezTo>
                  <a:cubicBezTo>
                    <a:pt x="8340" y="7"/>
                    <a:pt x="8096" y="0"/>
                    <a:pt x="784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53" name="Google Shape;3753;p64"/>
            <p:cNvSpPr/>
            <p:nvPr/>
          </p:nvSpPr>
          <p:spPr>
            <a:xfrm>
              <a:off x="2323400" y="2868475"/>
              <a:ext cx="215375" cy="364450"/>
            </a:xfrm>
            <a:custGeom>
              <a:avLst/>
              <a:gdLst/>
              <a:ahLst/>
              <a:cxnLst/>
              <a:rect l="l" t="t" r="r" b="b"/>
              <a:pathLst>
                <a:path w="8615" h="14578" extrusionOk="0">
                  <a:moveTo>
                    <a:pt x="8615" y="0"/>
                  </a:moveTo>
                  <a:lnTo>
                    <a:pt x="5601" y="1812"/>
                  </a:lnTo>
                  <a:cubicBezTo>
                    <a:pt x="4028" y="2757"/>
                    <a:pt x="2718" y="4212"/>
                    <a:pt x="1809" y="6018"/>
                  </a:cubicBezTo>
                  <a:cubicBezTo>
                    <a:pt x="1074" y="7484"/>
                    <a:pt x="591" y="9204"/>
                    <a:pt x="380" y="11132"/>
                  </a:cubicBezTo>
                  <a:lnTo>
                    <a:pt x="0" y="14577"/>
                  </a:lnTo>
                  <a:lnTo>
                    <a:pt x="3120" y="13070"/>
                  </a:lnTo>
                  <a:cubicBezTo>
                    <a:pt x="6403" y="11484"/>
                    <a:pt x="8367" y="8002"/>
                    <a:pt x="8506" y="3515"/>
                  </a:cubicBezTo>
                  <a:lnTo>
                    <a:pt x="8615"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54" name="Google Shape;3754;p64"/>
            <p:cNvSpPr/>
            <p:nvPr/>
          </p:nvSpPr>
          <p:spPr>
            <a:xfrm>
              <a:off x="2134225" y="2122950"/>
              <a:ext cx="239000" cy="210050"/>
            </a:xfrm>
            <a:custGeom>
              <a:avLst/>
              <a:gdLst/>
              <a:ahLst/>
              <a:cxnLst/>
              <a:rect l="l" t="t" r="r" b="b"/>
              <a:pathLst>
                <a:path w="9560" h="8402" extrusionOk="0">
                  <a:moveTo>
                    <a:pt x="7340" y="1"/>
                  </a:moveTo>
                  <a:cubicBezTo>
                    <a:pt x="5508" y="1"/>
                    <a:pt x="3445" y="1107"/>
                    <a:pt x="2423" y="2641"/>
                  </a:cubicBezTo>
                  <a:cubicBezTo>
                    <a:pt x="2059" y="3186"/>
                    <a:pt x="1829" y="3740"/>
                    <a:pt x="1628" y="4228"/>
                  </a:cubicBezTo>
                  <a:cubicBezTo>
                    <a:pt x="1519" y="4493"/>
                    <a:pt x="1416" y="4757"/>
                    <a:pt x="1313" y="5022"/>
                  </a:cubicBezTo>
                  <a:cubicBezTo>
                    <a:pt x="1219" y="5261"/>
                    <a:pt x="1127" y="5501"/>
                    <a:pt x="1028" y="5741"/>
                  </a:cubicBezTo>
                  <a:lnTo>
                    <a:pt x="0" y="8226"/>
                  </a:lnTo>
                  <a:lnTo>
                    <a:pt x="2685" y="8389"/>
                  </a:lnTo>
                  <a:cubicBezTo>
                    <a:pt x="2821" y="8399"/>
                    <a:pt x="2958" y="8402"/>
                    <a:pt x="3093" y="8402"/>
                  </a:cubicBezTo>
                  <a:cubicBezTo>
                    <a:pt x="4762" y="8402"/>
                    <a:pt x="6357" y="7782"/>
                    <a:pt x="7521" y="6668"/>
                  </a:cubicBezTo>
                  <a:cubicBezTo>
                    <a:pt x="8895" y="5357"/>
                    <a:pt x="9560" y="3416"/>
                    <a:pt x="9255" y="1601"/>
                  </a:cubicBezTo>
                  <a:lnTo>
                    <a:pt x="8990" y="15"/>
                  </a:lnTo>
                  <a:lnTo>
                    <a:pt x="738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55" name="Google Shape;3755;p64"/>
            <p:cNvSpPr/>
            <p:nvPr/>
          </p:nvSpPr>
          <p:spPr>
            <a:xfrm>
              <a:off x="2682875" y="2231100"/>
              <a:ext cx="207525" cy="251575"/>
            </a:xfrm>
            <a:custGeom>
              <a:avLst/>
              <a:gdLst/>
              <a:ahLst/>
              <a:cxnLst/>
              <a:rect l="l" t="t" r="r" b="b"/>
              <a:pathLst>
                <a:path w="8301" h="10063" extrusionOk="0">
                  <a:moveTo>
                    <a:pt x="2260" y="1"/>
                  </a:moveTo>
                  <a:cubicBezTo>
                    <a:pt x="2206" y="1"/>
                    <a:pt x="2153" y="2"/>
                    <a:pt x="2099" y="3"/>
                  </a:cubicBezTo>
                  <a:lnTo>
                    <a:pt x="491" y="57"/>
                  </a:lnTo>
                  <a:lnTo>
                    <a:pt x="263" y="1648"/>
                  </a:lnTo>
                  <a:cubicBezTo>
                    <a:pt x="0" y="3474"/>
                    <a:pt x="823" y="5689"/>
                    <a:pt x="2218" y="6915"/>
                  </a:cubicBezTo>
                  <a:cubicBezTo>
                    <a:pt x="2712" y="7350"/>
                    <a:pt x="3229" y="7649"/>
                    <a:pt x="3685" y="7915"/>
                  </a:cubicBezTo>
                  <a:cubicBezTo>
                    <a:pt x="3934" y="8059"/>
                    <a:pt x="4182" y="8195"/>
                    <a:pt x="4431" y="8333"/>
                  </a:cubicBezTo>
                  <a:cubicBezTo>
                    <a:pt x="4655" y="8458"/>
                    <a:pt x="4880" y="8581"/>
                    <a:pt x="5104" y="8712"/>
                  </a:cubicBezTo>
                  <a:lnTo>
                    <a:pt x="7429" y="10062"/>
                  </a:lnTo>
                  <a:lnTo>
                    <a:pt x="7949" y="7422"/>
                  </a:lnTo>
                  <a:cubicBezTo>
                    <a:pt x="8301" y="5639"/>
                    <a:pt x="7915" y="3808"/>
                    <a:pt x="6889" y="2398"/>
                  </a:cubicBezTo>
                  <a:cubicBezTo>
                    <a:pt x="5805" y="906"/>
                    <a:pt x="4039" y="1"/>
                    <a:pt x="226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56" name="Google Shape;3756;p64"/>
            <p:cNvSpPr/>
            <p:nvPr/>
          </p:nvSpPr>
          <p:spPr>
            <a:xfrm>
              <a:off x="1652200" y="2882025"/>
              <a:ext cx="237625" cy="209875"/>
            </a:xfrm>
            <a:custGeom>
              <a:avLst/>
              <a:gdLst/>
              <a:ahLst/>
              <a:cxnLst/>
              <a:rect l="l" t="t" r="r" b="b"/>
              <a:pathLst>
                <a:path w="9505" h="8395" extrusionOk="0">
                  <a:moveTo>
                    <a:pt x="3249" y="0"/>
                  </a:moveTo>
                  <a:cubicBezTo>
                    <a:pt x="2664" y="0"/>
                    <a:pt x="2081" y="90"/>
                    <a:pt x="1527" y="275"/>
                  </a:cubicBezTo>
                  <a:lnTo>
                    <a:pt x="0" y="784"/>
                  </a:lnTo>
                  <a:lnTo>
                    <a:pt x="236" y="2375"/>
                  </a:lnTo>
                  <a:cubicBezTo>
                    <a:pt x="504" y="4200"/>
                    <a:pt x="1925" y="6088"/>
                    <a:pt x="3612" y="6866"/>
                  </a:cubicBezTo>
                  <a:cubicBezTo>
                    <a:pt x="4206" y="7139"/>
                    <a:pt x="4789" y="7280"/>
                    <a:pt x="5303" y="7405"/>
                  </a:cubicBezTo>
                  <a:cubicBezTo>
                    <a:pt x="5580" y="7471"/>
                    <a:pt x="5856" y="7532"/>
                    <a:pt x="6132" y="7592"/>
                  </a:cubicBezTo>
                  <a:cubicBezTo>
                    <a:pt x="6384" y="7647"/>
                    <a:pt x="6638" y="7703"/>
                    <a:pt x="6890" y="7764"/>
                  </a:cubicBezTo>
                  <a:lnTo>
                    <a:pt x="9504" y="8394"/>
                  </a:lnTo>
                  <a:lnTo>
                    <a:pt x="9249" y="5717"/>
                  </a:lnTo>
                  <a:cubicBezTo>
                    <a:pt x="9078" y="3907"/>
                    <a:pt x="8186" y="2262"/>
                    <a:pt x="6801" y="1203"/>
                  </a:cubicBezTo>
                  <a:cubicBezTo>
                    <a:pt x="5772" y="415"/>
                    <a:pt x="4504" y="0"/>
                    <a:pt x="324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57" name="Google Shape;3757;p64"/>
            <p:cNvSpPr/>
            <p:nvPr/>
          </p:nvSpPr>
          <p:spPr>
            <a:xfrm>
              <a:off x="2418250" y="2061375"/>
              <a:ext cx="219000" cy="238850"/>
            </a:xfrm>
            <a:custGeom>
              <a:avLst/>
              <a:gdLst/>
              <a:ahLst/>
              <a:cxnLst/>
              <a:rect l="l" t="t" r="r" b="b"/>
              <a:pathLst>
                <a:path w="8760" h="9554" extrusionOk="0">
                  <a:moveTo>
                    <a:pt x="6035" y="0"/>
                  </a:moveTo>
                  <a:cubicBezTo>
                    <a:pt x="5295" y="0"/>
                    <a:pt x="4617" y="324"/>
                    <a:pt x="4101" y="763"/>
                  </a:cubicBezTo>
                  <a:cubicBezTo>
                    <a:pt x="3794" y="652"/>
                    <a:pt x="3465" y="585"/>
                    <a:pt x="3123" y="585"/>
                  </a:cubicBezTo>
                  <a:cubicBezTo>
                    <a:pt x="3099" y="585"/>
                    <a:pt x="3074" y="586"/>
                    <a:pt x="3050" y="586"/>
                  </a:cubicBezTo>
                  <a:cubicBezTo>
                    <a:pt x="2300" y="609"/>
                    <a:pt x="1630" y="953"/>
                    <a:pt x="1164" y="1550"/>
                  </a:cubicBezTo>
                  <a:cubicBezTo>
                    <a:pt x="1" y="3045"/>
                    <a:pt x="856" y="5031"/>
                    <a:pt x="3854" y="7803"/>
                  </a:cubicBezTo>
                  <a:lnTo>
                    <a:pt x="5747" y="9553"/>
                  </a:lnTo>
                  <a:lnTo>
                    <a:pt x="6880" y="7238"/>
                  </a:lnTo>
                  <a:cubicBezTo>
                    <a:pt x="6967" y="7062"/>
                    <a:pt x="7069" y="6875"/>
                    <a:pt x="7171" y="6683"/>
                  </a:cubicBezTo>
                  <a:cubicBezTo>
                    <a:pt x="7381" y="6295"/>
                    <a:pt x="7618" y="5856"/>
                    <a:pt x="7795" y="5414"/>
                  </a:cubicBezTo>
                  <a:cubicBezTo>
                    <a:pt x="7845" y="5288"/>
                    <a:pt x="7903" y="5165"/>
                    <a:pt x="7960" y="5038"/>
                  </a:cubicBezTo>
                  <a:cubicBezTo>
                    <a:pt x="8280" y="4350"/>
                    <a:pt x="8760" y="3308"/>
                    <a:pt x="8473" y="2034"/>
                  </a:cubicBezTo>
                  <a:cubicBezTo>
                    <a:pt x="8233" y="971"/>
                    <a:pt x="7461" y="206"/>
                    <a:pt x="6459" y="36"/>
                  </a:cubicBezTo>
                  <a:cubicBezTo>
                    <a:pt x="6315" y="12"/>
                    <a:pt x="6174" y="0"/>
                    <a:pt x="603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58" name="Google Shape;3758;p64"/>
            <p:cNvSpPr/>
            <p:nvPr/>
          </p:nvSpPr>
          <p:spPr>
            <a:xfrm>
              <a:off x="1895100" y="3114075"/>
              <a:ext cx="218975" cy="238900"/>
            </a:xfrm>
            <a:custGeom>
              <a:avLst/>
              <a:gdLst/>
              <a:ahLst/>
              <a:cxnLst/>
              <a:rect l="l" t="t" r="r" b="b"/>
              <a:pathLst>
                <a:path w="8759" h="9556" extrusionOk="0">
                  <a:moveTo>
                    <a:pt x="6035" y="0"/>
                  </a:moveTo>
                  <a:cubicBezTo>
                    <a:pt x="5294" y="0"/>
                    <a:pt x="4615" y="324"/>
                    <a:pt x="4099" y="766"/>
                  </a:cubicBezTo>
                  <a:cubicBezTo>
                    <a:pt x="3796" y="655"/>
                    <a:pt x="3469" y="586"/>
                    <a:pt x="3131" y="586"/>
                  </a:cubicBezTo>
                  <a:cubicBezTo>
                    <a:pt x="3106" y="586"/>
                    <a:pt x="3080" y="586"/>
                    <a:pt x="3055" y="587"/>
                  </a:cubicBezTo>
                  <a:cubicBezTo>
                    <a:pt x="2303" y="609"/>
                    <a:pt x="1631" y="951"/>
                    <a:pt x="1165" y="1552"/>
                  </a:cubicBezTo>
                  <a:cubicBezTo>
                    <a:pt x="1" y="3046"/>
                    <a:pt x="857" y="5032"/>
                    <a:pt x="3855" y="7804"/>
                  </a:cubicBezTo>
                  <a:lnTo>
                    <a:pt x="5749" y="9556"/>
                  </a:lnTo>
                  <a:lnTo>
                    <a:pt x="6881" y="7238"/>
                  </a:lnTo>
                  <a:cubicBezTo>
                    <a:pt x="6966" y="7063"/>
                    <a:pt x="7068" y="6876"/>
                    <a:pt x="7171" y="6685"/>
                  </a:cubicBezTo>
                  <a:cubicBezTo>
                    <a:pt x="7380" y="6296"/>
                    <a:pt x="7617" y="5858"/>
                    <a:pt x="7794" y="5416"/>
                  </a:cubicBezTo>
                  <a:cubicBezTo>
                    <a:pt x="7844" y="5289"/>
                    <a:pt x="7902" y="5166"/>
                    <a:pt x="7961" y="5040"/>
                  </a:cubicBezTo>
                  <a:cubicBezTo>
                    <a:pt x="8278" y="4350"/>
                    <a:pt x="8759" y="3308"/>
                    <a:pt x="8472" y="2033"/>
                  </a:cubicBezTo>
                  <a:cubicBezTo>
                    <a:pt x="8233" y="971"/>
                    <a:pt x="7462" y="206"/>
                    <a:pt x="6459" y="36"/>
                  </a:cubicBezTo>
                  <a:cubicBezTo>
                    <a:pt x="6316" y="12"/>
                    <a:pt x="6174" y="0"/>
                    <a:pt x="603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59" name="Google Shape;3759;p64"/>
            <p:cNvSpPr/>
            <p:nvPr/>
          </p:nvSpPr>
          <p:spPr>
            <a:xfrm>
              <a:off x="2010825" y="1948625"/>
              <a:ext cx="207650" cy="215850"/>
            </a:xfrm>
            <a:custGeom>
              <a:avLst/>
              <a:gdLst/>
              <a:ahLst/>
              <a:cxnLst/>
              <a:rect l="l" t="t" r="r" b="b"/>
              <a:pathLst>
                <a:path w="8306" h="8634" extrusionOk="0">
                  <a:moveTo>
                    <a:pt x="3324" y="1"/>
                  </a:moveTo>
                  <a:cubicBezTo>
                    <a:pt x="3302" y="1"/>
                    <a:pt x="3279" y="1"/>
                    <a:pt x="3257" y="2"/>
                  </a:cubicBezTo>
                  <a:cubicBezTo>
                    <a:pt x="1364" y="57"/>
                    <a:pt x="375" y="1981"/>
                    <a:pt x="147" y="6058"/>
                  </a:cubicBezTo>
                  <a:lnTo>
                    <a:pt x="1" y="8634"/>
                  </a:lnTo>
                  <a:lnTo>
                    <a:pt x="2510" y="8029"/>
                  </a:lnTo>
                  <a:cubicBezTo>
                    <a:pt x="2700" y="7984"/>
                    <a:pt x="2910" y="7943"/>
                    <a:pt x="3123" y="7901"/>
                  </a:cubicBezTo>
                  <a:cubicBezTo>
                    <a:pt x="3555" y="7816"/>
                    <a:pt x="4043" y="7718"/>
                    <a:pt x="4499" y="7574"/>
                  </a:cubicBezTo>
                  <a:cubicBezTo>
                    <a:pt x="4628" y="7533"/>
                    <a:pt x="4761" y="7498"/>
                    <a:pt x="4895" y="7463"/>
                  </a:cubicBezTo>
                  <a:cubicBezTo>
                    <a:pt x="5628" y="7269"/>
                    <a:pt x="6737" y="6978"/>
                    <a:pt x="7538" y="5945"/>
                  </a:cubicBezTo>
                  <a:cubicBezTo>
                    <a:pt x="8204" y="5083"/>
                    <a:pt x="8305" y="4001"/>
                    <a:pt x="7797" y="3120"/>
                  </a:cubicBezTo>
                  <a:cubicBezTo>
                    <a:pt x="7339" y="2326"/>
                    <a:pt x="6528" y="1904"/>
                    <a:pt x="5732" y="1765"/>
                  </a:cubicBezTo>
                  <a:cubicBezTo>
                    <a:pt x="5615" y="1437"/>
                    <a:pt x="5447" y="1121"/>
                    <a:pt x="5205" y="845"/>
                  </a:cubicBezTo>
                  <a:cubicBezTo>
                    <a:pt x="4724" y="296"/>
                    <a:pt x="4061" y="1"/>
                    <a:pt x="332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60" name="Google Shape;3760;p64"/>
            <p:cNvSpPr/>
            <p:nvPr/>
          </p:nvSpPr>
          <p:spPr>
            <a:xfrm>
              <a:off x="1619150" y="2024475"/>
              <a:ext cx="1243300" cy="1243325"/>
            </a:xfrm>
            <a:custGeom>
              <a:avLst/>
              <a:gdLst/>
              <a:ahLst/>
              <a:cxnLst/>
              <a:rect l="l" t="t" r="r" b="b"/>
              <a:pathLst>
                <a:path w="49732" h="49733" extrusionOk="0">
                  <a:moveTo>
                    <a:pt x="24780" y="0"/>
                  </a:moveTo>
                  <a:cubicBezTo>
                    <a:pt x="19880" y="17"/>
                    <a:pt x="15318" y="1450"/>
                    <a:pt x="11473" y="3916"/>
                  </a:cubicBezTo>
                  <a:lnTo>
                    <a:pt x="11470" y="3916"/>
                  </a:lnTo>
                  <a:cubicBezTo>
                    <a:pt x="11466" y="3916"/>
                    <a:pt x="11464" y="3922"/>
                    <a:pt x="11464" y="3922"/>
                  </a:cubicBezTo>
                  <a:cubicBezTo>
                    <a:pt x="9385" y="5253"/>
                    <a:pt x="7519" y="6885"/>
                    <a:pt x="5925" y="8760"/>
                  </a:cubicBezTo>
                  <a:cubicBezTo>
                    <a:pt x="5550" y="9198"/>
                    <a:pt x="5190" y="9649"/>
                    <a:pt x="4851" y="10114"/>
                  </a:cubicBezTo>
                  <a:cubicBezTo>
                    <a:pt x="4358" y="10777"/>
                    <a:pt x="3903" y="11465"/>
                    <a:pt x="3481" y="12179"/>
                  </a:cubicBezTo>
                  <a:lnTo>
                    <a:pt x="3481" y="12181"/>
                  </a:lnTo>
                  <a:cubicBezTo>
                    <a:pt x="3066" y="12875"/>
                    <a:pt x="2685" y="13588"/>
                    <a:pt x="2344" y="14322"/>
                  </a:cubicBezTo>
                  <a:cubicBezTo>
                    <a:pt x="1779" y="15524"/>
                    <a:pt x="1307" y="16775"/>
                    <a:pt x="942" y="18071"/>
                  </a:cubicBezTo>
                  <a:cubicBezTo>
                    <a:pt x="930" y="18101"/>
                    <a:pt x="922" y="18133"/>
                    <a:pt x="916" y="18166"/>
                  </a:cubicBezTo>
                  <a:cubicBezTo>
                    <a:pt x="567" y="19412"/>
                    <a:pt x="313" y="20695"/>
                    <a:pt x="164" y="22011"/>
                  </a:cubicBezTo>
                  <a:cubicBezTo>
                    <a:pt x="56" y="22947"/>
                    <a:pt x="1" y="23901"/>
                    <a:pt x="1" y="24866"/>
                  </a:cubicBezTo>
                  <a:cubicBezTo>
                    <a:pt x="1" y="29651"/>
                    <a:pt x="1352" y="34120"/>
                    <a:pt x="3698" y="37913"/>
                  </a:cubicBezTo>
                  <a:cubicBezTo>
                    <a:pt x="5944" y="41554"/>
                    <a:pt x="9102" y="44573"/>
                    <a:pt x="12858" y="46644"/>
                  </a:cubicBezTo>
                  <a:cubicBezTo>
                    <a:pt x="14780" y="47708"/>
                    <a:pt x="16856" y="48521"/>
                    <a:pt x="19044" y="49045"/>
                  </a:cubicBezTo>
                  <a:lnTo>
                    <a:pt x="19046" y="49045"/>
                  </a:lnTo>
                  <a:cubicBezTo>
                    <a:pt x="20912" y="49495"/>
                    <a:pt x="22860" y="49732"/>
                    <a:pt x="24866" y="49732"/>
                  </a:cubicBezTo>
                  <a:cubicBezTo>
                    <a:pt x="25164" y="49732"/>
                    <a:pt x="25463" y="49729"/>
                    <a:pt x="25758" y="49715"/>
                  </a:cubicBezTo>
                  <a:cubicBezTo>
                    <a:pt x="25907" y="49710"/>
                    <a:pt x="26056" y="49705"/>
                    <a:pt x="26205" y="49696"/>
                  </a:cubicBezTo>
                  <a:cubicBezTo>
                    <a:pt x="27660" y="49621"/>
                    <a:pt x="29084" y="49416"/>
                    <a:pt x="30462" y="49099"/>
                  </a:cubicBezTo>
                  <a:cubicBezTo>
                    <a:pt x="30597" y="49071"/>
                    <a:pt x="30730" y="49038"/>
                    <a:pt x="30865" y="49004"/>
                  </a:cubicBezTo>
                  <a:cubicBezTo>
                    <a:pt x="33837" y="48269"/>
                    <a:pt x="36595" y="47000"/>
                    <a:pt x="39037" y="45304"/>
                  </a:cubicBezTo>
                  <a:cubicBezTo>
                    <a:pt x="40712" y="44140"/>
                    <a:pt x="42236" y="42777"/>
                    <a:pt x="43578" y="41245"/>
                  </a:cubicBezTo>
                  <a:lnTo>
                    <a:pt x="43580" y="41245"/>
                  </a:lnTo>
                  <a:cubicBezTo>
                    <a:pt x="44122" y="40627"/>
                    <a:pt x="44634" y="39980"/>
                    <a:pt x="45111" y="39311"/>
                  </a:cubicBezTo>
                  <a:cubicBezTo>
                    <a:pt x="48021" y="35239"/>
                    <a:pt x="49731" y="30254"/>
                    <a:pt x="49731" y="24867"/>
                  </a:cubicBezTo>
                  <a:cubicBezTo>
                    <a:pt x="49731" y="11135"/>
                    <a:pt x="38600" y="0"/>
                    <a:pt x="2486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1" name="Google Shape;3761;p64"/>
            <p:cNvSpPr/>
            <p:nvPr/>
          </p:nvSpPr>
          <p:spPr>
            <a:xfrm>
              <a:off x="1672200" y="2143150"/>
              <a:ext cx="142500" cy="405450"/>
            </a:xfrm>
            <a:custGeom>
              <a:avLst/>
              <a:gdLst/>
              <a:ahLst/>
              <a:cxnLst/>
              <a:rect l="l" t="t" r="r" b="b"/>
              <a:pathLst>
                <a:path w="5700" h="16218" extrusionOk="0">
                  <a:moveTo>
                    <a:pt x="5569" y="1"/>
                  </a:moveTo>
                  <a:cubicBezTo>
                    <a:pt x="5537" y="1"/>
                    <a:pt x="5504" y="15"/>
                    <a:pt x="5480" y="41"/>
                  </a:cubicBezTo>
                  <a:cubicBezTo>
                    <a:pt x="1678" y="4333"/>
                    <a:pt x="1" y="10497"/>
                    <a:pt x="1101" y="16123"/>
                  </a:cubicBezTo>
                  <a:cubicBezTo>
                    <a:pt x="1112" y="16180"/>
                    <a:pt x="1160" y="16218"/>
                    <a:pt x="1215" y="16218"/>
                  </a:cubicBezTo>
                  <a:cubicBezTo>
                    <a:pt x="1223" y="16218"/>
                    <a:pt x="1231" y="16217"/>
                    <a:pt x="1240" y="16216"/>
                  </a:cubicBezTo>
                  <a:cubicBezTo>
                    <a:pt x="1303" y="16202"/>
                    <a:pt x="1345" y="16141"/>
                    <a:pt x="1333" y="16078"/>
                  </a:cubicBezTo>
                  <a:cubicBezTo>
                    <a:pt x="245" y="10520"/>
                    <a:pt x="1902" y="4436"/>
                    <a:pt x="5656" y="197"/>
                  </a:cubicBezTo>
                  <a:cubicBezTo>
                    <a:pt x="5699" y="148"/>
                    <a:pt x="5695" y="73"/>
                    <a:pt x="5646" y="31"/>
                  </a:cubicBezTo>
                  <a:cubicBezTo>
                    <a:pt x="5624" y="11"/>
                    <a:pt x="5596" y="1"/>
                    <a:pt x="556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62" name="Google Shape;3762;p64"/>
            <p:cNvSpPr/>
            <p:nvPr/>
          </p:nvSpPr>
          <p:spPr>
            <a:xfrm>
              <a:off x="1595975" y="1989100"/>
              <a:ext cx="357725" cy="327075"/>
            </a:xfrm>
            <a:custGeom>
              <a:avLst/>
              <a:gdLst/>
              <a:ahLst/>
              <a:cxnLst/>
              <a:rect l="l" t="t" r="r" b="b"/>
              <a:pathLst>
                <a:path w="14309" h="13083" extrusionOk="0">
                  <a:moveTo>
                    <a:pt x="5848" y="1"/>
                  </a:moveTo>
                  <a:cubicBezTo>
                    <a:pt x="5518" y="1"/>
                    <a:pt x="5187" y="23"/>
                    <a:pt x="4857" y="73"/>
                  </a:cubicBezTo>
                  <a:cubicBezTo>
                    <a:pt x="4029" y="190"/>
                    <a:pt x="3211" y="486"/>
                    <a:pt x="2496" y="932"/>
                  </a:cubicBezTo>
                  <a:lnTo>
                    <a:pt x="2494" y="933"/>
                  </a:lnTo>
                  <a:cubicBezTo>
                    <a:pt x="2448" y="961"/>
                    <a:pt x="2408" y="988"/>
                    <a:pt x="2361" y="1020"/>
                  </a:cubicBezTo>
                  <a:cubicBezTo>
                    <a:pt x="1527" y="1570"/>
                    <a:pt x="841" y="2332"/>
                    <a:pt x="453" y="3252"/>
                  </a:cubicBezTo>
                  <a:cubicBezTo>
                    <a:pt x="437" y="3291"/>
                    <a:pt x="421" y="3332"/>
                    <a:pt x="407" y="3370"/>
                  </a:cubicBezTo>
                  <a:cubicBezTo>
                    <a:pt x="380" y="3428"/>
                    <a:pt x="358" y="3490"/>
                    <a:pt x="341" y="3548"/>
                  </a:cubicBezTo>
                  <a:cubicBezTo>
                    <a:pt x="69" y="4315"/>
                    <a:pt x="1" y="5144"/>
                    <a:pt x="62" y="5951"/>
                  </a:cubicBezTo>
                  <a:cubicBezTo>
                    <a:pt x="232" y="8119"/>
                    <a:pt x="1394" y="10176"/>
                    <a:pt x="3130" y="11482"/>
                  </a:cubicBezTo>
                  <a:cubicBezTo>
                    <a:pt x="4528" y="12529"/>
                    <a:pt x="6274" y="13082"/>
                    <a:pt x="8019" y="13082"/>
                  </a:cubicBezTo>
                  <a:cubicBezTo>
                    <a:pt x="8446" y="13082"/>
                    <a:pt x="8874" y="13049"/>
                    <a:pt x="9296" y="12982"/>
                  </a:cubicBezTo>
                  <a:cubicBezTo>
                    <a:pt x="10451" y="12796"/>
                    <a:pt x="11589" y="12354"/>
                    <a:pt x="12447" y="11564"/>
                  </a:cubicBezTo>
                  <a:cubicBezTo>
                    <a:pt x="13215" y="10858"/>
                    <a:pt x="13735" y="9968"/>
                    <a:pt x="14015" y="9007"/>
                  </a:cubicBezTo>
                  <a:cubicBezTo>
                    <a:pt x="14031" y="8950"/>
                    <a:pt x="14048" y="8893"/>
                    <a:pt x="14059" y="8838"/>
                  </a:cubicBezTo>
                  <a:cubicBezTo>
                    <a:pt x="14255" y="8098"/>
                    <a:pt x="14308" y="7320"/>
                    <a:pt x="14224" y="6557"/>
                  </a:cubicBezTo>
                  <a:cubicBezTo>
                    <a:pt x="14221" y="6506"/>
                    <a:pt x="14213" y="6455"/>
                    <a:pt x="14205" y="6401"/>
                  </a:cubicBezTo>
                  <a:cubicBezTo>
                    <a:pt x="14098" y="5578"/>
                    <a:pt x="13831" y="4770"/>
                    <a:pt x="13409" y="4045"/>
                  </a:cubicBezTo>
                  <a:cubicBezTo>
                    <a:pt x="13384" y="4001"/>
                    <a:pt x="13357" y="3958"/>
                    <a:pt x="13327" y="3912"/>
                  </a:cubicBezTo>
                  <a:cubicBezTo>
                    <a:pt x="13286" y="3840"/>
                    <a:pt x="13239" y="3771"/>
                    <a:pt x="13192" y="3700"/>
                  </a:cubicBezTo>
                  <a:cubicBezTo>
                    <a:pt x="12480" y="2643"/>
                    <a:pt x="11439" y="1843"/>
                    <a:pt x="10322" y="1235"/>
                  </a:cubicBezTo>
                  <a:cubicBezTo>
                    <a:pt x="10087" y="1106"/>
                    <a:pt x="9844" y="984"/>
                    <a:pt x="9598" y="872"/>
                  </a:cubicBezTo>
                  <a:cubicBezTo>
                    <a:pt x="9551" y="849"/>
                    <a:pt x="9504" y="829"/>
                    <a:pt x="9454" y="809"/>
                  </a:cubicBezTo>
                  <a:cubicBezTo>
                    <a:pt x="8397" y="342"/>
                    <a:pt x="7262" y="43"/>
                    <a:pt x="6117" y="8"/>
                  </a:cubicBezTo>
                  <a:cubicBezTo>
                    <a:pt x="6064" y="3"/>
                    <a:pt x="6007" y="3"/>
                    <a:pt x="5952" y="2"/>
                  </a:cubicBezTo>
                  <a:cubicBezTo>
                    <a:pt x="5918" y="1"/>
                    <a:pt x="5883" y="1"/>
                    <a:pt x="584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63" name="Google Shape;3763;p64"/>
            <p:cNvSpPr/>
            <p:nvPr/>
          </p:nvSpPr>
          <p:spPr>
            <a:xfrm>
              <a:off x="1602700" y="2069875"/>
              <a:ext cx="344825" cy="225200"/>
            </a:xfrm>
            <a:custGeom>
              <a:avLst/>
              <a:gdLst/>
              <a:ahLst/>
              <a:cxnLst/>
              <a:rect l="l" t="t" r="r" b="b"/>
              <a:pathLst>
                <a:path w="13793" h="9008" extrusionOk="0">
                  <a:moveTo>
                    <a:pt x="976" y="1"/>
                  </a:moveTo>
                  <a:cubicBezTo>
                    <a:pt x="696" y="1"/>
                    <a:pt x="414" y="43"/>
                    <a:pt x="138" y="138"/>
                  </a:cubicBezTo>
                  <a:cubicBezTo>
                    <a:pt x="114" y="146"/>
                    <a:pt x="86" y="159"/>
                    <a:pt x="60" y="168"/>
                  </a:cubicBezTo>
                  <a:cubicBezTo>
                    <a:pt x="22" y="184"/>
                    <a:pt x="0" y="227"/>
                    <a:pt x="14" y="266"/>
                  </a:cubicBezTo>
                  <a:lnTo>
                    <a:pt x="15" y="268"/>
                  </a:lnTo>
                  <a:cubicBezTo>
                    <a:pt x="26" y="294"/>
                    <a:pt x="50" y="312"/>
                    <a:pt x="73" y="314"/>
                  </a:cubicBezTo>
                  <a:cubicBezTo>
                    <a:pt x="80" y="317"/>
                    <a:pt x="87" y="318"/>
                    <a:pt x="93" y="318"/>
                  </a:cubicBezTo>
                  <a:cubicBezTo>
                    <a:pt x="101" y="318"/>
                    <a:pt x="109" y="316"/>
                    <a:pt x="116" y="313"/>
                  </a:cubicBezTo>
                  <a:cubicBezTo>
                    <a:pt x="400" y="204"/>
                    <a:pt x="691" y="155"/>
                    <a:pt x="981" y="155"/>
                  </a:cubicBezTo>
                  <a:cubicBezTo>
                    <a:pt x="1862" y="155"/>
                    <a:pt x="2724" y="606"/>
                    <a:pt x="3295" y="1164"/>
                  </a:cubicBezTo>
                  <a:cubicBezTo>
                    <a:pt x="4167" y="2025"/>
                    <a:pt x="4623" y="3201"/>
                    <a:pt x="4954" y="4242"/>
                  </a:cubicBezTo>
                  <a:cubicBezTo>
                    <a:pt x="5605" y="6286"/>
                    <a:pt x="5596" y="7762"/>
                    <a:pt x="4932" y="8889"/>
                  </a:cubicBezTo>
                  <a:cubicBezTo>
                    <a:pt x="4908" y="8927"/>
                    <a:pt x="4918" y="8969"/>
                    <a:pt x="4953" y="8994"/>
                  </a:cubicBezTo>
                  <a:cubicBezTo>
                    <a:pt x="4967" y="9003"/>
                    <a:pt x="4982" y="9008"/>
                    <a:pt x="4997" y="9008"/>
                  </a:cubicBezTo>
                  <a:cubicBezTo>
                    <a:pt x="5021" y="9008"/>
                    <a:pt x="5044" y="8997"/>
                    <a:pt x="5060" y="8977"/>
                  </a:cubicBezTo>
                  <a:cubicBezTo>
                    <a:pt x="6041" y="7710"/>
                    <a:pt x="7119" y="6743"/>
                    <a:pt x="8264" y="6105"/>
                  </a:cubicBezTo>
                  <a:cubicBezTo>
                    <a:pt x="9353" y="5496"/>
                    <a:pt x="10533" y="5176"/>
                    <a:pt x="11657" y="5176"/>
                  </a:cubicBezTo>
                  <a:cubicBezTo>
                    <a:pt x="11912" y="5176"/>
                    <a:pt x="12164" y="5193"/>
                    <a:pt x="12412" y="5226"/>
                  </a:cubicBezTo>
                  <a:cubicBezTo>
                    <a:pt x="13007" y="5304"/>
                    <a:pt x="13456" y="5489"/>
                    <a:pt x="13747" y="5774"/>
                  </a:cubicBezTo>
                  <a:cubicBezTo>
                    <a:pt x="13764" y="5716"/>
                    <a:pt x="13780" y="5659"/>
                    <a:pt x="13792" y="5605"/>
                  </a:cubicBezTo>
                  <a:cubicBezTo>
                    <a:pt x="13477" y="5328"/>
                    <a:pt x="13021" y="5149"/>
                    <a:pt x="12432" y="5071"/>
                  </a:cubicBezTo>
                  <a:cubicBezTo>
                    <a:pt x="12181" y="5038"/>
                    <a:pt x="11923" y="5021"/>
                    <a:pt x="11665" y="5021"/>
                  </a:cubicBezTo>
                  <a:cubicBezTo>
                    <a:pt x="11564" y="5021"/>
                    <a:pt x="11463" y="5024"/>
                    <a:pt x="11362" y="5029"/>
                  </a:cubicBezTo>
                  <a:cubicBezTo>
                    <a:pt x="11309" y="5030"/>
                    <a:pt x="11255" y="5035"/>
                    <a:pt x="11203" y="5039"/>
                  </a:cubicBezTo>
                  <a:cubicBezTo>
                    <a:pt x="10192" y="5111"/>
                    <a:pt x="9156" y="5430"/>
                    <a:pt x="8189" y="5968"/>
                  </a:cubicBezTo>
                  <a:cubicBezTo>
                    <a:pt x="7184" y="6530"/>
                    <a:pt x="6230" y="7339"/>
                    <a:pt x="5347" y="8375"/>
                  </a:cubicBezTo>
                  <a:cubicBezTo>
                    <a:pt x="5744" y="7297"/>
                    <a:pt x="5659" y="5947"/>
                    <a:pt x="5105" y="4193"/>
                  </a:cubicBezTo>
                  <a:cubicBezTo>
                    <a:pt x="4841" y="3368"/>
                    <a:pt x="4498" y="2452"/>
                    <a:pt x="3933" y="1668"/>
                  </a:cubicBezTo>
                  <a:cubicBezTo>
                    <a:pt x="3898" y="1625"/>
                    <a:pt x="3866" y="1579"/>
                    <a:pt x="3831" y="1534"/>
                  </a:cubicBezTo>
                  <a:cubicBezTo>
                    <a:pt x="3701" y="1368"/>
                    <a:pt x="3558" y="1208"/>
                    <a:pt x="3404" y="1055"/>
                  </a:cubicBezTo>
                  <a:cubicBezTo>
                    <a:pt x="2810" y="470"/>
                    <a:pt x="1905" y="1"/>
                    <a:pt x="97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64" name="Google Shape;3764;p64"/>
            <p:cNvSpPr/>
            <p:nvPr/>
          </p:nvSpPr>
          <p:spPr>
            <a:xfrm>
              <a:off x="1695925" y="2106150"/>
              <a:ext cx="192225" cy="91900"/>
            </a:xfrm>
            <a:custGeom>
              <a:avLst/>
              <a:gdLst/>
              <a:ahLst/>
              <a:cxnLst/>
              <a:rect l="l" t="t" r="r" b="b"/>
              <a:pathLst>
                <a:path w="7689" h="3676" extrusionOk="0">
                  <a:moveTo>
                    <a:pt x="651" y="0"/>
                  </a:moveTo>
                  <a:cubicBezTo>
                    <a:pt x="438" y="0"/>
                    <a:pt x="229" y="36"/>
                    <a:pt x="58" y="99"/>
                  </a:cubicBezTo>
                  <a:cubicBezTo>
                    <a:pt x="21" y="112"/>
                    <a:pt x="0" y="155"/>
                    <a:pt x="13" y="196"/>
                  </a:cubicBezTo>
                  <a:lnTo>
                    <a:pt x="13" y="199"/>
                  </a:lnTo>
                  <a:cubicBezTo>
                    <a:pt x="25" y="230"/>
                    <a:pt x="55" y="250"/>
                    <a:pt x="86" y="250"/>
                  </a:cubicBezTo>
                  <a:cubicBezTo>
                    <a:pt x="95" y="250"/>
                    <a:pt x="104" y="248"/>
                    <a:pt x="113" y="245"/>
                  </a:cubicBezTo>
                  <a:cubicBezTo>
                    <a:pt x="267" y="188"/>
                    <a:pt x="458" y="157"/>
                    <a:pt x="652" y="157"/>
                  </a:cubicBezTo>
                  <a:cubicBezTo>
                    <a:pt x="932" y="157"/>
                    <a:pt x="1218" y="223"/>
                    <a:pt x="1404" y="374"/>
                  </a:cubicBezTo>
                  <a:cubicBezTo>
                    <a:pt x="1683" y="601"/>
                    <a:pt x="1985" y="1017"/>
                    <a:pt x="1920" y="1448"/>
                  </a:cubicBezTo>
                  <a:cubicBezTo>
                    <a:pt x="1914" y="1482"/>
                    <a:pt x="1933" y="1516"/>
                    <a:pt x="1965" y="1531"/>
                  </a:cubicBezTo>
                  <a:cubicBezTo>
                    <a:pt x="1975" y="1535"/>
                    <a:pt x="1986" y="1537"/>
                    <a:pt x="1997" y="1537"/>
                  </a:cubicBezTo>
                  <a:cubicBezTo>
                    <a:pt x="2019" y="1537"/>
                    <a:pt x="2040" y="1528"/>
                    <a:pt x="2056" y="1511"/>
                  </a:cubicBezTo>
                  <a:cubicBezTo>
                    <a:pt x="2382" y="1138"/>
                    <a:pt x="2824" y="900"/>
                    <a:pt x="3269" y="858"/>
                  </a:cubicBezTo>
                  <a:cubicBezTo>
                    <a:pt x="3315" y="854"/>
                    <a:pt x="3361" y="851"/>
                    <a:pt x="3407" y="851"/>
                  </a:cubicBezTo>
                  <a:cubicBezTo>
                    <a:pt x="3837" y="851"/>
                    <a:pt x="4260" y="1040"/>
                    <a:pt x="4510" y="1354"/>
                  </a:cubicBezTo>
                  <a:cubicBezTo>
                    <a:pt x="4805" y="1724"/>
                    <a:pt x="5018" y="2294"/>
                    <a:pt x="4786" y="2672"/>
                  </a:cubicBezTo>
                  <a:cubicBezTo>
                    <a:pt x="4767" y="2704"/>
                    <a:pt x="4772" y="2745"/>
                    <a:pt x="4800" y="2771"/>
                  </a:cubicBezTo>
                  <a:cubicBezTo>
                    <a:pt x="4814" y="2785"/>
                    <a:pt x="4833" y="2792"/>
                    <a:pt x="4852" y="2792"/>
                  </a:cubicBezTo>
                  <a:cubicBezTo>
                    <a:pt x="4869" y="2792"/>
                    <a:pt x="4886" y="2786"/>
                    <a:pt x="4901" y="2776"/>
                  </a:cubicBezTo>
                  <a:cubicBezTo>
                    <a:pt x="5292" y="2483"/>
                    <a:pt x="5739" y="2325"/>
                    <a:pt x="6156" y="2325"/>
                  </a:cubicBezTo>
                  <a:cubicBezTo>
                    <a:pt x="6281" y="2325"/>
                    <a:pt x="6404" y="2340"/>
                    <a:pt x="6522" y="2369"/>
                  </a:cubicBezTo>
                  <a:cubicBezTo>
                    <a:pt x="7100" y="2514"/>
                    <a:pt x="7526" y="3060"/>
                    <a:pt x="7472" y="3589"/>
                  </a:cubicBezTo>
                  <a:cubicBezTo>
                    <a:pt x="7467" y="3631"/>
                    <a:pt x="7499" y="3670"/>
                    <a:pt x="7541" y="3675"/>
                  </a:cubicBezTo>
                  <a:cubicBezTo>
                    <a:pt x="7543" y="3675"/>
                    <a:pt x="7545" y="3676"/>
                    <a:pt x="7547" y="3676"/>
                  </a:cubicBezTo>
                  <a:cubicBezTo>
                    <a:pt x="7588" y="3676"/>
                    <a:pt x="7623" y="3646"/>
                    <a:pt x="7627" y="3605"/>
                  </a:cubicBezTo>
                  <a:cubicBezTo>
                    <a:pt x="7688" y="3004"/>
                    <a:pt x="7210" y="2380"/>
                    <a:pt x="6559" y="2218"/>
                  </a:cubicBezTo>
                  <a:cubicBezTo>
                    <a:pt x="6430" y="2185"/>
                    <a:pt x="6295" y="2170"/>
                    <a:pt x="6157" y="2170"/>
                  </a:cubicBezTo>
                  <a:cubicBezTo>
                    <a:pt x="5781" y="2170"/>
                    <a:pt x="5384" y="2287"/>
                    <a:pt x="5019" y="2508"/>
                  </a:cubicBezTo>
                  <a:cubicBezTo>
                    <a:pt x="5111" y="2097"/>
                    <a:pt x="4911" y="1609"/>
                    <a:pt x="4632" y="1258"/>
                  </a:cubicBezTo>
                  <a:cubicBezTo>
                    <a:pt x="4348" y="903"/>
                    <a:pt x="3891" y="696"/>
                    <a:pt x="3409" y="696"/>
                  </a:cubicBezTo>
                  <a:cubicBezTo>
                    <a:pt x="3357" y="696"/>
                    <a:pt x="3305" y="699"/>
                    <a:pt x="3253" y="704"/>
                  </a:cubicBezTo>
                  <a:cubicBezTo>
                    <a:pt x="2833" y="744"/>
                    <a:pt x="2414" y="942"/>
                    <a:pt x="2082" y="1259"/>
                  </a:cubicBezTo>
                  <a:cubicBezTo>
                    <a:pt x="2051" y="847"/>
                    <a:pt x="1768" y="469"/>
                    <a:pt x="1502" y="253"/>
                  </a:cubicBezTo>
                  <a:cubicBezTo>
                    <a:pt x="1285" y="77"/>
                    <a:pt x="964" y="0"/>
                    <a:pt x="65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65" name="Google Shape;3765;p64"/>
            <p:cNvSpPr/>
            <p:nvPr/>
          </p:nvSpPr>
          <p:spPr>
            <a:xfrm>
              <a:off x="1817525" y="2086825"/>
              <a:ext cx="113700" cy="85425"/>
            </a:xfrm>
            <a:custGeom>
              <a:avLst/>
              <a:gdLst/>
              <a:ahLst/>
              <a:cxnLst/>
              <a:rect l="l" t="t" r="r" b="b"/>
              <a:pathLst>
                <a:path w="4548" h="3417" extrusionOk="0">
                  <a:moveTo>
                    <a:pt x="4466" y="0"/>
                  </a:moveTo>
                  <a:cubicBezTo>
                    <a:pt x="2928" y="861"/>
                    <a:pt x="1396" y="1801"/>
                    <a:pt x="182" y="3114"/>
                  </a:cubicBezTo>
                  <a:cubicBezTo>
                    <a:pt x="128" y="3170"/>
                    <a:pt x="75" y="3226"/>
                    <a:pt x="22" y="3287"/>
                  </a:cubicBezTo>
                  <a:cubicBezTo>
                    <a:pt x="3" y="3307"/>
                    <a:pt x="1" y="3337"/>
                    <a:pt x="8" y="3361"/>
                  </a:cubicBezTo>
                  <a:cubicBezTo>
                    <a:pt x="13" y="3377"/>
                    <a:pt x="20" y="3387"/>
                    <a:pt x="30" y="3397"/>
                  </a:cubicBezTo>
                  <a:cubicBezTo>
                    <a:pt x="45" y="3410"/>
                    <a:pt x="64" y="3417"/>
                    <a:pt x="82" y="3417"/>
                  </a:cubicBezTo>
                  <a:cubicBezTo>
                    <a:pt x="103" y="3417"/>
                    <a:pt x="124" y="3408"/>
                    <a:pt x="139" y="3390"/>
                  </a:cubicBezTo>
                  <a:cubicBezTo>
                    <a:pt x="201" y="3319"/>
                    <a:pt x="264" y="3252"/>
                    <a:pt x="330" y="3183"/>
                  </a:cubicBezTo>
                  <a:cubicBezTo>
                    <a:pt x="1528" y="1905"/>
                    <a:pt x="3032" y="985"/>
                    <a:pt x="4547" y="134"/>
                  </a:cubicBezTo>
                  <a:cubicBezTo>
                    <a:pt x="4522" y="90"/>
                    <a:pt x="4496" y="47"/>
                    <a:pt x="446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66" name="Google Shape;3766;p64"/>
            <p:cNvSpPr/>
            <p:nvPr/>
          </p:nvSpPr>
          <p:spPr>
            <a:xfrm>
              <a:off x="1791225" y="2009275"/>
              <a:ext cx="44775" cy="120025"/>
            </a:xfrm>
            <a:custGeom>
              <a:avLst/>
              <a:gdLst/>
              <a:ahLst/>
              <a:cxnLst/>
              <a:rect l="l" t="t" r="r" b="b"/>
              <a:pathLst>
                <a:path w="1791" h="4801" extrusionOk="0">
                  <a:moveTo>
                    <a:pt x="1646" y="0"/>
                  </a:moveTo>
                  <a:cubicBezTo>
                    <a:pt x="1213" y="1576"/>
                    <a:pt x="676" y="3127"/>
                    <a:pt x="38" y="4627"/>
                  </a:cubicBezTo>
                  <a:cubicBezTo>
                    <a:pt x="29" y="4651"/>
                    <a:pt x="20" y="4670"/>
                    <a:pt x="11" y="4693"/>
                  </a:cubicBezTo>
                  <a:cubicBezTo>
                    <a:pt x="0" y="4712"/>
                    <a:pt x="0" y="4733"/>
                    <a:pt x="7" y="4750"/>
                  </a:cubicBezTo>
                  <a:cubicBezTo>
                    <a:pt x="14" y="4769"/>
                    <a:pt x="29" y="4786"/>
                    <a:pt x="52" y="4795"/>
                  </a:cubicBezTo>
                  <a:cubicBezTo>
                    <a:pt x="61" y="4799"/>
                    <a:pt x="71" y="4800"/>
                    <a:pt x="81" y="4800"/>
                  </a:cubicBezTo>
                  <a:cubicBezTo>
                    <a:pt x="111" y="4800"/>
                    <a:pt x="141" y="4782"/>
                    <a:pt x="153" y="4753"/>
                  </a:cubicBezTo>
                  <a:cubicBezTo>
                    <a:pt x="164" y="4727"/>
                    <a:pt x="175" y="4703"/>
                    <a:pt x="187" y="4676"/>
                  </a:cubicBezTo>
                  <a:cubicBezTo>
                    <a:pt x="823" y="3182"/>
                    <a:pt x="1360" y="1637"/>
                    <a:pt x="1790" y="64"/>
                  </a:cubicBezTo>
                  <a:cubicBezTo>
                    <a:pt x="1742" y="41"/>
                    <a:pt x="1695" y="21"/>
                    <a:pt x="164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67" name="Google Shape;3767;p64"/>
            <p:cNvSpPr/>
            <p:nvPr/>
          </p:nvSpPr>
          <p:spPr>
            <a:xfrm>
              <a:off x="1743475" y="1989075"/>
              <a:ext cx="18900" cy="154825"/>
            </a:xfrm>
            <a:custGeom>
              <a:avLst/>
              <a:gdLst/>
              <a:ahLst/>
              <a:cxnLst/>
              <a:rect l="l" t="t" r="r" b="b"/>
              <a:pathLst>
                <a:path w="756" h="6193" extrusionOk="0">
                  <a:moveTo>
                    <a:pt x="56" y="1"/>
                  </a:moveTo>
                  <a:lnTo>
                    <a:pt x="56" y="1"/>
                  </a:lnTo>
                  <a:cubicBezTo>
                    <a:pt x="494" y="1790"/>
                    <a:pt x="602" y="3385"/>
                    <a:pt x="386" y="4842"/>
                  </a:cubicBezTo>
                  <a:cubicBezTo>
                    <a:pt x="339" y="5136"/>
                    <a:pt x="278" y="5468"/>
                    <a:pt x="153" y="5784"/>
                  </a:cubicBezTo>
                  <a:cubicBezTo>
                    <a:pt x="118" y="5875"/>
                    <a:pt x="76" y="5965"/>
                    <a:pt x="30" y="6054"/>
                  </a:cubicBezTo>
                  <a:cubicBezTo>
                    <a:pt x="26" y="6061"/>
                    <a:pt x="20" y="6071"/>
                    <a:pt x="15" y="6078"/>
                  </a:cubicBezTo>
                  <a:cubicBezTo>
                    <a:pt x="2" y="6098"/>
                    <a:pt x="0" y="6119"/>
                    <a:pt x="6" y="6140"/>
                  </a:cubicBezTo>
                  <a:cubicBezTo>
                    <a:pt x="9" y="6149"/>
                    <a:pt x="16" y="6159"/>
                    <a:pt x="22" y="6167"/>
                  </a:cubicBezTo>
                  <a:lnTo>
                    <a:pt x="23" y="6169"/>
                  </a:lnTo>
                  <a:cubicBezTo>
                    <a:pt x="28" y="6175"/>
                    <a:pt x="36" y="6179"/>
                    <a:pt x="41" y="6184"/>
                  </a:cubicBezTo>
                  <a:cubicBezTo>
                    <a:pt x="54" y="6190"/>
                    <a:pt x="67" y="6193"/>
                    <a:pt x="80" y="6193"/>
                  </a:cubicBezTo>
                  <a:cubicBezTo>
                    <a:pt x="107" y="6193"/>
                    <a:pt x="133" y="6179"/>
                    <a:pt x="149" y="6153"/>
                  </a:cubicBezTo>
                  <a:cubicBezTo>
                    <a:pt x="207" y="6051"/>
                    <a:pt x="257" y="5944"/>
                    <a:pt x="297" y="5839"/>
                  </a:cubicBezTo>
                  <a:cubicBezTo>
                    <a:pt x="429" y="5510"/>
                    <a:pt x="493" y="5167"/>
                    <a:pt x="537" y="4863"/>
                  </a:cubicBezTo>
                  <a:cubicBezTo>
                    <a:pt x="755" y="3398"/>
                    <a:pt x="652" y="1799"/>
                    <a:pt x="218" y="8"/>
                  </a:cubicBezTo>
                  <a:cubicBezTo>
                    <a:pt x="166" y="3"/>
                    <a:pt x="109" y="2"/>
                    <a:pt x="5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68" name="Google Shape;3768;p64"/>
            <p:cNvSpPr/>
            <p:nvPr/>
          </p:nvSpPr>
          <p:spPr>
            <a:xfrm>
              <a:off x="1655000" y="2012375"/>
              <a:ext cx="64350" cy="97000"/>
            </a:xfrm>
            <a:custGeom>
              <a:avLst/>
              <a:gdLst/>
              <a:ahLst/>
              <a:cxnLst/>
              <a:rect l="l" t="t" r="r" b="b"/>
              <a:pathLst>
                <a:path w="2574" h="3880" extrusionOk="0">
                  <a:moveTo>
                    <a:pt x="135" y="1"/>
                  </a:moveTo>
                  <a:lnTo>
                    <a:pt x="133" y="2"/>
                  </a:lnTo>
                  <a:cubicBezTo>
                    <a:pt x="87" y="30"/>
                    <a:pt x="47" y="57"/>
                    <a:pt x="0" y="89"/>
                  </a:cubicBezTo>
                  <a:cubicBezTo>
                    <a:pt x="1047" y="1122"/>
                    <a:pt x="1870" y="2378"/>
                    <a:pt x="2389" y="3754"/>
                  </a:cubicBezTo>
                  <a:cubicBezTo>
                    <a:pt x="2401" y="3780"/>
                    <a:pt x="2410" y="3802"/>
                    <a:pt x="2419" y="3829"/>
                  </a:cubicBezTo>
                  <a:cubicBezTo>
                    <a:pt x="2430" y="3861"/>
                    <a:pt x="2460" y="3879"/>
                    <a:pt x="2492" y="3879"/>
                  </a:cubicBezTo>
                  <a:cubicBezTo>
                    <a:pt x="2501" y="3879"/>
                    <a:pt x="2511" y="3878"/>
                    <a:pt x="2521" y="3874"/>
                  </a:cubicBezTo>
                  <a:cubicBezTo>
                    <a:pt x="2559" y="3862"/>
                    <a:pt x="2573" y="3817"/>
                    <a:pt x="2566" y="3773"/>
                  </a:cubicBezTo>
                  <a:lnTo>
                    <a:pt x="2564" y="3771"/>
                  </a:lnTo>
                  <a:cubicBezTo>
                    <a:pt x="2041" y="2356"/>
                    <a:pt x="1203" y="1061"/>
                    <a:pt x="13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69" name="Google Shape;3769;p64"/>
            <p:cNvSpPr/>
            <p:nvPr/>
          </p:nvSpPr>
          <p:spPr>
            <a:xfrm>
              <a:off x="1878500" y="2149075"/>
              <a:ext cx="73125" cy="30825"/>
            </a:xfrm>
            <a:custGeom>
              <a:avLst/>
              <a:gdLst/>
              <a:ahLst/>
              <a:cxnLst/>
              <a:rect l="l" t="t" r="r" b="b"/>
              <a:pathLst>
                <a:path w="2925" h="1233" extrusionOk="0">
                  <a:moveTo>
                    <a:pt x="2905" y="1"/>
                  </a:moveTo>
                  <a:cubicBezTo>
                    <a:pt x="1901" y="129"/>
                    <a:pt x="919" y="496"/>
                    <a:pt x="84" y="1063"/>
                  </a:cubicBezTo>
                  <a:cubicBezTo>
                    <a:pt x="70" y="1071"/>
                    <a:pt x="53" y="1080"/>
                    <a:pt x="41" y="1091"/>
                  </a:cubicBezTo>
                  <a:cubicBezTo>
                    <a:pt x="11" y="1111"/>
                    <a:pt x="0" y="1148"/>
                    <a:pt x="11" y="1180"/>
                  </a:cubicBezTo>
                  <a:cubicBezTo>
                    <a:pt x="13" y="1189"/>
                    <a:pt x="16" y="1195"/>
                    <a:pt x="21" y="1199"/>
                  </a:cubicBezTo>
                  <a:cubicBezTo>
                    <a:pt x="36" y="1221"/>
                    <a:pt x="61" y="1232"/>
                    <a:pt x="86" y="1232"/>
                  </a:cubicBezTo>
                  <a:cubicBezTo>
                    <a:pt x="102" y="1232"/>
                    <a:pt x="117" y="1228"/>
                    <a:pt x="130" y="1219"/>
                  </a:cubicBezTo>
                  <a:cubicBezTo>
                    <a:pt x="144" y="1211"/>
                    <a:pt x="154" y="1200"/>
                    <a:pt x="167" y="1193"/>
                  </a:cubicBezTo>
                  <a:cubicBezTo>
                    <a:pt x="984" y="639"/>
                    <a:pt x="1940" y="278"/>
                    <a:pt x="2925" y="156"/>
                  </a:cubicBezTo>
                  <a:cubicBezTo>
                    <a:pt x="2921" y="105"/>
                    <a:pt x="2913" y="54"/>
                    <a:pt x="290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70" name="Google Shape;3770;p64"/>
            <p:cNvSpPr/>
            <p:nvPr/>
          </p:nvSpPr>
          <p:spPr>
            <a:xfrm>
              <a:off x="1570425" y="2323425"/>
              <a:ext cx="109400" cy="196150"/>
            </a:xfrm>
            <a:custGeom>
              <a:avLst/>
              <a:gdLst/>
              <a:ahLst/>
              <a:cxnLst/>
              <a:rect l="l" t="t" r="r" b="b"/>
              <a:pathLst>
                <a:path w="4376" h="7846" extrusionOk="0">
                  <a:moveTo>
                    <a:pt x="0" y="0"/>
                  </a:moveTo>
                  <a:lnTo>
                    <a:pt x="0" y="0"/>
                  </a:lnTo>
                  <a:cubicBezTo>
                    <a:pt x="133" y="3292"/>
                    <a:pt x="1395" y="6440"/>
                    <a:pt x="4375" y="7846"/>
                  </a:cubicBezTo>
                  <a:cubicBezTo>
                    <a:pt x="4191" y="6306"/>
                    <a:pt x="3806" y="4775"/>
                    <a:pt x="3096" y="3395"/>
                  </a:cubicBezTo>
                  <a:cubicBezTo>
                    <a:pt x="2387" y="2015"/>
                    <a:pt x="1338" y="787"/>
                    <a:pt x="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71" name="Google Shape;3771;p64"/>
            <p:cNvSpPr/>
            <p:nvPr/>
          </p:nvSpPr>
          <p:spPr>
            <a:xfrm>
              <a:off x="1727650" y="2340025"/>
              <a:ext cx="137125" cy="177950"/>
            </a:xfrm>
            <a:custGeom>
              <a:avLst/>
              <a:gdLst/>
              <a:ahLst/>
              <a:cxnLst/>
              <a:rect l="l" t="t" r="r" b="b"/>
              <a:pathLst>
                <a:path w="5485" h="7118" extrusionOk="0">
                  <a:moveTo>
                    <a:pt x="5484" y="1"/>
                  </a:moveTo>
                  <a:lnTo>
                    <a:pt x="5484" y="1"/>
                  </a:lnTo>
                  <a:cubicBezTo>
                    <a:pt x="2511" y="1421"/>
                    <a:pt x="118" y="3825"/>
                    <a:pt x="0" y="7118"/>
                  </a:cubicBezTo>
                  <a:cubicBezTo>
                    <a:pt x="1344" y="6340"/>
                    <a:pt x="2598" y="5383"/>
                    <a:pt x="3586" y="4186"/>
                  </a:cubicBezTo>
                  <a:cubicBezTo>
                    <a:pt x="4575" y="2989"/>
                    <a:pt x="5289" y="1541"/>
                    <a:pt x="5484" y="1"/>
                  </a:cubicBezTo>
                  <a:close/>
                </a:path>
              </a:pathLst>
            </a:custGeom>
            <a:solidFill>
              <a:srgbClr val="292850"/>
            </a:solidFill>
            <a:ln>
              <a:noFill/>
            </a:ln>
          </p:spPr>
          <p:txBody>
            <a:bodyPr spcFirstLastPara="1" wrap="square" lIns="91425" tIns="91425" rIns="91425" bIns="91425" anchor="ctr" anchorCtr="0">
              <a:noAutofit/>
            </a:bodyPr>
            <a:lstStyle/>
            <a:p>
              <a:endParaRPr/>
            </a:p>
          </p:txBody>
        </p:sp>
        <p:sp>
          <p:nvSpPr>
            <p:cNvPr id="3772" name="Google Shape;3772;p64"/>
            <p:cNvSpPr/>
            <p:nvPr/>
          </p:nvSpPr>
          <p:spPr>
            <a:xfrm>
              <a:off x="1662700" y="2264275"/>
              <a:ext cx="1131575" cy="348400"/>
            </a:xfrm>
            <a:custGeom>
              <a:avLst/>
              <a:gdLst/>
              <a:ahLst/>
              <a:cxnLst/>
              <a:rect l="l" t="t" r="r" b="b"/>
              <a:pathLst>
                <a:path w="45263" h="13936" extrusionOk="0">
                  <a:moveTo>
                    <a:pt x="11981" y="0"/>
                  </a:moveTo>
                  <a:cubicBezTo>
                    <a:pt x="10885" y="0"/>
                    <a:pt x="9996" y="872"/>
                    <a:pt x="9968" y="1962"/>
                  </a:cubicBezTo>
                  <a:cubicBezTo>
                    <a:pt x="9655" y="1255"/>
                    <a:pt x="8947" y="760"/>
                    <a:pt x="8123" y="760"/>
                  </a:cubicBezTo>
                  <a:cubicBezTo>
                    <a:pt x="7010" y="760"/>
                    <a:pt x="6107" y="1662"/>
                    <a:pt x="6107" y="2776"/>
                  </a:cubicBezTo>
                  <a:cubicBezTo>
                    <a:pt x="6107" y="3032"/>
                    <a:pt x="6158" y="3276"/>
                    <a:pt x="6245" y="3503"/>
                  </a:cubicBezTo>
                  <a:cubicBezTo>
                    <a:pt x="5901" y="3231"/>
                    <a:pt x="5469" y="3068"/>
                    <a:pt x="4997" y="3068"/>
                  </a:cubicBezTo>
                  <a:cubicBezTo>
                    <a:pt x="3884" y="3068"/>
                    <a:pt x="2981" y="3971"/>
                    <a:pt x="2981" y="5084"/>
                  </a:cubicBezTo>
                  <a:cubicBezTo>
                    <a:pt x="2981" y="5566"/>
                    <a:pt x="3151" y="6008"/>
                    <a:pt x="3433" y="6354"/>
                  </a:cubicBezTo>
                  <a:cubicBezTo>
                    <a:pt x="3123" y="6162"/>
                    <a:pt x="2759" y="6048"/>
                    <a:pt x="2367" y="6048"/>
                  </a:cubicBezTo>
                  <a:cubicBezTo>
                    <a:pt x="1253" y="6048"/>
                    <a:pt x="351" y="6950"/>
                    <a:pt x="351" y="8064"/>
                  </a:cubicBezTo>
                  <a:cubicBezTo>
                    <a:pt x="351" y="8919"/>
                    <a:pt x="885" y="9649"/>
                    <a:pt x="1637" y="9941"/>
                  </a:cubicBezTo>
                  <a:cubicBezTo>
                    <a:pt x="705" y="10118"/>
                    <a:pt x="0" y="10936"/>
                    <a:pt x="0" y="11919"/>
                  </a:cubicBezTo>
                  <a:cubicBezTo>
                    <a:pt x="0" y="13033"/>
                    <a:pt x="902" y="13935"/>
                    <a:pt x="2016" y="13935"/>
                  </a:cubicBezTo>
                  <a:cubicBezTo>
                    <a:pt x="3129" y="13935"/>
                    <a:pt x="4032" y="13033"/>
                    <a:pt x="4032" y="11919"/>
                  </a:cubicBezTo>
                  <a:cubicBezTo>
                    <a:pt x="4032" y="11064"/>
                    <a:pt x="3498" y="10334"/>
                    <a:pt x="2747" y="10042"/>
                  </a:cubicBezTo>
                  <a:cubicBezTo>
                    <a:pt x="3678" y="9865"/>
                    <a:pt x="4383" y="9047"/>
                    <a:pt x="4383" y="8064"/>
                  </a:cubicBezTo>
                  <a:cubicBezTo>
                    <a:pt x="4383" y="7581"/>
                    <a:pt x="4213" y="7139"/>
                    <a:pt x="3932" y="6793"/>
                  </a:cubicBezTo>
                  <a:lnTo>
                    <a:pt x="3932" y="6793"/>
                  </a:lnTo>
                  <a:cubicBezTo>
                    <a:pt x="4241" y="6986"/>
                    <a:pt x="4605" y="7100"/>
                    <a:pt x="4997" y="7100"/>
                  </a:cubicBezTo>
                  <a:cubicBezTo>
                    <a:pt x="6111" y="7100"/>
                    <a:pt x="7013" y="6198"/>
                    <a:pt x="7013" y="5084"/>
                  </a:cubicBezTo>
                  <a:cubicBezTo>
                    <a:pt x="7013" y="4829"/>
                    <a:pt x="6964" y="4584"/>
                    <a:pt x="6877" y="4358"/>
                  </a:cubicBezTo>
                  <a:lnTo>
                    <a:pt x="6877" y="4358"/>
                  </a:lnTo>
                  <a:cubicBezTo>
                    <a:pt x="7219" y="4629"/>
                    <a:pt x="7651" y="4793"/>
                    <a:pt x="8123" y="4793"/>
                  </a:cubicBezTo>
                  <a:cubicBezTo>
                    <a:pt x="9219" y="4793"/>
                    <a:pt x="10108" y="3919"/>
                    <a:pt x="10136" y="2830"/>
                  </a:cubicBezTo>
                  <a:cubicBezTo>
                    <a:pt x="10449" y="3538"/>
                    <a:pt x="11157" y="4032"/>
                    <a:pt x="11981" y="4032"/>
                  </a:cubicBezTo>
                  <a:cubicBezTo>
                    <a:pt x="12871" y="4032"/>
                    <a:pt x="13628" y="3452"/>
                    <a:pt x="13893" y="2651"/>
                  </a:cubicBezTo>
                  <a:cubicBezTo>
                    <a:pt x="14004" y="3658"/>
                    <a:pt x="14858" y="4443"/>
                    <a:pt x="15896" y="4443"/>
                  </a:cubicBezTo>
                  <a:cubicBezTo>
                    <a:pt x="16265" y="4443"/>
                    <a:pt x="16611" y="4341"/>
                    <a:pt x="16908" y="4168"/>
                  </a:cubicBezTo>
                  <a:lnTo>
                    <a:pt x="16908" y="4168"/>
                  </a:lnTo>
                  <a:cubicBezTo>
                    <a:pt x="16784" y="4430"/>
                    <a:pt x="16713" y="4721"/>
                    <a:pt x="16713" y="5027"/>
                  </a:cubicBezTo>
                  <a:cubicBezTo>
                    <a:pt x="16713" y="6141"/>
                    <a:pt x="17617" y="7043"/>
                    <a:pt x="18730" y="7043"/>
                  </a:cubicBezTo>
                  <a:cubicBezTo>
                    <a:pt x="18903" y="7043"/>
                    <a:pt x="19071" y="7020"/>
                    <a:pt x="19232" y="6978"/>
                  </a:cubicBezTo>
                  <a:lnTo>
                    <a:pt x="19232" y="6978"/>
                  </a:lnTo>
                  <a:cubicBezTo>
                    <a:pt x="19062" y="7273"/>
                    <a:pt x="18964" y="7614"/>
                    <a:pt x="18964" y="7978"/>
                  </a:cubicBezTo>
                  <a:cubicBezTo>
                    <a:pt x="18964" y="9092"/>
                    <a:pt x="19866" y="9994"/>
                    <a:pt x="20980" y="9994"/>
                  </a:cubicBezTo>
                  <a:cubicBezTo>
                    <a:pt x="21663" y="9994"/>
                    <a:pt x="22266" y="9654"/>
                    <a:pt x="22631" y="9134"/>
                  </a:cubicBezTo>
                  <a:cubicBezTo>
                    <a:pt x="22996" y="9653"/>
                    <a:pt x="23598" y="9994"/>
                    <a:pt x="24282" y="9994"/>
                  </a:cubicBezTo>
                  <a:cubicBezTo>
                    <a:pt x="25395" y="9994"/>
                    <a:pt x="26298" y="9092"/>
                    <a:pt x="26298" y="7978"/>
                  </a:cubicBezTo>
                  <a:cubicBezTo>
                    <a:pt x="26298" y="7614"/>
                    <a:pt x="26201" y="7273"/>
                    <a:pt x="26031" y="6978"/>
                  </a:cubicBezTo>
                  <a:lnTo>
                    <a:pt x="26031" y="6978"/>
                  </a:lnTo>
                  <a:cubicBezTo>
                    <a:pt x="26191" y="7020"/>
                    <a:pt x="26359" y="7043"/>
                    <a:pt x="26532" y="7043"/>
                  </a:cubicBezTo>
                  <a:cubicBezTo>
                    <a:pt x="27646" y="7043"/>
                    <a:pt x="28548" y="6141"/>
                    <a:pt x="28548" y="5027"/>
                  </a:cubicBezTo>
                  <a:cubicBezTo>
                    <a:pt x="28548" y="4721"/>
                    <a:pt x="28478" y="4430"/>
                    <a:pt x="28355" y="4168"/>
                  </a:cubicBezTo>
                  <a:lnTo>
                    <a:pt x="28355" y="4168"/>
                  </a:lnTo>
                  <a:cubicBezTo>
                    <a:pt x="28653" y="4342"/>
                    <a:pt x="28998" y="4443"/>
                    <a:pt x="29366" y="4443"/>
                  </a:cubicBezTo>
                  <a:cubicBezTo>
                    <a:pt x="30404" y="4443"/>
                    <a:pt x="31256" y="3659"/>
                    <a:pt x="31370" y="2651"/>
                  </a:cubicBezTo>
                  <a:cubicBezTo>
                    <a:pt x="31636" y="3453"/>
                    <a:pt x="32390" y="4032"/>
                    <a:pt x="33282" y="4032"/>
                  </a:cubicBezTo>
                  <a:cubicBezTo>
                    <a:pt x="34105" y="4032"/>
                    <a:pt x="34811" y="3538"/>
                    <a:pt x="35125" y="2830"/>
                  </a:cubicBezTo>
                  <a:cubicBezTo>
                    <a:pt x="35155" y="3918"/>
                    <a:pt x="36044" y="4793"/>
                    <a:pt x="37139" y="4793"/>
                  </a:cubicBezTo>
                  <a:cubicBezTo>
                    <a:pt x="37610" y="4793"/>
                    <a:pt x="38042" y="4629"/>
                    <a:pt x="38386" y="4358"/>
                  </a:cubicBezTo>
                  <a:lnTo>
                    <a:pt x="38386" y="4358"/>
                  </a:lnTo>
                  <a:cubicBezTo>
                    <a:pt x="38299" y="4583"/>
                    <a:pt x="38248" y="4827"/>
                    <a:pt x="38248" y="5084"/>
                  </a:cubicBezTo>
                  <a:cubicBezTo>
                    <a:pt x="38248" y="6198"/>
                    <a:pt x="39151" y="7100"/>
                    <a:pt x="40264" y="7100"/>
                  </a:cubicBezTo>
                  <a:cubicBezTo>
                    <a:pt x="40657" y="7100"/>
                    <a:pt x="41020" y="6987"/>
                    <a:pt x="41331" y="6793"/>
                  </a:cubicBezTo>
                  <a:lnTo>
                    <a:pt x="41331" y="6793"/>
                  </a:lnTo>
                  <a:cubicBezTo>
                    <a:pt x="41049" y="7140"/>
                    <a:pt x="40879" y="7582"/>
                    <a:pt x="40879" y="8064"/>
                  </a:cubicBezTo>
                  <a:cubicBezTo>
                    <a:pt x="40879" y="9047"/>
                    <a:pt x="41584" y="9865"/>
                    <a:pt x="42516" y="10042"/>
                  </a:cubicBezTo>
                  <a:cubicBezTo>
                    <a:pt x="41764" y="10335"/>
                    <a:pt x="41230" y="11064"/>
                    <a:pt x="41230" y="11919"/>
                  </a:cubicBezTo>
                  <a:cubicBezTo>
                    <a:pt x="41230" y="13033"/>
                    <a:pt x="42133" y="13935"/>
                    <a:pt x="43246" y="13935"/>
                  </a:cubicBezTo>
                  <a:cubicBezTo>
                    <a:pt x="44360" y="13935"/>
                    <a:pt x="45263" y="13033"/>
                    <a:pt x="45263" y="11919"/>
                  </a:cubicBezTo>
                  <a:cubicBezTo>
                    <a:pt x="45263" y="10936"/>
                    <a:pt x="44558" y="10118"/>
                    <a:pt x="43626" y="9941"/>
                  </a:cubicBezTo>
                  <a:cubicBezTo>
                    <a:pt x="44378" y="9648"/>
                    <a:pt x="44912" y="8919"/>
                    <a:pt x="44912" y="8064"/>
                  </a:cubicBezTo>
                  <a:cubicBezTo>
                    <a:pt x="44912" y="6950"/>
                    <a:pt x="44009" y="6048"/>
                    <a:pt x="42896" y="6048"/>
                  </a:cubicBezTo>
                  <a:cubicBezTo>
                    <a:pt x="42504" y="6048"/>
                    <a:pt x="42140" y="6161"/>
                    <a:pt x="41830" y="6354"/>
                  </a:cubicBezTo>
                  <a:cubicBezTo>
                    <a:pt x="42111" y="6007"/>
                    <a:pt x="42280" y="5565"/>
                    <a:pt x="42280" y="5084"/>
                  </a:cubicBezTo>
                  <a:cubicBezTo>
                    <a:pt x="42280" y="3971"/>
                    <a:pt x="41378" y="3068"/>
                    <a:pt x="40264" y="3068"/>
                  </a:cubicBezTo>
                  <a:cubicBezTo>
                    <a:pt x="39793" y="3068"/>
                    <a:pt x="39361" y="3231"/>
                    <a:pt x="39018" y="3503"/>
                  </a:cubicBezTo>
                  <a:cubicBezTo>
                    <a:pt x="39105" y="3277"/>
                    <a:pt x="39155" y="3034"/>
                    <a:pt x="39155" y="2776"/>
                  </a:cubicBezTo>
                  <a:cubicBezTo>
                    <a:pt x="39155" y="1662"/>
                    <a:pt x="38252" y="760"/>
                    <a:pt x="37139" y="760"/>
                  </a:cubicBezTo>
                  <a:cubicBezTo>
                    <a:pt x="36316" y="760"/>
                    <a:pt x="35609" y="1255"/>
                    <a:pt x="35295" y="1962"/>
                  </a:cubicBezTo>
                  <a:cubicBezTo>
                    <a:pt x="35265" y="875"/>
                    <a:pt x="34377" y="0"/>
                    <a:pt x="33282" y="0"/>
                  </a:cubicBezTo>
                  <a:cubicBezTo>
                    <a:pt x="32244" y="0"/>
                    <a:pt x="31391" y="783"/>
                    <a:pt x="31278" y="1791"/>
                  </a:cubicBezTo>
                  <a:cubicBezTo>
                    <a:pt x="31012" y="989"/>
                    <a:pt x="30258" y="411"/>
                    <a:pt x="29366" y="411"/>
                  </a:cubicBezTo>
                  <a:cubicBezTo>
                    <a:pt x="28253" y="411"/>
                    <a:pt x="27350" y="1313"/>
                    <a:pt x="27350" y="2427"/>
                  </a:cubicBezTo>
                  <a:cubicBezTo>
                    <a:pt x="27350" y="2733"/>
                    <a:pt x="27421" y="3024"/>
                    <a:pt x="27544" y="3286"/>
                  </a:cubicBezTo>
                  <a:cubicBezTo>
                    <a:pt x="27246" y="3112"/>
                    <a:pt x="26901" y="3011"/>
                    <a:pt x="26532" y="3011"/>
                  </a:cubicBezTo>
                  <a:cubicBezTo>
                    <a:pt x="25419" y="3011"/>
                    <a:pt x="24516" y="3914"/>
                    <a:pt x="24516" y="5027"/>
                  </a:cubicBezTo>
                  <a:cubicBezTo>
                    <a:pt x="24516" y="5391"/>
                    <a:pt x="24613" y="5734"/>
                    <a:pt x="24783" y="6028"/>
                  </a:cubicBezTo>
                  <a:cubicBezTo>
                    <a:pt x="24623" y="5987"/>
                    <a:pt x="24456" y="5962"/>
                    <a:pt x="24282" y="5962"/>
                  </a:cubicBezTo>
                  <a:cubicBezTo>
                    <a:pt x="23599" y="5962"/>
                    <a:pt x="22996" y="6303"/>
                    <a:pt x="22631" y="6824"/>
                  </a:cubicBezTo>
                  <a:cubicBezTo>
                    <a:pt x="22266" y="6305"/>
                    <a:pt x="21664" y="5962"/>
                    <a:pt x="20980" y="5962"/>
                  </a:cubicBezTo>
                  <a:cubicBezTo>
                    <a:pt x="20806" y="5962"/>
                    <a:pt x="20640" y="5987"/>
                    <a:pt x="20478" y="6028"/>
                  </a:cubicBezTo>
                  <a:cubicBezTo>
                    <a:pt x="20648" y="5734"/>
                    <a:pt x="20746" y="5391"/>
                    <a:pt x="20746" y="5027"/>
                  </a:cubicBezTo>
                  <a:cubicBezTo>
                    <a:pt x="20746" y="3914"/>
                    <a:pt x="19844" y="3011"/>
                    <a:pt x="18730" y="3011"/>
                  </a:cubicBezTo>
                  <a:cubicBezTo>
                    <a:pt x="18361" y="3011"/>
                    <a:pt x="18015" y="3113"/>
                    <a:pt x="17718" y="3286"/>
                  </a:cubicBezTo>
                  <a:cubicBezTo>
                    <a:pt x="17842" y="3024"/>
                    <a:pt x="17912" y="2733"/>
                    <a:pt x="17912" y="2427"/>
                  </a:cubicBezTo>
                  <a:cubicBezTo>
                    <a:pt x="17912" y="1313"/>
                    <a:pt x="17010" y="411"/>
                    <a:pt x="15896" y="411"/>
                  </a:cubicBezTo>
                  <a:cubicBezTo>
                    <a:pt x="15005" y="411"/>
                    <a:pt x="14249" y="990"/>
                    <a:pt x="13984" y="1791"/>
                  </a:cubicBezTo>
                  <a:cubicBezTo>
                    <a:pt x="13872" y="784"/>
                    <a:pt x="13019" y="0"/>
                    <a:pt x="119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73" name="Google Shape;3773;p64"/>
            <p:cNvSpPr/>
            <p:nvPr/>
          </p:nvSpPr>
          <p:spPr>
            <a:xfrm>
              <a:off x="1672900" y="2614125"/>
              <a:ext cx="100825" cy="100850"/>
            </a:xfrm>
            <a:custGeom>
              <a:avLst/>
              <a:gdLst/>
              <a:ahLst/>
              <a:cxnLst/>
              <a:rect l="l" t="t" r="r" b="b"/>
              <a:pathLst>
                <a:path w="4033" h="4034" extrusionOk="0">
                  <a:moveTo>
                    <a:pt x="2017" y="1"/>
                  </a:moveTo>
                  <a:cubicBezTo>
                    <a:pt x="904" y="1"/>
                    <a:pt x="0" y="903"/>
                    <a:pt x="0" y="2017"/>
                  </a:cubicBezTo>
                  <a:cubicBezTo>
                    <a:pt x="0" y="3130"/>
                    <a:pt x="904" y="4033"/>
                    <a:pt x="2017" y="4033"/>
                  </a:cubicBezTo>
                  <a:cubicBezTo>
                    <a:pt x="3130" y="4033"/>
                    <a:pt x="4033" y="3130"/>
                    <a:pt x="4033" y="2017"/>
                  </a:cubicBezTo>
                  <a:cubicBezTo>
                    <a:pt x="4033" y="903"/>
                    <a:pt x="3130" y="1"/>
                    <a:pt x="2017" y="1"/>
                  </a:cubicBezTo>
                  <a:close/>
                </a:path>
              </a:pathLst>
            </a:custGeom>
            <a:solidFill>
              <a:srgbClr val="FDE7E3"/>
            </a:solidFill>
            <a:ln>
              <a:noFill/>
            </a:ln>
          </p:spPr>
          <p:txBody>
            <a:bodyPr spcFirstLastPara="1" wrap="square" lIns="91425" tIns="91425" rIns="91425" bIns="91425" anchor="ctr" anchorCtr="0">
              <a:noAutofit/>
            </a:bodyPr>
            <a:lstStyle/>
            <a:p>
              <a:endParaRPr/>
            </a:p>
          </p:txBody>
        </p:sp>
        <p:sp>
          <p:nvSpPr>
            <p:cNvPr id="3774" name="Google Shape;3774;p64"/>
            <p:cNvSpPr/>
            <p:nvPr/>
          </p:nvSpPr>
          <p:spPr>
            <a:xfrm>
              <a:off x="2683150" y="2614125"/>
              <a:ext cx="100850" cy="100850"/>
            </a:xfrm>
            <a:custGeom>
              <a:avLst/>
              <a:gdLst/>
              <a:ahLst/>
              <a:cxnLst/>
              <a:rect l="l" t="t" r="r" b="b"/>
              <a:pathLst>
                <a:path w="4034" h="4034" extrusionOk="0">
                  <a:moveTo>
                    <a:pt x="2017" y="1"/>
                  </a:moveTo>
                  <a:cubicBezTo>
                    <a:pt x="904" y="1"/>
                    <a:pt x="1" y="903"/>
                    <a:pt x="1" y="2017"/>
                  </a:cubicBezTo>
                  <a:cubicBezTo>
                    <a:pt x="1" y="3130"/>
                    <a:pt x="904" y="4033"/>
                    <a:pt x="2017" y="4033"/>
                  </a:cubicBezTo>
                  <a:cubicBezTo>
                    <a:pt x="3130" y="4033"/>
                    <a:pt x="4033" y="3130"/>
                    <a:pt x="4033" y="2017"/>
                  </a:cubicBezTo>
                  <a:cubicBezTo>
                    <a:pt x="4033" y="903"/>
                    <a:pt x="3130" y="1"/>
                    <a:pt x="20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75" name="Google Shape;3775;p64"/>
            <p:cNvSpPr/>
            <p:nvPr/>
          </p:nvSpPr>
          <p:spPr>
            <a:xfrm>
              <a:off x="1716000" y="2706900"/>
              <a:ext cx="1024900" cy="517225"/>
            </a:xfrm>
            <a:custGeom>
              <a:avLst/>
              <a:gdLst/>
              <a:ahLst/>
              <a:cxnLst/>
              <a:rect l="l" t="t" r="r" b="b"/>
              <a:pathLst>
                <a:path w="40996" h="20689" extrusionOk="0">
                  <a:moveTo>
                    <a:pt x="2017" y="0"/>
                  </a:moveTo>
                  <a:cubicBezTo>
                    <a:pt x="904" y="0"/>
                    <a:pt x="0" y="903"/>
                    <a:pt x="0" y="2016"/>
                  </a:cubicBezTo>
                  <a:cubicBezTo>
                    <a:pt x="0" y="3130"/>
                    <a:pt x="904" y="4033"/>
                    <a:pt x="2017" y="4033"/>
                  </a:cubicBezTo>
                  <a:cubicBezTo>
                    <a:pt x="2231" y="4033"/>
                    <a:pt x="2434" y="4000"/>
                    <a:pt x="2628" y="3938"/>
                  </a:cubicBezTo>
                  <a:lnTo>
                    <a:pt x="2628" y="3938"/>
                  </a:lnTo>
                  <a:cubicBezTo>
                    <a:pt x="2217" y="4307"/>
                    <a:pt x="1958" y="4840"/>
                    <a:pt x="1958" y="5436"/>
                  </a:cubicBezTo>
                  <a:cubicBezTo>
                    <a:pt x="1958" y="6550"/>
                    <a:pt x="2860" y="7452"/>
                    <a:pt x="3974" y="7452"/>
                  </a:cubicBezTo>
                  <a:cubicBezTo>
                    <a:pt x="4298" y="7452"/>
                    <a:pt x="4603" y="7374"/>
                    <a:pt x="4872" y="7239"/>
                  </a:cubicBezTo>
                  <a:lnTo>
                    <a:pt x="4872" y="7239"/>
                  </a:lnTo>
                  <a:cubicBezTo>
                    <a:pt x="4515" y="7602"/>
                    <a:pt x="4295" y="8100"/>
                    <a:pt x="4295" y="8650"/>
                  </a:cubicBezTo>
                  <a:cubicBezTo>
                    <a:pt x="4295" y="9764"/>
                    <a:pt x="5198" y="10666"/>
                    <a:pt x="6311" y="10666"/>
                  </a:cubicBezTo>
                  <a:cubicBezTo>
                    <a:pt x="6844" y="10666"/>
                    <a:pt x="7327" y="10457"/>
                    <a:pt x="7688" y="10121"/>
                  </a:cubicBezTo>
                  <a:lnTo>
                    <a:pt x="7688" y="10121"/>
                  </a:lnTo>
                  <a:cubicBezTo>
                    <a:pt x="7430" y="10460"/>
                    <a:pt x="7276" y="10881"/>
                    <a:pt x="7276" y="11339"/>
                  </a:cubicBezTo>
                  <a:cubicBezTo>
                    <a:pt x="7276" y="12452"/>
                    <a:pt x="8178" y="13355"/>
                    <a:pt x="9292" y="13355"/>
                  </a:cubicBezTo>
                  <a:cubicBezTo>
                    <a:pt x="9797" y="13355"/>
                    <a:pt x="10257" y="13167"/>
                    <a:pt x="10611" y="12861"/>
                  </a:cubicBezTo>
                  <a:lnTo>
                    <a:pt x="10611" y="12861"/>
                  </a:lnTo>
                  <a:cubicBezTo>
                    <a:pt x="10424" y="13167"/>
                    <a:pt x="10314" y="13526"/>
                    <a:pt x="10314" y="13911"/>
                  </a:cubicBezTo>
                  <a:cubicBezTo>
                    <a:pt x="10314" y="15024"/>
                    <a:pt x="11217" y="15927"/>
                    <a:pt x="12330" y="15927"/>
                  </a:cubicBezTo>
                  <a:cubicBezTo>
                    <a:pt x="12813" y="15927"/>
                    <a:pt x="13256" y="15757"/>
                    <a:pt x="13603" y="15473"/>
                  </a:cubicBezTo>
                  <a:lnTo>
                    <a:pt x="13603" y="15473"/>
                  </a:lnTo>
                  <a:cubicBezTo>
                    <a:pt x="13518" y="15695"/>
                    <a:pt x="13470" y="15937"/>
                    <a:pt x="13470" y="16189"/>
                  </a:cubicBezTo>
                  <a:cubicBezTo>
                    <a:pt x="13470" y="17302"/>
                    <a:pt x="14372" y="18205"/>
                    <a:pt x="15486" y="18205"/>
                  </a:cubicBezTo>
                  <a:cubicBezTo>
                    <a:pt x="16101" y="18205"/>
                    <a:pt x="16649" y="17929"/>
                    <a:pt x="17019" y="17495"/>
                  </a:cubicBezTo>
                  <a:lnTo>
                    <a:pt x="17019" y="17495"/>
                  </a:lnTo>
                  <a:cubicBezTo>
                    <a:pt x="16827" y="17813"/>
                    <a:pt x="16714" y="18186"/>
                    <a:pt x="16714" y="18585"/>
                  </a:cubicBezTo>
                  <a:cubicBezTo>
                    <a:pt x="16714" y="19746"/>
                    <a:pt x="17656" y="20688"/>
                    <a:pt x="18817" y="20688"/>
                  </a:cubicBezTo>
                  <a:cubicBezTo>
                    <a:pt x="19505" y="20688"/>
                    <a:pt x="20114" y="20356"/>
                    <a:pt x="20497" y="19847"/>
                  </a:cubicBezTo>
                  <a:cubicBezTo>
                    <a:pt x="20882" y="20357"/>
                    <a:pt x="21490" y="20688"/>
                    <a:pt x="22178" y="20688"/>
                  </a:cubicBezTo>
                  <a:cubicBezTo>
                    <a:pt x="23340" y="20688"/>
                    <a:pt x="24282" y="19745"/>
                    <a:pt x="24282" y="18585"/>
                  </a:cubicBezTo>
                  <a:cubicBezTo>
                    <a:pt x="24282" y="18185"/>
                    <a:pt x="24168" y="17813"/>
                    <a:pt x="23976" y="17495"/>
                  </a:cubicBezTo>
                  <a:lnTo>
                    <a:pt x="23976" y="17495"/>
                  </a:lnTo>
                  <a:cubicBezTo>
                    <a:pt x="24346" y="17929"/>
                    <a:pt x="24895" y="18205"/>
                    <a:pt x="25510" y="18205"/>
                  </a:cubicBezTo>
                  <a:cubicBezTo>
                    <a:pt x="26623" y="18205"/>
                    <a:pt x="27526" y="17302"/>
                    <a:pt x="27526" y="16189"/>
                  </a:cubicBezTo>
                  <a:cubicBezTo>
                    <a:pt x="27526" y="15937"/>
                    <a:pt x="27477" y="15695"/>
                    <a:pt x="27392" y="15473"/>
                  </a:cubicBezTo>
                  <a:lnTo>
                    <a:pt x="27392" y="15473"/>
                  </a:lnTo>
                  <a:cubicBezTo>
                    <a:pt x="27739" y="15756"/>
                    <a:pt x="28181" y="15927"/>
                    <a:pt x="28665" y="15927"/>
                  </a:cubicBezTo>
                  <a:cubicBezTo>
                    <a:pt x="29779" y="15927"/>
                    <a:pt x="30681" y="15024"/>
                    <a:pt x="30681" y="13911"/>
                  </a:cubicBezTo>
                  <a:cubicBezTo>
                    <a:pt x="30681" y="13526"/>
                    <a:pt x="30572" y="13167"/>
                    <a:pt x="30385" y="12861"/>
                  </a:cubicBezTo>
                  <a:lnTo>
                    <a:pt x="30385" y="12861"/>
                  </a:lnTo>
                  <a:cubicBezTo>
                    <a:pt x="30737" y="13168"/>
                    <a:pt x="31198" y="13355"/>
                    <a:pt x="31703" y="13355"/>
                  </a:cubicBezTo>
                  <a:cubicBezTo>
                    <a:pt x="32817" y="13355"/>
                    <a:pt x="33719" y="12452"/>
                    <a:pt x="33719" y="11339"/>
                  </a:cubicBezTo>
                  <a:cubicBezTo>
                    <a:pt x="33719" y="10881"/>
                    <a:pt x="33565" y="10460"/>
                    <a:pt x="33308" y="10121"/>
                  </a:cubicBezTo>
                  <a:lnTo>
                    <a:pt x="33308" y="10121"/>
                  </a:lnTo>
                  <a:cubicBezTo>
                    <a:pt x="33668" y="10459"/>
                    <a:pt x="34151" y="10666"/>
                    <a:pt x="34684" y="10666"/>
                  </a:cubicBezTo>
                  <a:cubicBezTo>
                    <a:pt x="35797" y="10666"/>
                    <a:pt x="36700" y="9763"/>
                    <a:pt x="36700" y="8650"/>
                  </a:cubicBezTo>
                  <a:cubicBezTo>
                    <a:pt x="36700" y="8100"/>
                    <a:pt x="36479" y="7602"/>
                    <a:pt x="36123" y="7239"/>
                  </a:cubicBezTo>
                  <a:lnTo>
                    <a:pt x="36123" y="7239"/>
                  </a:lnTo>
                  <a:cubicBezTo>
                    <a:pt x="36394" y="7374"/>
                    <a:pt x="36699" y="7452"/>
                    <a:pt x="37021" y="7452"/>
                  </a:cubicBezTo>
                  <a:cubicBezTo>
                    <a:pt x="38135" y="7452"/>
                    <a:pt x="39038" y="6550"/>
                    <a:pt x="39038" y="5436"/>
                  </a:cubicBezTo>
                  <a:cubicBezTo>
                    <a:pt x="39038" y="4840"/>
                    <a:pt x="38778" y="4307"/>
                    <a:pt x="38368" y="3938"/>
                  </a:cubicBezTo>
                  <a:lnTo>
                    <a:pt x="38368" y="3938"/>
                  </a:lnTo>
                  <a:cubicBezTo>
                    <a:pt x="38560" y="4000"/>
                    <a:pt x="38765" y="4033"/>
                    <a:pt x="38979" y="4033"/>
                  </a:cubicBezTo>
                  <a:cubicBezTo>
                    <a:pt x="40092" y="4033"/>
                    <a:pt x="40995" y="3130"/>
                    <a:pt x="40995" y="2016"/>
                  </a:cubicBezTo>
                  <a:cubicBezTo>
                    <a:pt x="40995" y="903"/>
                    <a:pt x="40092" y="0"/>
                    <a:pt x="38979" y="0"/>
                  </a:cubicBezTo>
                  <a:cubicBezTo>
                    <a:pt x="37865" y="0"/>
                    <a:pt x="36963" y="903"/>
                    <a:pt x="36963" y="2016"/>
                  </a:cubicBezTo>
                  <a:cubicBezTo>
                    <a:pt x="36963" y="2612"/>
                    <a:pt x="37222" y="3146"/>
                    <a:pt x="37632" y="3515"/>
                  </a:cubicBezTo>
                  <a:cubicBezTo>
                    <a:pt x="37440" y="3453"/>
                    <a:pt x="37235" y="3419"/>
                    <a:pt x="37021" y="3419"/>
                  </a:cubicBezTo>
                  <a:cubicBezTo>
                    <a:pt x="35908" y="3419"/>
                    <a:pt x="35005" y="4323"/>
                    <a:pt x="35005" y="5436"/>
                  </a:cubicBezTo>
                  <a:cubicBezTo>
                    <a:pt x="35005" y="5986"/>
                    <a:pt x="35226" y="6484"/>
                    <a:pt x="35583" y="6848"/>
                  </a:cubicBezTo>
                  <a:cubicBezTo>
                    <a:pt x="35312" y="6712"/>
                    <a:pt x="35007" y="6634"/>
                    <a:pt x="34684" y="6634"/>
                  </a:cubicBezTo>
                  <a:cubicBezTo>
                    <a:pt x="33570" y="6634"/>
                    <a:pt x="32668" y="7537"/>
                    <a:pt x="32668" y="8650"/>
                  </a:cubicBezTo>
                  <a:cubicBezTo>
                    <a:pt x="32668" y="9108"/>
                    <a:pt x="32822" y="9530"/>
                    <a:pt x="33080" y="9868"/>
                  </a:cubicBezTo>
                  <a:cubicBezTo>
                    <a:pt x="32720" y="9531"/>
                    <a:pt x="32236" y="9323"/>
                    <a:pt x="31703" y="9323"/>
                  </a:cubicBezTo>
                  <a:cubicBezTo>
                    <a:pt x="30590" y="9323"/>
                    <a:pt x="29687" y="10225"/>
                    <a:pt x="29687" y="11339"/>
                  </a:cubicBezTo>
                  <a:cubicBezTo>
                    <a:pt x="29687" y="11723"/>
                    <a:pt x="29797" y="12082"/>
                    <a:pt x="29984" y="12388"/>
                  </a:cubicBezTo>
                  <a:cubicBezTo>
                    <a:pt x="29631" y="12081"/>
                    <a:pt x="29171" y="11894"/>
                    <a:pt x="28666" y="11894"/>
                  </a:cubicBezTo>
                  <a:cubicBezTo>
                    <a:pt x="27552" y="11894"/>
                    <a:pt x="26650" y="12797"/>
                    <a:pt x="26650" y="13911"/>
                  </a:cubicBezTo>
                  <a:cubicBezTo>
                    <a:pt x="26650" y="14163"/>
                    <a:pt x="26698" y="14404"/>
                    <a:pt x="26783" y="14627"/>
                  </a:cubicBezTo>
                  <a:cubicBezTo>
                    <a:pt x="26436" y="14344"/>
                    <a:pt x="25993" y="14173"/>
                    <a:pt x="25510" y="14173"/>
                  </a:cubicBezTo>
                  <a:cubicBezTo>
                    <a:pt x="24397" y="14173"/>
                    <a:pt x="23494" y="15075"/>
                    <a:pt x="23494" y="16189"/>
                  </a:cubicBezTo>
                  <a:cubicBezTo>
                    <a:pt x="23494" y="16569"/>
                    <a:pt x="23601" y="16922"/>
                    <a:pt x="23783" y="17225"/>
                  </a:cubicBezTo>
                  <a:cubicBezTo>
                    <a:pt x="23397" y="16770"/>
                    <a:pt x="22823" y="16481"/>
                    <a:pt x="22178" y="16481"/>
                  </a:cubicBezTo>
                  <a:cubicBezTo>
                    <a:pt x="21490" y="16481"/>
                    <a:pt x="20882" y="16812"/>
                    <a:pt x="20498" y="17322"/>
                  </a:cubicBezTo>
                  <a:cubicBezTo>
                    <a:pt x="20114" y="16811"/>
                    <a:pt x="19506" y="16481"/>
                    <a:pt x="18817" y="16481"/>
                  </a:cubicBezTo>
                  <a:cubicBezTo>
                    <a:pt x="18175" y="16481"/>
                    <a:pt x="17600" y="16770"/>
                    <a:pt x="17213" y="17225"/>
                  </a:cubicBezTo>
                  <a:cubicBezTo>
                    <a:pt x="17395" y="16922"/>
                    <a:pt x="17502" y="16569"/>
                    <a:pt x="17502" y="16189"/>
                  </a:cubicBezTo>
                  <a:cubicBezTo>
                    <a:pt x="17502" y="15075"/>
                    <a:pt x="16600" y="14173"/>
                    <a:pt x="15486" y="14173"/>
                  </a:cubicBezTo>
                  <a:cubicBezTo>
                    <a:pt x="15002" y="14173"/>
                    <a:pt x="14560" y="14343"/>
                    <a:pt x="14212" y="14627"/>
                  </a:cubicBezTo>
                  <a:cubicBezTo>
                    <a:pt x="14298" y="14404"/>
                    <a:pt x="14346" y="14163"/>
                    <a:pt x="14346" y="13911"/>
                  </a:cubicBezTo>
                  <a:cubicBezTo>
                    <a:pt x="14346" y="12797"/>
                    <a:pt x="13444" y="11894"/>
                    <a:pt x="12330" y="11894"/>
                  </a:cubicBezTo>
                  <a:cubicBezTo>
                    <a:pt x="11825" y="11894"/>
                    <a:pt x="11365" y="12082"/>
                    <a:pt x="11011" y="12388"/>
                  </a:cubicBezTo>
                  <a:cubicBezTo>
                    <a:pt x="11198" y="12082"/>
                    <a:pt x="11308" y="11723"/>
                    <a:pt x="11308" y="11339"/>
                  </a:cubicBezTo>
                  <a:cubicBezTo>
                    <a:pt x="11308" y="10225"/>
                    <a:pt x="10405" y="9323"/>
                    <a:pt x="9292" y="9323"/>
                  </a:cubicBezTo>
                  <a:cubicBezTo>
                    <a:pt x="8759" y="9323"/>
                    <a:pt x="8276" y="9531"/>
                    <a:pt x="7916" y="9868"/>
                  </a:cubicBezTo>
                  <a:cubicBezTo>
                    <a:pt x="8173" y="9530"/>
                    <a:pt x="8327" y="9108"/>
                    <a:pt x="8327" y="8650"/>
                  </a:cubicBezTo>
                  <a:cubicBezTo>
                    <a:pt x="8327" y="7536"/>
                    <a:pt x="7425" y="6634"/>
                    <a:pt x="6311" y="6634"/>
                  </a:cubicBezTo>
                  <a:cubicBezTo>
                    <a:pt x="5987" y="6634"/>
                    <a:pt x="5683" y="6712"/>
                    <a:pt x="5412" y="6848"/>
                  </a:cubicBezTo>
                  <a:cubicBezTo>
                    <a:pt x="5770" y="6484"/>
                    <a:pt x="5990" y="5986"/>
                    <a:pt x="5990" y="5436"/>
                  </a:cubicBezTo>
                  <a:cubicBezTo>
                    <a:pt x="5990" y="4323"/>
                    <a:pt x="5087" y="3419"/>
                    <a:pt x="3974" y="3419"/>
                  </a:cubicBezTo>
                  <a:cubicBezTo>
                    <a:pt x="3760" y="3419"/>
                    <a:pt x="3555" y="3453"/>
                    <a:pt x="3363" y="3515"/>
                  </a:cubicBezTo>
                  <a:cubicBezTo>
                    <a:pt x="3774" y="3146"/>
                    <a:pt x="4033" y="2612"/>
                    <a:pt x="4033" y="2016"/>
                  </a:cubicBezTo>
                  <a:cubicBezTo>
                    <a:pt x="4033" y="903"/>
                    <a:pt x="3131" y="0"/>
                    <a:pt x="201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76" name="Google Shape;3776;p64"/>
            <p:cNvSpPr/>
            <p:nvPr/>
          </p:nvSpPr>
          <p:spPr>
            <a:xfrm>
              <a:off x="1697800" y="2301725"/>
              <a:ext cx="1069625" cy="887325"/>
            </a:xfrm>
            <a:custGeom>
              <a:avLst/>
              <a:gdLst/>
              <a:ahLst/>
              <a:cxnLst/>
              <a:rect l="l" t="t" r="r" b="b"/>
              <a:pathLst>
                <a:path w="42785" h="35493" extrusionOk="0">
                  <a:moveTo>
                    <a:pt x="31232" y="1"/>
                  </a:moveTo>
                  <a:cubicBezTo>
                    <a:pt x="24319" y="1"/>
                    <a:pt x="21203" y="8435"/>
                    <a:pt x="21203" y="8435"/>
                  </a:cubicBezTo>
                  <a:lnTo>
                    <a:pt x="21180" y="8423"/>
                  </a:lnTo>
                  <a:cubicBezTo>
                    <a:pt x="19381" y="4371"/>
                    <a:pt x="15675" y="473"/>
                    <a:pt x="11076" y="473"/>
                  </a:cubicBezTo>
                  <a:cubicBezTo>
                    <a:pt x="10601" y="473"/>
                    <a:pt x="10117" y="514"/>
                    <a:pt x="9624" y="602"/>
                  </a:cubicBezTo>
                  <a:cubicBezTo>
                    <a:pt x="5791" y="1280"/>
                    <a:pt x="2327" y="3882"/>
                    <a:pt x="1092" y="7637"/>
                  </a:cubicBezTo>
                  <a:cubicBezTo>
                    <a:pt x="0" y="10956"/>
                    <a:pt x="834" y="14705"/>
                    <a:pt x="2333" y="17760"/>
                  </a:cubicBezTo>
                  <a:cubicBezTo>
                    <a:pt x="6328" y="25905"/>
                    <a:pt x="14307" y="30913"/>
                    <a:pt x="21802" y="35446"/>
                  </a:cubicBezTo>
                  <a:lnTo>
                    <a:pt x="21803" y="35492"/>
                  </a:lnTo>
                  <a:cubicBezTo>
                    <a:pt x="21803" y="35492"/>
                    <a:pt x="21816" y="35483"/>
                    <a:pt x="21839" y="35468"/>
                  </a:cubicBezTo>
                  <a:cubicBezTo>
                    <a:pt x="21847" y="35473"/>
                    <a:pt x="21857" y="35478"/>
                    <a:pt x="21857" y="35478"/>
                  </a:cubicBezTo>
                  <a:lnTo>
                    <a:pt x="21857" y="35456"/>
                  </a:lnTo>
                  <a:cubicBezTo>
                    <a:pt x="29535" y="30303"/>
                    <a:pt x="38144" y="24397"/>
                    <a:pt x="41123" y="15140"/>
                  </a:cubicBezTo>
                  <a:cubicBezTo>
                    <a:pt x="42785" y="9978"/>
                    <a:pt x="41619" y="4303"/>
                    <a:pt x="36637" y="1558"/>
                  </a:cubicBezTo>
                  <a:cubicBezTo>
                    <a:pt x="34628" y="451"/>
                    <a:pt x="32828" y="1"/>
                    <a:pt x="3123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7" name="Google Shape;3777;p64"/>
            <p:cNvSpPr/>
            <p:nvPr/>
          </p:nvSpPr>
          <p:spPr>
            <a:xfrm>
              <a:off x="1967275" y="2758525"/>
              <a:ext cx="290300" cy="196000"/>
            </a:xfrm>
            <a:custGeom>
              <a:avLst/>
              <a:gdLst/>
              <a:ahLst/>
              <a:cxnLst/>
              <a:rect l="l" t="t" r="r" b="b"/>
              <a:pathLst>
                <a:path w="11612" h="7840" extrusionOk="0">
                  <a:moveTo>
                    <a:pt x="8071" y="1"/>
                  </a:moveTo>
                  <a:cubicBezTo>
                    <a:pt x="7365" y="1"/>
                    <a:pt x="6647" y="182"/>
                    <a:pt x="6024" y="512"/>
                  </a:cubicBezTo>
                  <a:cubicBezTo>
                    <a:pt x="4695" y="1216"/>
                    <a:pt x="3744" y="2474"/>
                    <a:pt x="3028" y="3795"/>
                  </a:cubicBezTo>
                  <a:cubicBezTo>
                    <a:pt x="2677" y="4443"/>
                    <a:pt x="2366" y="5122"/>
                    <a:pt x="1892" y="5685"/>
                  </a:cubicBezTo>
                  <a:cubicBezTo>
                    <a:pt x="1425" y="6239"/>
                    <a:pt x="759" y="6679"/>
                    <a:pt x="35" y="6679"/>
                  </a:cubicBezTo>
                  <a:cubicBezTo>
                    <a:pt x="24" y="6679"/>
                    <a:pt x="12" y="6679"/>
                    <a:pt x="0" y="6679"/>
                  </a:cubicBezTo>
                  <a:lnTo>
                    <a:pt x="0" y="6679"/>
                  </a:lnTo>
                  <a:cubicBezTo>
                    <a:pt x="1605" y="7320"/>
                    <a:pt x="3092" y="7840"/>
                    <a:pt x="4811" y="7840"/>
                  </a:cubicBezTo>
                  <a:cubicBezTo>
                    <a:pt x="4845" y="7840"/>
                    <a:pt x="4880" y="7839"/>
                    <a:pt x="4915" y="7839"/>
                  </a:cubicBezTo>
                  <a:cubicBezTo>
                    <a:pt x="6678" y="7816"/>
                    <a:pt x="8495" y="7186"/>
                    <a:pt x="9641" y="5846"/>
                  </a:cubicBezTo>
                  <a:cubicBezTo>
                    <a:pt x="10784" y="4508"/>
                    <a:pt x="11612" y="1885"/>
                    <a:pt x="10265" y="749"/>
                  </a:cubicBezTo>
                  <a:cubicBezTo>
                    <a:pt x="9655" y="234"/>
                    <a:pt x="8871" y="1"/>
                    <a:pt x="807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78" name="Google Shape;3778;p64"/>
            <p:cNvSpPr/>
            <p:nvPr/>
          </p:nvSpPr>
          <p:spPr>
            <a:xfrm>
              <a:off x="2213400" y="2757425"/>
              <a:ext cx="294100" cy="193425"/>
            </a:xfrm>
            <a:custGeom>
              <a:avLst/>
              <a:gdLst/>
              <a:ahLst/>
              <a:cxnLst/>
              <a:rect l="l" t="t" r="r" b="b"/>
              <a:pathLst>
                <a:path w="11764" h="7737" extrusionOk="0">
                  <a:moveTo>
                    <a:pt x="3613" y="0"/>
                  </a:moveTo>
                  <a:cubicBezTo>
                    <a:pt x="2765" y="0"/>
                    <a:pt x="1934" y="257"/>
                    <a:pt x="1308" y="822"/>
                  </a:cubicBezTo>
                  <a:cubicBezTo>
                    <a:pt x="1" y="2003"/>
                    <a:pt x="913" y="4597"/>
                    <a:pt x="2101" y="5899"/>
                  </a:cubicBezTo>
                  <a:cubicBezTo>
                    <a:pt x="3254" y="7161"/>
                    <a:pt x="5016" y="7737"/>
                    <a:pt x="6729" y="7737"/>
                  </a:cubicBezTo>
                  <a:cubicBezTo>
                    <a:pt x="6782" y="7737"/>
                    <a:pt x="6836" y="7736"/>
                    <a:pt x="6889" y="7735"/>
                  </a:cubicBezTo>
                  <a:cubicBezTo>
                    <a:pt x="8652" y="7698"/>
                    <a:pt x="10149" y="7121"/>
                    <a:pt x="11763" y="6413"/>
                  </a:cubicBezTo>
                  <a:lnTo>
                    <a:pt x="11763" y="6413"/>
                  </a:lnTo>
                  <a:cubicBezTo>
                    <a:pt x="11733" y="6415"/>
                    <a:pt x="11703" y="6415"/>
                    <a:pt x="11673" y="6415"/>
                  </a:cubicBezTo>
                  <a:cubicBezTo>
                    <a:pt x="10969" y="6415"/>
                    <a:pt x="10311" y="6006"/>
                    <a:pt x="9840" y="5481"/>
                  </a:cubicBezTo>
                  <a:cubicBezTo>
                    <a:pt x="9347" y="4935"/>
                    <a:pt x="9014" y="4264"/>
                    <a:pt x="8642" y="3630"/>
                  </a:cubicBezTo>
                  <a:cubicBezTo>
                    <a:pt x="7882" y="2332"/>
                    <a:pt x="6890" y="1106"/>
                    <a:pt x="5540" y="447"/>
                  </a:cubicBezTo>
                  <a:cubicBezTo>
                    <a:pt x="4947" y="157"/>
                    <a:pt x="4275" y="0"/>
                    <a:pt x="361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79" name="Google Shape;3779;p64"/>
            <p:cNvSpPr/>
            <p:nvPr/>
          </p:nvSpPr>
          <p:spPr>
            <a:xfrm>
              <a:off x="1938700" y="2558875"/>
              <a:ext cx="19900" cy="159225"/>
            </a:xfrm>
            <a:custGeom>
              <a:avLst/>
              <a:gdLst/>
              <a:ahLst/>
              <a:cxnLst/>
              <a:rect l="l" t="t" r="r" b="b"/>
              <a:pathLst>
                <a:path w="796" h="6369" extrusionOk="0">
                  <a:moveTo>
                    <a:pt x="363" y="0"/>
                  </a:moveTo>
                  <a:cubicBezTo>
                    <a:pt x="122" y="0"/>
                    <a:pt x="1" y="67"/>
                    <a:pt x="1" y="200"/>
                  </a:cubicBezTo>
                  <a:lnTo>
                    <a:pt x="1" y="6170"/>
                  </a:lnTo>
                  <a:cubicBezTo>
                    <a:pt x="1" y="6303"/>
                    <a:pt x="120" y="6369"/>
                    <a:pt x="363" y="6369"/>
                  </a:cubicBezTo>
                  <a:lnTo>
                    <a:pt x="434" y="6369"/>
                  </a:lnTo>
                  <a:cubicBezTo>
                    <a:pt x="674" y="6369"/>
                    <a:pt x="796" y="6302"/>
                    <a:pt x="796" y="6170"/>
                  </a:cubicBezTo>
                  <a:lnTo>
                    <a:pt x="796" y="200"/>
                  </a:lnTo>
                  <a:cubicBezTo>
                    <a:pt x="796" y="67"/>
                    <a:pt x="674" y="0"/>
                    <a:pt x="4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80" name="Google Shape;3780;p64"/>
            <p:cNvSpPr/>
            <p:nvPr/>
          </p:nvSpPr>
          <p:spPr>
            <a:xfrm>
              <a:off x="2294600" y="2578650"/>
              <a:ext cx="87350" cy="113050"/>
            </a:xfrm>
            <a:custGeom>
              <a:avLst/>
              <a:gdLst/>
              <a:ahLst/>
              <a:cxnLst/>
              <a:rect l="l" t="t" r="r" b="b"/>
              <a:pathLst>
                <a:path w="3494" h="4522" extrusionOk="0">
                  <a:moveTo>
                    <a:pt x="1454" y="491"/>
                  </a:moveTo>
                  <a:cubicBezTo>
                    <a:pt x="1724" y="491"/>
                    <a:pt x="1970" y="551"/>
                    <a:pt x="2190" y="666"/>
                  </a:cubicBezTo>
                  <a:cubicBezTo>
                    <a:pt x="2410" y="783"/>
                    <a:pt x="2585" y="969"/>
                    <a:pt x="2714" y="1229"/>
                  </a:cubicBezTo>
                  <a:cubicBezTo>
                    <a:pt x="2843" y="1487"/>
                    <a:pt x="2907" y="1832"/>
                    <a:pt x="2907" y="2262"/>
                  </a:cubicBezTo>
                  <a:cubicBezTo>
                    <a:pt x="2907" y="2691"/>
                    <a:pt x="2842" y="3036"/>
                    <a:pt x="2714" y="3294"/>
                  </a:cubicBezTo>
                  <a:cubicBezTo>
                    <a:pt x="2583" y="3553"/>
                    <a:pt x="2410" y="3741"/>
                    <a:pt x="2190" y="3857"/>
                  </a:cubicBezTo>
                  <a:cubicBezTo>
                    <a:pt x="1971" y="3973"/>
                    <a:pt x="1726" y="4032"/>
                    <a:pt x="1454" y="4032"/>
                  </a:cubicBezTo>
                  <a:lnTo>
                    <a:pt x="570" y="4032"/>
                  </a:lnTo>
                  <a:lnTo>
                    <a:pt x="570" y="491"/>
                  </a:lnTo>
                  <a:close/>
                  <a:moveTo>
                    <a:pt x="195" y="0"/>
                  </a:moveTo>
                  <a:cubicBezTo>
                    <a:pt x="66" y="0"/>
                    <a:pt x="1" y="66"/>
                    <a:pt x="1" y="195"/>
                  </a:cubicBezTo>
                  <a:lnTo>
                    <a:pt x="1" y="4327"/>
                  </a:lnTo>
                  <a:cubicBezTo>
                    <a:pt x="1" y="4456"/>
                    <a:pt x="67" y="4521"/>
                    <a:pt x="195" y="4521"/>
                  </a:cubicBezTo>
                  <a:lnTo>
                    <a:pt x="195" y="4518"/>
                  </a:lnTo>
                  <a:lnTo>
                    <a:pt x="1498" y="4518"/>
                  </a:lnTo>
                  <a:cubicBezTo>
                    <a:pt x="1778" y="4518"/>
                    <a:pt x="2038" y="4479"/>
                    <a:pt x="2279" y="4399"/>
                  </a:cubicBezTo>
                  <a:cubicBezTo>
                    <a:pt x="2520" y="4319"/>
                    <a:pt x="2731" y="4193"/>
                    <a:pt x="2912" y="4018"/>
                  </a:cubicBezTo>
                  <a:cubicBezTo>
                    <a:pt x="3092" y="3844"/>
                    <a:pt x="3235" y="3612"/>
                    <a:pt x="3338" y="3322"/>
                  </a:cubicBezTo>
                  <a:cubicBezTo>
                    <a:pt x="3442" y="3031"/>
                    <a:pt x="3493" y="2677"/>
                    <a:pt x="3493" y="2259"/>
                  </a:cubicBezTo>
                  <a:cubicBezTo>
                    <a:pt x="3493" y="1700"/>
                    <a:pt x="3405" y="1255"/>
                    <a:pt x="3226" y="926"/>
                  </a:cubicBezTo>
                  <a:cubicBezTo>
                    <a:pt x="3048" y="597"/>
                    <a:pt x="2807" y="360"/>
                    <a:pt x="2506" y="216"/>
                  </a:cubicBezTo>
                  <a:cubicBezTo>
                    <a:pt x="2205" y="72"/>
                    <a:pt x="1870" y="0"/>
                    <a:pt x="150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81" name="Google Shape;3781;p64"/>
            <p:cNvSpPr/>
            <p:nvPr/>
          </p:nvSpPr>
          <p:spPr>
            <a:xfrm>
              <a:off x="2393075" y="2578375"/>
              <a:ext cx="95125" cy="113625"/>
            </a:xfrm>
            <a:custGeom>
              <a:avLst/>
              <a:gdLst/>
              <a:ahLst/>
              <a:cxnLst/>
              <a:rect l="l" t="t" r="r" b="b"/>
              <a:pathLst>
                <a:path w="3805" h="4545" extrusionOk="0">
                  <a:moveTo>
                    <a:pt x="1907" y="594"/>
                  </a:moveTo>
                  <a:cubicBezTo>
                    <a:pt x="1915" y="654"/>
                    <a:pt x="1925" y="717"/>
                    <a:pt x="1939" y="781"/>
                  </a:cubicBezTo>
                  <a:cubicBezTo>
                    <a:pt x="1951" y="847"/>
                    <a:pt x="1966" y="908"/>
                    <a:pt x="1984" y="969"/>
                  </a:cubicBezTo>
                  <a:lnTo>
                    <a:pt x="2661" y="2893"/>
                  </a:lnTo>
                  <a:lnTo>
                    <a:pt x="1118" y="2893"/>
                  </a:lnTo>
                  <a:lnTo>
                    <a:pt x="1796" y="969"/>
                  </a:lnTo>
                  <a:cubicBezTo>
                    <a:pt x="1817" y="908"/>
                    <a:pt x="1836" y="846"/>
                    <a:pt x="1851" y="781"/>
                  </a:cubicBezTo>
                  <a:cubicBezTo>
                    <a:pt x="1867" y="716"/>
                    <a:pt x="1881" y="654"/>
                    <a:pt x="1893" y="594"/>
                  </a:cubicBezTo>
                  <a:close/>
                  <a:moveTo>
                    <a:pt x="1809" y="0"/>
                  </a:moveTo>
                  <a:cubicBezTo>
                    <a:pt x="1658" y="0"/>
                    <a:pt x="1572" y="33"/>
                    <a:pt x="1550" y="103"/>
                  </a:cubicBezTo>
                  <a:lnTo>
                    <a:pt x="20" y="4344"/>
                  </a:lnTo>
                  <a:cubicBezTo>
                    <a:pt x="16" y="4363"/>
                    <a:pt x="11" y="4378"/>
                    <a:pt x="7" y="4393"/>
                  </a:cubicBezTo>
                  <a:cubicBezTo>
                    <a:pt x="4" y="4409"/>
                    <a:pt x="1" y="4423"/>
                    <a:pt x="1" y="4436"/>
                  </a:cubicBezTo>
                  <a:cubicBezTo>
                    <a:pt x="1" y="4508"/>
                    <a:pt x="93" y="4545"/>
                    <a:pt x="278" y="4545"/>
                  </a:cubicBezTo>
                  <a:lnTo>
                    <a:pt x="278" y="4544"/>
                  </a:lnTo>
                  <a:lnTo>
                    <a:pt x="312" y="4544"/>
                  </a:lnTo>
                  <a:cubicBezTo>
                    <a:pt x="377" y="4544"/>
                    <a:pt x="433" y="4535"/>
                    <a:pt x="480" y="4520"/>
                  </a:cubicBezTo>
                  <a:cubicBezTo>
                    <a:pt x="526" y="4506"/>
                    <a:pt x="557" y="4478"/>
                    <a:pt x="571" y="4440"/>
                  </a:cubicBezTo>
                  <a:lnTo>
                    <a:pt x="938" y="3380"/>
                  </a:lnTo>
                  <a:lnTo>
                    <a:pt x="2836" y="3380"/>
                  </a:lnTo>
                  <a:lnTo>
                    <a:pt x="3216" y="4440"/>
                  </a:lnTo>
                  <a:cubicBezTo>
                    <a:pt x="3230" y="4478"/>
                    <a:pt x="3259" y="4506"/>
                    <a:pt x="3307" y="4520"/>
                  </a:cubicBezTo>
                  <a:cubicBezTo>
                    <a:pt x="3354" y="4535"/>
                    <a:pt x="3411" y="4544"/>
                    <a:pt x="3475" y="4544"/>
                  </a:cubicBezTo>
                  <a:lnTo>
                    <a:pt x="3527" y="4544"/>
                  </a:lnTo>
                  <a:cubicBezTo>
                    <a:pt x="3712" y="4544"/>
                    <a:pt x="3805" y="4508"/>
                    <a:pt x="3805" y="4435"/>
                  </a:cubicBezTo>
                  <a:cubicBezTo>
                    <a:pt x="3805" y="4409"/>
                    <a:pt x="3797" y="4381"/>
                    <a:pt x="3785" y="4351"/>
                  </a:cubicBezTo>
                  <a:lnTo>
                    <a:pt x="2254" y="103"/>
                  </a:lnTo>
                  <a:cubicBezTo>
                    <a:pt x="2233" y="34"/>
                    <a:pt x="2146" y="0"/>
                    <a:pt x="19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82" name="Google Shape;3782;p64"/>
            <p:cNvSpPr/>
            <p:nvPr/>
          </p:nvSpPr>
          <p:spPr>
            <a:xfrm>
              <a:off x="2505750" y="2578650"/>
              <a:ext cx="87325" cy="113050"/>
            </a:xfrm>
            <a:custGeom>
              <a:avLst/>
              <a:gdLst/>
              <a:ahLst/>
              <a:cxnLst/>
              <a:rect l="l" t="t" r="r" b="b"/>
              <a:pathLst>
                <a:path w="3493" h="4522" extrusionOk="0">
                  <a:moveTo>
                    <a:pt x="1454" y="491"/>
                  </a:moveTo>
                  <a:cubicBezTo>
                    <a:pt x="1723" y="491"/>
                    <a:pt x="1969" y="551"/>
                    <a:pt x="2189" y="666"/>
                  </a:cubicBezTo>
                  <a:cubicBezTo>
                    <a:pt x="2408" y="783"/>
                    <a:pt x="2583" y="969"/>
                    <a:pt x="2712" y="1229"/>
                  </a:cubicBezTo>
                  <a:cubicBezTo>
                    <a:pt x="2842" y="1487"/>
                    <a:pt x="2906" y="1832"/>
                    <a:pt x="2906" y="2262"/>
                  </a:cubicBezTo>
                  <a:cubicBezTo>
                    <a:pt x="2906" y="2691"/>
                    <a:pt x="2840" y="3036"/>
                    <a:pt x="2712" y="3294"/>
                  </a:cubicBezTo>
                  <a:cubicBezTo>
                    <a:pt x="2582" y="3553"/>
                    <a:pt x="2409" y="3741"/>
                    <a:pt x="2189" y="3857"/>
                  </a:cubicBezTo>
                  <a:cubicBezTo>
                    <a:pt x="1970" y="3973"/>
                    <a:pt x="1725" y="4032"/>
                    <a:pt x="1454" y="4032"/>
                  </a:cubicBezTo>
                  <a:lnTo>
                    <a:pt x="569" y="4032"/>
                  </a:lnTo>
                  <a:lnTo>
                    <a:pt x="569" y="491"/>
                  </a:lnTo>
                  <a:close/>
                  <a:moveTo>
                    <a:pt x="195" y="0"/>
                  </a:moveTo>
                  <a:cubicBezTo>
                    <a:pt x="65" y="0"/>
                    <a:pt x="0" y="66"/>
                    <a:pt x="0" y="195"/>
                  </a:cubicBezTo>
                  <a:lnTo>
                    <a:pt x="0" y="4327"/>
                  </a:lnTo>
                  <a:cubicBezTo>
                    <a:pt x="0" y="4456"/>
                    <a:pt x="66" y="4521"/>
                    <a:pt x="195" y="4521"/>
                  </a:cubicBezTo>
                  <a:lnTo>
                    <a:pt x="195" y="4518"/>
                  </a:lnTo>
                  <a:lnTo>
                    <a:pt x="1497" y="4518"/>
                  </a:lnTo>
                  <a:cubicBezTo>
                    <a:pt x="1778" y="4518"/>
                    <a:pt x="2037" y="4479"/>
                    <a:pt x="2279" y="4399"/>
                  </a:cubicBezTo>
                  <a:cubicBezTo>
                    <a:pt x="2519" y="4319"/>
                    <a:pt x="2730" y="4193"/>
                    <a:pt x="2911" y="4018"/>
                  </a:cubicBezTo>
                  <a:cubicBezTo>
                    <a:pt x="3091" y="3844"/>
                    <a:pt x="3234" y="3612"/>
                    <a:pt x="3337" y="3322"/>
                  </a:cubicBezTo>
                  <a:cubicBezTo>
                    <a:pt x="3441" y="3031"/>
                    <a:pt x="3492" y="2677"/>
                    <a:pt x="3492" y="2259"/>
                  </a:cubicBezTo>
                  <a:cubicBezTo>
                    <a:pt x="3492" y="1700"/>
                    <a:pt x="3404" y="1255"/>
                    <a:pt x="3225" y="926"/>
                  </a:cubicBezTo>
                  <a:cubicBezTo>
                    <a:pt x="3047" y="597"/>
                    <a:pt x="2806" y="360"/>
                    <a:pt x="2505" y="216"/>
                  </a:cubicBezTo>
                  <a:cubicBezTo>
                    <a:pt x="2205" y="72"/>
                    <a:pt x="1869" y="0"/>
                    <a:pt x="149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83" name="Google Shape;3783;p64"/>
            <p:cNvSpPr/>
            <p:nvPr/>
          </p:nvSpPr>
          <p:spPr>
            <a:xfrm>
              <a:off x="2059675" y="2566575"/>
              <a:ext cx="153075" cy="139750"/>
            </a:xfrm>
            <a:custGeom>
              <a:avLst/>
              <a:gdLst/>
              <a:ahLst/>
              <a:cxnLst/>
              <a:rect l="l" t="t" r="r" b="b"/>
              <a:pathLst>
                <a:path w="6123" h="5590" extrusionOk="0">
                  <a:moveTo>
                    <a:pt x="1499" y="0"/>
                  </a:moveTo>
                  <a:cubicBezTo>
                    <a:pt x="1341" y="0"/>
                    <a:pt x="1183" y="53"/>
                    <a:pt x="1032" y="176"/>
                  </a:cubicBezTo>
                  <a:cubicBezTo>
                    <a:pt x="0" y="1013"/>
                    <a:pt x="3110" y="5590"/>
                    <a:pt x="3110" y="5590"/>
                  </a:cubicBezTo>
                  <a:cubicBezTo>
                    <a:pt x="3595" y="4990"/>
                    <a:pt x="4264" y="4310"/>
                    <a:pt x="4706" y="3677"/>
                  </a:cubicBezTo>
                  <a:cubicBezTo>
                    <a:pt x="5283" y="2850"/>
                    <a:pt x="6111" y="2083"/>
                    <a:pt x="6119" y="987"/>
                  </a:cubicBezTo>
                  <a:cubicBezTo>
                    <a:pt x="6122" y="353"/>
                    <a:pt x="5770" y="113"/>
                    <a:pt x="5341" y="113"/>
                  </a:cubicBezTo>
                  <a:cubicBezTo>
                    <a:pt x="4925" y="113"/>
                    <a:pt x="4436" y="339"/>
                    <a:pt x="4129" y="647"/>
                  </a:cubicBezTo>
                  <a:cubicBezTo>
                    <a:pt x="4020" y="757"/>
                    <a:pt x="3589" y="1343"/>
                    <a:pt x="3365" y="1771"/>
                  </a:cubicBezTo>
                  <a:cubicBezTo>
                    <a:pt x="3365" y="1771"/>
                    <a:pt x="2417" y="0"/>
                    <a:pt x="149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84" name="Google Shape;3784;p64"/>
            <p:cNvSpPr/>
            <p:nvPr/>
          </p:nvSpPr>
          <p:spPr>
            <a:xfrm>
              <a:off x="2362075" y="2922675"/>
              <a:ext cx="328400" cy="266425"/>
            </a:xfrm>
            <a:custGeom>
              <a:avLst/>
              <a:gdLst/>
              <a:ahLst/>
              <a:cxnLst/>
              <a:rect l="l" t="t" r="r" b="b"/>
              <a:pathLst>
                <a:path w="13136" h="10657" extrusionOk="0">
                  <a:moveTo>
                    <a:pt x="13001" y="1"/>
                  </a:moveTo>
                  <a:cubicBezTo>
                    <a:pt x="12957" y="1"/>
                    <a:pt x="12915" y="26"/>
                    <a:pt x="12895" y="70"/>
                  </a:cubicBezTo>
                  <a:cubicBezTo>
                    <a:pt x="10528" y="5213"/>
                    <a:pt x="5627" y="9180"/>
                    <a:pt x="103" y="10425"/>
                  </a:cubicBezTo>
                  <a:cubicBezTo>
                    <a:pt x="40" y="10439"/>
                    <a:pt x="0" y="10502"/>
                    <a:pt x="15" y="10566"/>
                  </a:cubicBezTo>
                  <a:cubicBezTo>
                    <a:pt x="27" y="10619"/>
                    <a:pt x="74" y="10656"/>
                    <a:pt x="129" y="10656"/>
                  </a:cubicBezTo>
                  <a:cubicBezTo>
                    <a:pt x="138" y="10656"/>
                    <a:pt x="146" y="10655"/>
                    <a:pt x="154" y="10654"/>
                  </a:cubicBezTo>
                  <a:cubicBezTo>
                    <a:pt x="5749" y="9394"/>
                    <a:pt x="10712" y="5376"/>
                    <a:pt x="13109" y="167"/>
                  </a:cubicBezTo>
                  <a:cubicBezTo>
                    <a:pt x="13136" y="108"/>
                    <a:pt x="13110" y="39"/>
                    <a:pt x="13051" y="12"/>
                  </a:cubicBezTo>
                  <a:cubicBezTo>
                    <a:pt x="13035" y="4"/>
                    <a:pt x="13018" y="1"/>
                    <a:pt x="1300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85" name="Google Shape;3785;p64"/>
            <p:cNvSpPr/>
            <p:nvPr/>
          </p:nvSpPr>
          <p:spPr>
            <a:xfrm>
              <a:off x="2518225" y="2792450"/>
              <a:ext cx="355925" cy="335875"/>
            </a:xfrm>
            <a:custGeom>
              <a:avLst/>
              <a:gdLst/>
              <a:ahLst/>
              <a:cxnLst/>
              <a:rect l="l" t="t" r="r" b="b"/>
              <a:pathLst>
                <a:path w="14237" h="13435" extrusionOk="0">
                  <a:moveTo>
                    <a:pt x="6192" y="0"/>
                  </a:moveTo>
                  <a:cubicBezTo>
                    <a:pt x="5583" y="0"/>
                    <a:pt x="4975" y="89"/>
                    <a:pt x="4395" y="259"/>
                  </a:cubicBezTo>
                  <a:cubicBezTo>
                    <a:pt x="4343" y="273"/>
                    <a:pt x="4294" y="287"/>
                    <a:pt x="4244" y="304"/>
                  </a:cubicBezTo>
                  <a:cubicBezTo>
                    <a:pt x="3511" y="535"/>
                    <a:pt x="2822" y="897"/>
                    <a:pt x="2222" y="1374"/>
                  </a:cubicBezTo>
                  <a:cubicBezTo>
                    <a:pt x="2175" y="1406"/>
                    <a:pt x="2131" y="1444"/>
                    <a:pt x="2084" y="1483"/>
                  </a:cubicBezTo>
                  <a:cubicBezTo>
                    <a:pt x="1318" y="2126"/>
                    <a:pt x="714" y="2960"/>
                    <a:pt x="377" y="3947"/>
                  </a:cubicBezTo>
                  <a:cubicBezTo>
                    <a:pt x="0" y="5051"/>
                    <a:pt x="55" y="6271"/>
                    <a:pt x="349" y="7404"/>
                  </a:cubicBezTo>
                  <a:cubicBezTo>
                    <a:pt x="900" y="9506"/>
                    <a:pt x="2312" y="11375"/>
                    <a:pt x="4205" y="12443"/>
                  </a:cubicBezTo>
                  <a:cubicBezTo>
                    <a:pt x="5367" y="13095"/>
                    <a:pt x="6699" y="13435"/>
                    <a:pt x="8029" y="13435"/>
                  </a:cubicBezTo>
                  <a:cubicBezTo>
                    <a:pt x="8870" y="13435"/>
                    <a:pt x="9709" y="13299"/>
                    <a:pt x="10504" y="13021"/>
                  </a:cubicBezTo>
                  <a:cubicBezTo>
                    <a:pt x="11268" y="12754"/>
                    <a:pt x="11999" y="12357"/>
                    <a:pt x="12591" y="11799"/>
                  </a:cubicBezTo>
                  <a:cubicBezTo>
                    <a:pt x="12639" y="11760"/>
                    <a:pt x="12684" y="11715"/>
                    <a:pt x="12727" y="11667"/>
                  </a:cubicBezTo>
                  <a:cubicBezTo>
                    <a:pt x="12756" y="11640"/>
                    <a:pt x="12789" y="11609"/>
                    <a:pt x="12817" y="11578"/>
                  </a:cubicBezTo>
                  <a:cubicBezTo>
                    <a:pt x="13504" y="10851"/>
                    <a:pt x="13925" y="9917"/>
                    <a:pt x="14091" y="8931"/>
                  </a:cubicBezTo>
                  <a:cubicBezTo>
                    <a:pt x="14102" y="8876"/>
                    <a:pt x="14111" y="8828"/>
                    <a:pt x="14118" y="8775"/>
                  </a:cubicBezTo>
                  <a:lnTo>
                    <a:pt x="14118" y="8772"/>
                  </a:lnTo>
                  <a:cubicBezTo>
                    <a:pt x="14237" y="7939"/>
                    <a:pt x="14179" y="7070"/>
                    <a:pt x="13953" y="6262"/>
                  </a:cubicBezTo>
                  <a:cubicBezTo>
                    <a:pt x="13855" y="5906"/>
                    <a:pt x="13727" y="5562"/>
                    <a:pt x="13576" y="5231"/>
                  </a:cubicBezTo>
                  <a:cubicBezTo>
                    <a:pt x="13553" y="5182"/>
                    <a:pt x="13530" y="5130"/>
                    <a:pt x="13504" y="5083"/>
                  </a:cubicBezTo>
                  <a:cubicBezTo>
                    <a:pt x="13011" y="4049"/>
                    <a:pt x="12281" y="3131"/>
                    <a:pt x="11427" y="2352"/>
                  </a:cubicBezTo>
                  <a:cubicBezTo>
                    <a:pt x="11390" y="2315"/>
                    <a:pt x="11353" y="2281"/>
                    <a:pt x="11312" y="2246"/>
                  </a:cubicBezTo>
                  <a:cubicBezTo>
                    <a:pt x="11109" y="2066"/>
                    <a:pt x="10901" y="1893"/>
                    <a:pt x="10688" y="1730"/>
                  </a:cubicBezTo>
                  <a:cubicBezTo>
                    <a:pt x="9680" y="952"/>
                    <a:pt x="8530" y="320"/>
                    <a:pt x="7276" y="95"/>
                  </a:cubicBezTo>
                  <a:cubicBezTo>
                    <a:pt x="7193" y="81"/>
                    <a:pt x="7110" y="67"/>
                    <a:pt x="7028" y="58"/>
                  </a:cubicBezTo>
                  <a:cubicBezTo>
                    <a:pt x="6973" y="50"/>
                    <a:pt x="6922" y="43"/>
                    <a:pt x="6871" y="38"/>
                  </a:cubicBezTo>
                  <a:cubicBezTo>
                    <a:pt x="6646" y="12"/>
                    <a:pt x="6419" y="0"/>
                    <a:pt x="619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786" name="Google Shape;3786;p64"/>
            <p:cNvSpPr/>
            <p:nvPr/>
          </p:nvSpPr>
          <p:spPr>
            <a:xfrm>
              <a:off x="2570400" y="2826700"/>
              <a:ext cx="266150" cy="261575"/>
            </a:xfrm>
            <a:custGeom>
              <a:avLst/>
              <a:gdLst/>
              <a:ahLst/>
              <a:cxnLst/>
              <a:rect l="l" t="t" r="r" b="b"/>
              <a:pathLst>
                <a:path w="10646" h="10463" extrusionOk="0">
                  <a:moveTo>
                    <a:pt x="138" y="1"/>
                  </a:moveTo>
                  <a:cubicBezTo>
                    <a:pt x="91" y="33"/>
                    <a:pt x="46" y="72"/>
                    <a:pt x="0" y="110"/>
                  </a:cubicBezTo>
                  <a:cubicBezTo>
                    <a:pt x="377" y="263"/>
                    <a:pt x="726" y="598"/>
                    <a:pt x="1039" y="1112"/>
                  </a:cubicBezTo>
                  <a:cubicBezTo>
                    <a:pt x="1744" y="2264"/>
                    <a:pt x="2052" y="3739"/>
                    <a:pt x="1907" y="5261"/>
                  </a:cubicBezTo>
                  <a:cubicBezTo>
                    <a:pt x="1784" y="6567"/>
                    <a:pt x="1333" y="7943"/>
                    <a:pt x="569" y="9351"/>
                  </a:cubicBezTo>
                  <a:cubicBezTo>
                    <a:pt x="550" y="9387"/>
                    <a:pt x="561" y="9433"/>
                    <a:pt x="597" y="9455"/>
                  </a:cubicBezTo>
                  <a:cubicBezTo>
                    <a:pt x="611" y="9463"/>
                    <a:pt x="626" y="9467"/>
                    <a:pt x="641" y="9467"/>
                  </a:cubicBezTo>
                  <a:cubicBezTo>
                    <a:pt x="665" y="9467"/>
                    <a:pt x="687" y="9456"/>
                    <a:pt x="703" y="9433"/>
                  </a:cubicBezTo>
                  <a:cubicBezTo>
                    <a:pt x="1466" y="8371"/>
                    <a:pt x="2814" y="7769"/>
                    <a:pt x="4947" y="7541"/>
                  </a:cubicBezTo>
                  <a:cubicBezTo>
                    <a:pt x="5374" y="7496"/>
                    <a:pt x="5828" y="7459"/>
                    <a:pt x="6290" y="7459"/>
                  </a:cubicBezTo>
                  <a:cubicBezTo>
                    <a:pt x="7005" y="7459"/>
                    <a:pt x="7740" y="7546"/>
                    <a:pt x="8431" y="7820"/>
                  </a:cubicBezTo>
                  <a:cubicBezTo>
                    <a:pt x="9415" y="8215"/>
                    <a:pt x="10434" y="9158"/>
                    <a:pt x="10491" y="10387"/>
                  </a:cubicBezTo>
                  <a:cubicBezTo>
                    <a:pt x="10492" y="10402"/>
                    <a:pt x="10496" y="10416"/>
                    <a:pt x="10507" y="10427"/>
                  </a:cubicBezTo>
                  <a:cubicBezTo>
                    <a:pt x="10518" y="10448"/>
                    <a:pt x="10544" y="10461"/>
                    <a:pt x="10573" y="10462"/>
                  </a:cubicBezTo>
                  <a:lnTo>
                    <a:pt x="10575" y="10462"/>
                  </a:lnTo>
                  <a:cubicBezTo>
                    <a:pt x="10615" y="10460"/>
                    <a:pt x="10646" y="10422"/>
                    <a:pt x="10646" y="10381"/>
                  </a:cubicBezTo>
                  <a:cubicBezTo>
                    <a:pt x="10643" y="10353"/>
                    <a:pt x="10644" y="10321"/>
                    <a:pt x="10642" y="10296"/>
                  </a:cubicBezTo>
                  <a:cubicBezTo>
                    <a:pt x="10538" y="9039"/>
                    <a:pt x="9495" y="8077"/>
                    <a:pt x="8485" y="7679"/>
                  </a:cubicBezTo>
                  <a:cubicBezTo>
                    <a:pt x="8284" y="7598"/>
                    <a:pt x="8080" y="7531"/>
                    <a:pt x="7874" y="7480"/>
                  </a:cubicBezTo>
                  <a:cubicBezTo>
                    <a:pt x="7821" y="7467"/>
                    <a:pt x="7765" y="7456"/>
                    <a:pt x="7711" y="7442"/>
                  </a:cubicBezTo>
                  <a:cubicBezTo>
                    <a:pt x="7238" y="7340"/>
                    <a:pt x="6757" y="7303"/>
                    <a:pt x="6286" y="7303"/>
                  </a:cubicBezTo>
                  <a:cubicBezTo>
                    <a:pt x="5817" y="7303"/>
                    <a:pt x="5358" y="7340"/>
                    <a:pt x="4927" y="7385"/>
                  </a:cubicBezTo>
                  <a:cubicBezTo>
                    <a:pt x="3099" y="7585"/>
                    <a:pt x="1831" y="8050"/>
                    <a:pt x="1003" y="8848"/>
                  </a:cubicBezTo>
                  <a:cubicBezTo>
                    <a:pt x="1596" y="7622"/>
                    <a:pt x="1953" y="6423"/>
                    <a:pt x="2062" y="5277"/>
                  </a:cubicBezTo>
                  <a:cubicBezTo>
                    <a:pt x="2165" y="4175"/>
                    <a:pt x="2040" y="3098"/>
                    <a:pt x="1697" y="2143"/>
                  </a:cubicBezTo>
                  <a:cubicBezTo>
                    <a:pt x="1681" y="2094"/>
                    <a:pt x="1665" y="2043"/>
                    <a:pt x="1644" y="1994"/>
                  </a:cubicBezTo>
                  <a:cubicBezTo>
                    <a:pt x="1513" y="1657"/>
                    <a:pt x="1357" y="1332"/>
                    <a:pt x="1173" y="1030"/>
                  </a:cubicBezTo>
                  <a:cubicBezTo>
                    <a:pt x="865" y="524"/>
                    <a:pt x="518" y="179"/>
                    <a:pt x="1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87" name="Google Shape;3787;p64"/>
            <p:cNvSpPr/>
            <p:nvPr/>
          </p:nvSpPr>
          <p:spPr>
            <a:xfrm>
              <a:off x="2609525" y="2873325"/>
              <a:ext cx="157950" cy="143550"/>
            </a:xfrm>
            <a:custGeom>
              <a:avLst/>
              <a:gdLst/>
              <a:ahLst/>
              <a:cxnLst/>
              <a:rect l="l" t="t" r="r" b="b"/>
              <a:pathLst>
                <a:path w="6318" h="5742" extrusionOk="0">
                  <a:moveTo>
                    <a:pt x="616" y="1"/>
                  </a:moveTo>
                  <a:cubicBezTo>
                    <a:pt x="417" y="1"/>
                    <a:pt x="222" y="47"/>
                    <a:pt x="52" y="143"/>
                  </a:cubicBezTo>
                  <a:cubicBezTo>
                    <a:pt x="15" y="165"/>
                    <a:pt x="1" y="213"/>
                    <a:pt x="23" y="250"/>
                  </a:cubicBezTo>
                  <a:cubicBezTo>
                    <a:pt x="38" y="275"/>
                    <a:pt x="65" y="290"/>
                    <a:pt x="92" y="290"/>
                  </a:cubicBezTo>
                  <a:cubicBezTo>
                    <a:pt x="105" y="290"/>
                    <a:pt x="118" y="286"/>
                    <a:pt x="129" y="279"/>
                  </a:cubicBezTo>
                  <a:cubicBezTo>
                    <a:pt x="277" y="196"/>
                    <a:pt x="446" y="156"/>
                    <a:pt x="619" y="156"/>
                  </a:cubicBezTo>
                  <a:cubicBezTo>
                    <a:pt x="990" y="156"/>
                    <a:pt x="1381" y="337"/>
                    <a:pt x="1630" y="657"/>
                  </a:cubicBezTo>
                  <a:cubicBezTo>
                    <a:pt x="1949" y="1070"/>
                    <a:pt x="2055" y="1686"/>
                    <a:pt x="1911" y="2306"/>
                  </a:cubicBezTo>
                  <a:cubicBezTo>
                    <a:pt x="1903" y="2342"/>
                    <a:pt x="1921" y="2379"/>
                    <a:pt x="1955" y="2394"/>
                  </a:cubicBezTo>
                  <a:cubicBezTo>
                    <a:pt x="1966" y="2399"/>
                    <a:pt x="1977" y="2401"/>
                    <a:pt x="1987" y="2401"/>
                  </a:cubicBezTo>
                  <a:cubicBezTo>
                    <a:pt x="2013" y="2401"/>
                    <a:pt x="2037" y="2389"/>
                    <a:pt x="2052" y="2368"/>
                  </a:cubicBezTo>
                  <a:cubicBezTo>
                    <a:pt x="2221" y="2123"/>
                    <a:pt x="2551" y="2027"/>
                    <a:pt x="2888" y="2027"/>
                  </a:cubicBezTo>
                  <a:cubicBezTo>
                    <a:pt x="3053" y="2027"/>
                    <a:pt x="3219" y="2050"/>
                    <a:pt x="3370" y="2090"/>
                  </a:cubicBezTo>
                  <a:cubicBezTo>
                    <a:pt x="3800" y="2204"/>
                    <a:pt x="4174" y="2570"/>
                    <a:pt x="4324" y="3026"/>
                  </a:cubicBezTo>
                  <a:cubicBezTo>
                    <a:pt x="4464" y="3450"/>
                    <a:pt x="4424" y="3950"/>
                    <a:pt x="4215" y="4399"/>
                  </a:cubicBezTo>
                  <a:cubicBezTo>
                    <a:pt x="4201" y="4430"/>
                    <a:pt x="4208" y="4467"/>
                    <a:pt x="4234" y="4490"/>
                  </a:cubicBezTo>
                  <a:cubicBezTo>
                    <a:pt x="4248" y="4503"/>
                    <a:pt x="4267" y="4509"/>
                    <a:pt x="4286" y="4509"/>
                  </a:cubicBezTo>
                  <a:cubicBezTo>
                    <a:pt x="4300" y="4509"/>
                    <a:pt x="4315" y="4506"/>
                    <a:pt x="4328" y="4498"/>
                  </a:cubicBezTo>
                  <a:cubicBezTo>
                    <a:pt x="4479" y="4402"/>
                    <a:pt x="4654" y="4364"/>
                    <a:pt x="4829" y="4364"/>
                  </a:cubicBezTo>
                  <a:cubicBezTo>
                    <a:pt x="5079" y="4364"/>
                    <a:pt x="5331" y="4442"/>
                    <a:pt x="5518" y="4538"/>
                  </a:cubicBezTo>
                  <a:cubicBezTo>
                    <a:pt x="5882" y="4724"/>
                    <a:pt x="6134" y="5269"/>
                    <a:pt x="6158" y="5667"/>
                  </a:cubicBezTo>
                  <a:cubicBezTo>
                    <a:pt x="6161" y="5710"/>
                    <a:pt x="6195" y="5742"/>
                    <a:pt x="6238" y="5742"/>
                  </a:cubicBezTo>
                  <a:cubicBezTo>
                    <a:pt x="6239" y="5742"/>
                    <a:pt x="6240" y="5742"/>
                    <a:pt x="6242" y="5742"/>
                  </a:cubicBezTo>
                  <a:lnTo>
                    <a:pt x="6244" y="5742"/>
                  </a:lnTo>
                  <a:cubicBezTo>
                    <a:pt x="6287" y="5737"/>
                    <a:pt x="6318" y="5700"/>
                    <a:pt x="6310" y="5658"/>
                  </a:cubicBezTo>
                  <a:cubicBezTo>
                    <a:pt x="6283" y="5207"/>
                    <a:pt x="6005" y="4611"/>
                    <a:pt x="5587" y="4398"/>
                  </a:cubicBezTo>
                  <a:cubicBezTo>
                    <a:pt x="5381" y="4292"/>
                    <a:pt x="5104" y="4208"/>
                    <a:pt x="4825" y="4208"/>
                  </a:cubicBezTo>
                  <a:cubicBezTo>
                    <a:pt x="4693" y="4208"/>
                    <a:pt x="4559" y="4227"/>
                    <a:pt x="4433" y="4272"/>
                  </a:cubicBezTo>
                  <a:cubicBezTo>
                    <a:pt x="4588" y="3840"/>
                    <a:pt x="4603" y="3377"/>
                    <a:pt x="4469" y="2976"/>
                  </a:cubicBezTo>
                  <a:cubicBezTo>
                    <a:pt x="4299" y="2465"/>
                    <a:pt x="3893" y="2066"/>
                    <a:pt x="3408" y="1938"/>
                  </a:cubicBezTo>
                  <a:cubicBezTo>
                    <a:pt x="3241" y="1894"/>
                    <a:pt x="3061" y="1869"/>
                    <a:pt x="2883" y="1869"/>
                  </a:cubicBezTo>
                  <a:cubicBezTo>
                    <a:pt x="2597" y="1869"/>
                    <a:pt x="2316" y="1933"/>
                    <a:pt x="2107" y="2087"/>
                  </a:cubicBezTo>
                  <a:cubicBezTo>
                    <a:pt x="2184" y="1510"/>
                    <a:pt x="2057" y="953"/>
                    <a:pt x="1753" y="561"/>
                  </a:cubicBezTo>
                  <a:cubicBezTo>
                    <a:pt x="1474" y="203"/>
                    <a:pt x="1034" y="1"/>
                    <a:pt x="6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88" name="Google Shape;3788;p64"/>
            <p:cNvSpPr/>
            <p:nvPr/>
          </p:nvSpPr>
          <p:spPr>
            <a:xfrm>
              <a:off x="2659525" y="2793400"/>
              <a:ext cx="34425" cy="136400"/>
            </a:xfrm>
            <a:custGeom>
              <a:avLst/>
              <a:gdLst/>
              <a:ahLst/>
              <a:cxnLst/>
              <a:rect l="l" t="t" r="r" b="b"/>
              <a:pathLst>
                <a:path w="1377" h="5456" extrusionOk="0">
                  <a:moveTo>
                    <a:pt x="1221" y="1"/>
                  </a:moveTo>
                  <a:cubicBezTo>
                    <a:pt x="1054" y="1730"/>
                    <a:pt x="817" y="3477"/>
                    <a:pt x="131" y="5088"/>
                  </a:cubicBezTo>
                  <a:cubicBezTo>
                    <a:pt x="95" y="5177"/>
                    <a:pt x="59" y="5262"/>
                    <a:pt x="19" y="5348"/>
                  </a:cubicBezTo>
                  <a:cubicBezTo>
                    <a:pt x="0" y="5386"/>
                    <a:pt x="16" y="5432"/>
                    <a:pt x="56" y="5450"/>
                  </a:cubicBezTo>
                  <a:cubicBezTo>
                    <a:pt x="66" y="5454"/>
                    <a:pt x="76" y="5456"/>
                    <a:pt x="87" y="5456"/>
                  </a:cubicBezTo>
                  <a:cubicBezTo>
                    <a:pt x="90" y="5456"/>
                    <a:pt x="94" y="5456"/>
                    <a:pt x="97" y="5456"/>
                  </a:cubicBezTo>
                  <a:cubicBezTo>
                    <a:pt x="122" y="5452"/>
                    <a:pt x="149" y="5437"/>
                    <a:pt x="159" y="5411"/>
                  </a:cubicBezTo>
                  <a:cubicBezTo>
                    <a:pt x="194" y="5338"/>
                    <a:pt x="225" y="5267"/>
                    <a:pt x="252" y="5195"/>
                  </a:cubicBezTo>
                  <a:cubicBezTo>
                    <a:pt x="965" y="3554"/>
                    <a:pt x="1208" y="1774"/>
                    <a:pt x="1377" y="20"/>
                  </a:cubicBezTo>
                  <a:cubicBezTo>
                    <a:pt x="1322" y="12"/>
                    <a:pt x="1271" y="5"/>
                    <a:pt x="122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89" name="Google Shape;3789;p64"/>
            <p:cNvSpPr/>
            <p:nvPr/>
          </p:nvSpPr>
          <p:spPr>
            <a:xfrm>
              <a:off x="2709475" y="2848650"/>
              <a:ext cx="94475" cy="88000"/>
            </a:xfrm>
            <a:custGeom>
              <a:avLst/>
              <a:gdLst/>
              <a:ahLst/>
              <a:cxnLst/>
              <a:rect l="l" t="t" r="r" b="b"/>
              <a:pathLst>
                <a:path w="3779" h="3520" extrusionOk="0">
                  <a:moveTo>
                    <a:pt x="3662" y="0"/>
                  </a:moveTo>
                  <a:cubicBezTo>
                    <a:pt x="2395" y="1027"/>
                    <a:pt x="1196" y="2141"/>
                    <a:pt x="85" y="3325"/>
                  </a:cubicBezTo>
                  <a:cubicBezTo>
                    <a:pt x="65" y="3345"/>
                    <a:pt x="48" y="3366"/>
                    <a:pt x="28" y="3386"/>
                  </a:cubicBezTo>
                  <a:cubicBezTo>
                    <a:pt x="0" y="3417"/>
                    <a:pt x="1" y="3468"/>
                    <a:pt x="32" y="3495"/>
                  </a:cubicBezTo>
                  <a:cubicBezTo>
                    <a:pt x="48" y="3513"/>
                    <a:pt x="69" y="3519"/>
                    <a:pt x="87" y="3519"/>
                  </a:cubicBezTo>
                  <a:cubicBezTo>
                    <a:pt x="88" y="3519"/>
                    <a:pt x="89" y="3519"/>
                    <a:pt x="91" y="3519"/>
                  </a:cubicBezTo>
                  <a:cubicBezTo>
                    <a:pt x="110" y="3516"/>
                    <a:pt x="129" y="3509"/>
                    <a:pt x="142" y="3492"/>
                  </a:cubicBezTo>
                  <a:cubicBezTo>
                    <a:pt x="160" y="3475"/>
                    <a:pt x="175" y="3457"/>
                    <a:pt x="191" y="3441"/>
                  </a:cubicBezTo>
                  <a:cubicBezTo>
                    <a:pt x="1309" y="2253"/>
                    <a:pt x="2510" y="1135"/>
                    <a:pt x="3778" y="104"/>
                  </a:cubicBezTo>
                  <a:cubicBezTo>
                    <a:pt x="3740" y="67"/>
                    <a:pt x="3703" y="33"/>
                    <a:pt x="366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90" name="Google Shape;3790;p64"/>
            <p:cNvSpPr/>
            <p:nvPr/>
          </p:nvSpPr>
          <p:spPr>
            <a:xfrm>
              <a:off x="2715300" y="2919500"/>
              <a:ext cx="142400" cy="66675"/>
            </a:xfrm>
            <a:custGeom>
              <a:avLst/>
              <a:gdLst/>
              <a:ahLst/>
              <a:cxnLst/>
              <a:rect l="l" t="t" r="r" b="b"/>
              <a:pathLst>
                <a:path w="5696" h="2667" extrusionOk="0">
                  <a:moveTo>
                    <a:pt x="5622" y="0"/>
                  </a:moveTo>
                  <a:cubicBezTo>
                    <a:pt x="3808" y="326"/>
                    <a:pt x="2302" y="876"/>
                    <a:pt x="1050" y="1664"/>
                  </a:cubicBezTo>
                  <a:cubicBezTo>
                    <a:pt x="788" y="1829"/>
                    <a:pt x="501" y="2023"/>
                    <a:pt x="253" y="2279"/>
                  </a:cubicBezTo>
                  <a:cubicBezTo>
                    <a:pt x="171" y="2358"/>
                    <a:pt x="96" y="2446"/>
                    <a:pt x="25" y="2541"/>
                  </a:cubicBezTo>
                  <a:cubicBezTo>
                    <a:pt x="1" y="2578"/>
                    <a:pt x="9" y="2624"/>
                    <a:pt x="42" y="2652"/>
                  </a:cubicBezTo>
                  <a:cubicBezTo>
                    <a:pt x="48" y="2655"/>
                    <a:pt x="55" y="2660"/>
                    <a:pt x="61" y="2662"/>
                  </a:cubicBezTo>
                  <a:lnTo>
                    <a:pt x="63" y="2662"/>
                  </a:lnTo>
                  <a:cubicBezTo>
                    <a:pt x="72" y="2665"/>
                    <a:pt x="82" y="2667"/>
                    <a:pt x="91" y="2667"/>
                  </a:cubicBezTo>
                  <a:cubicBezTo>
                    <a:pt x="93" y="2667"/>
                    <a:pt x="95" y="2667"/>
                    <a:pt x="96" y="2666"/>
                  </a:cubicBezTo>
                  <a:cubicBezTo>
                    <a:pt x="118" y="2664"/>
                    <a:pt x="135" y="2654"/>
                    <a:pt x="150" y="2633"/>
                  </a:cubicBezTo>
                  <a:cubicBezTo>
                    <a:pt x="155" y="2626"/>
                    <a:pt x="161" y="2616"/>
                    <a:pt x="166" y="2610"/>
                  </a:cubicBezTo>
                  <a:cubicBezTo>
                    <a:pt x="228" y="2533"/>
                    <a:pt x="294" y="2459"/>
                    <a:pt x="364" y="2389"/>
                  </a:cubicBezTo>
                  <a:cubicBezTo>
                    <a:pt x="602" y="2148"/>
                    <a:pt x="881" y="1958"/>
                    <a:pt x="1131" y="1797"/>
                  </a:cubicBezTo>
                  <a:cubicBezTo>
                    <a:pt x="2377" y="1013"/>
                    <a:pt x="3882" y="469"/>
                    <a:pt x="5695" y="149"/>
                  </a:cubicBezTo>
                  <a:cubicBezTo>
                    <a:pt x="5673" y="101"/>
                    <a:pt x="5649" y="49"/>
                    <a:pt x="56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91" name="Google Shape;3791;p64"/>
            <p:cNvSpPr/>
            <p:nvPr/>
          </p:nvSpPr>
          <p:spPr>
            <a:xfrm>
              <a:off x="2758400" y="2993675"/>
              <a:ext cx="112800" cy="22075"/>
            </a:xfrm>
            <a:custGeom>
              <a:avLst/>
              <a:gdLst/>
              <a:ahLst/>
              <a:cxnLst/>
              <a:rect l="l" t="t" r="r" b="b"/>
              <a:pathLst>
                <a:path w="4512" h="883" extrusionOk="0">
                  <a:moveTo>
                    <a:pt x="696" y="1"/>
                  </a:moveTo>
                  <a:cubicBezTo>
                    <a:pt x="491" y="1"/>
                    <a:pt x="286" y="7"/>
                    <a:pt x="82" y="19"/>
                  </a:cubicBezTo>
                  <a:lnTo>
                    <a:pt x="80" y="19"/>
                  </a:lnTo>
                  <a:cubicBezTo>
                    <a:pt x="36" y="30"/>
                    <a:pt x="1" y="60"/>
                    <a:pt x="5" y="102"/>
                  </a:cubicBezTo>
                  <a:cubicBezTo>
                    <a:pt x="9" y="144"/>
                    <a:pt x="41" y="177"/>
                    <a:pt x="82" y="177"/>
                  </a:cubicBezTo>
                  <a:cubicBezTo>
                    <a:pt x="83" y="177"/>
                    <a:pt x="85" y="177"/>
                    <a:pt x="87" y="177"/>
                  </a:cubicBezTo>
                  <a:cubicBezTo>
                    <a:pt x="110" y="174"/>
                    <a:pt x="131" y="172"/>
                    <a:pt x="153" y="172"/>
                  </a:cubicBezTo>
                  <a:cubicBezTo>
                    <a:pt x="158" y="172"/>
                    <a:pt x="163" y="172"/>
                    <a:pt x="168" y="173"/>
                  </a:cubicBezTo>
                  <a:cubicBezTo>
                    <a:pt x="346" y="163"/>
                    <a:pt x="524" y="158"/>
                    <a:pt x="703" y="158"/>
                  </a:cubicBezTo>
                  <a:cubicBezTo>
                    <a:pt x="1994" y="158"/>
                    <a:pt x="3283" y="406"/>
                    <a:pt x="4484" y="882"/>
                  </a:cubicBezTo>
                  <a:cubicBezTo>
                    <a:pt x="4495" y="827"/>
                    <a:pt x="4504" y="779"/>
                    <a:pt x="4511" y="726"/>
                  </a:cubicBezTo>
                  <a:lnTo>
                    <a:pt x="4511" y="723"/>
                  </a:lnTo>
                  <a:cubicBezTo>
                    <a:pt x="3300" y="248"/>
                    <a:pt x="1999" y="1"/>
                    <a:pt x="69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92" name="Google Shape;3792;p64"/>
            <p:cNvSpPr/>
            <p:nvPr/>
          </p:nvSpPr>
          <p:spPr>
            <a:xfrm>
              <a:off x="2624400" y="2798900"/>
              <a:ext cx="12450" cy="78125"/>
            </a:xfrm>
            <a:custGeom>
              <a:avLst/>
              <a:gdLst/>
              <a:ahLst/>
              <a:cxnLst/>
              <a:rect l="l" t="t" r="r" b="b"/>
              <a:pathLst>
                <a:path w="498" h="3125" extrusionOk="0">
                  <a:moveTo>
                    <a:pt x="151" y="1"/>
                  </a:moveTo>
                  <a:cubicBezTo>
                    <a:pt x="98" y="14"/>
                    <a:pt x="49" y="29"/>
                    <a:pt x="0" y="45"/>
                  </a:cubicBezTo>
                  <a:cubicBezTo>
                    <a:pt x="286" y="994"/>
                    <a:pt x="341" y="2015"/>
                    <a:pt x="163" y="2986"/>
                  </a:cubicBezTo>
                  <a:cubicBezTo>
                    <a:pt x="160" y="3002"/>
                    <a:pt x="155" y="3016"/>
                    <a:pt x="154" y="3031"/>
                  </a:cubicBezTo>
                  <a:cubicBezTo>
                    <a:pt x="144" y="3072"/>
                    <a:pt x="174" y="3113"/>
                    <a:pt x="215" y="3123"/>
                  </a:cubicBezTo>
                  <a:cubicBezTo>
                    <a:pt x="219" y="3124"/>
                    <a:pt x="223" y="3124"/>
                    <a:pt x="227" y="3124"/>
                  </a:cubicBezTo>
                  <a:cubicBezTo>
                    <a:pt x="230" y="3124"/>
                    <a:pt x="233" y="3124"/>
                    <a:pt x="237" y="3124"/>
                  </a:cubicBezTo>
                  <a:cubicBezTo>
                    <a:pt x="270" y="3120"/>
                    <a:pt x="300" y="3096"/>
                    <a:pt x="306" y="3061"/>
                  </a:cubicBezTo>
                  <a:cubicBezTo>
                    <a:pt x="310" y="3045"/>
                    <a:pt x="313" y="3025"/>
                    <a:pt x="314" y="3010"/>
                  </a:cubicBezTo>
                  <a:cubicBezTo>
                    <a:pt x="497" y="2017"/>
                    <a:pt x="434" y="972"/>
                    <a:pt x="15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93" name="Google Shape;3793;p64"/>
            <p:cNvSpPr/>
            <p:nvPr/>
          </p:nvSpPr>
          <p:spPr>
            <a:xfrm>
              <a:off x="2398325" y="3180425"/>
              <a:ext cx="223625" cy="58550"/>
            </a:xfrm>
            <a:custGeom>
              <a:avLst/>
              <a:gdLst/>
              <a:ahLst/>
              <a:cxnLst/>
              <a:rect l="l" t="t" r="r" b="b"/>
              <a:pathLst>
                <a:path w="8945" h="2342" extrusionOk="0">
                  <a:moveTo>
                    <a:pt x="3958" y="0"/>
                  </a:moveTo>
                  <a:cubicBezTo>
                    <a:pt x="2619" y="0"/>
                    <a:pt x="1282" y="252"/>
                    <a:pt x="1" y="643"/>
                  </a:cubicBezTo>
                  <a:cubicBezTo>
                    <a:pt x="1382" y="1843"/>
                    <a:pt x="3042" y="2341"/>
                    <a:pt x="4769" y="2341"/>
                  </a:cubicBezTo>
                  <a:cubicBezTo>
                    <a:pt x="6153" y="2341"/>
                    <a:pt x="7581" y="2021"/>
                    <a:pt x="8945" y="1485"/>
                  </a:cubicBezTo>
                  <a:cubicBezTo>
                    <a:pt x="7684" y="578"/>
                    <a:pt x="6138" y="113"/>
                    <a:pt x="4589" y="19"/>
                  </a:cubicBezTo>
                  <a:cubicBezTo>
                    <a:pt x="4379" y="6"/>
                    <a:pt x="4168" y="0"/>
                    <a:pt x="395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94" name="Google Shape;3794;p64"/>
            <p:cNvSpPr/>
            <p:nvPr/>
          </p:nvSpPr>
          <p:spPr>
            <a:xfrm>
              <a:off x="2380525" y="2954875"/>
              <a:ext cx="107625" cy="197175"/>
            </a:xfrm>
            <a:custGeom>
              <a:avLst/>
              <a:gdLst/>
              <a:ahLst/>
              <a:cxnLst/>
              <a:rect l="l" t="t" r="r" b="b"/>
              <a:pathLst>
                <a:path w="4305" h="7887" extrusionOk="0">
                  <a:moveTo>
                    <a:pt x="4305" y="0"/>
                  </a:moveTo>
                  <a:lnTo>
                    <a:pt x="4305" y="0"/>
                  </a:lnTo>
                  <a:cubicBezTo>
                    <a:pt x="2974" y="800"/>
                    <a:pt x="1937" y="2037"/>
                    <a:pt x="1239" y="3423"/>
                  </a:cubicBezTo>
                  <a:cubicBezTo>
                    <a:pt x="543" y="4809"/>
                    <a:pt x="172" y="6343"/>
                    <a:pt x="1" y="7886"/>
                  </a:cubicBezTo>
                  <a:cubicBezTo>
                    <a:pt x="2967" y="6454"/>
                    <a:pt x="4202" y="3293"/>
                    <a:pt x="43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95" name="Google Shape;3795;p64"/>
            <p:cNvSpPr/>
            <p:nvPr/>
          </p:nvSpPr>
          <p:spPr>
            <a:xfrm>
              <a:off x="2204300" y="2170925"/>
              <a:ext cx="119200" cy="114125"/>
            </a:xfrm>
            <a:custGeom>
              <a:avLst/>
              <a:gdLst/>
              <a:ahLst/>
              <a:cxnLst/>
              <a:rect l="l" t="t" r="r" b="b"/>
              <a:pathLst>
                <a:path w="4768" h="4565" extrusionOk="0">
                  <a:moveTo>
                    <a:pt x="4540" y="0"/>
                  </a:moveTo>
                  <a:cubicBezTo>
                    <a:pt x="3354" y="0"/>
                    <a:pt x="1872" y="803"/>
                    <a:pt x="1219" y="1786"/>
                  </a:cubicBezTo>
                  <a:cubicBezTo>
                    <a:pt x="959" y="2176"/>
                    <a:pt x="779" y="2611"/>
                    <a:pt x="601" y="3044"/>
                  </a:cubicBezTo>
                  <a:cubicBezTo>
                    <a:pt x="392" y="3548"/>
                    <a:pt x="208" y="4052"/>
                    <a:pt x="0" y="4556"/>
                  </a:cubicBezTo>
                  <a:cubicBezTo>
                    <a:pt x="94" y="4562"/>
                    <a:pt x="188" y="4564"/>
                    <a:pt x="281" y="4564"/>
                  </a:cubicBezTo>
                  <a:cubicBezTo>
                    <a:pt x="1423" y="4564"/>
                    <a:pt x="2572" y="4150"/>
                    <a:pt x="3396" y="3363"/>
                  </a:cubicBezTo>
                  <a:cubicBezTo>
                    <a:pt x="4289" y="2510"/>
                    <a:pt x="4767" y="1218"/>
                    <a:pt x="4562" y="0"/>
                  </a:cubicBezTo>
                  <a:cubicBezTo>
                    <a:pt x="4555" y="0"/>
                    <a:pt x="4547" y="0"/>
                    <a:pt x="454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96" name="Google Shape;3796;p64"/>
            <p:cNvSpPr/>
            <p:nvPr/>
          </p:nvSpPr>
          <p:spPr>
            <a:xfrm>
              <a:off x="2732675" y="2279125"/>
              <a:ext cx="107875" cy="128325"/>
            </a:xfrm>
            <a:custGeom>
              <a:avLst/>
              <a:gdLst/>
              <a:ahLst/>
              <a:cxnLst/>
              <a:rect l="l" t="t" r="r" b="b"/>
              <a:pathLst>
                <a:path w="4315" h="5133" extrusionOk="0">
                  <a:moveTo>
                    <a:pt x="279" y="1"/>
                  </a:moveTo>
                  <a:cubicBezTo>
                    <a:pt x="242" y="1"/>
                    <a:pt x="206" y="2"/>
                    <a:pt x="170" y="3"/>
                  </a:cubicBezTo>
                  <a:cubicBezTo>
                    <a:pt x="1" y="1180"/>
                    <a:pt x="601" y="2770"/>
                    <a:pt x="1492" y="3556"/>
                  </a:cubicBezTo>
                  <a:cubicBezTo>
                    <a:pt x="1844" y="3864"/>
                    <a:pt x="2252" y="4101"/>
                    <a:pt x="2657" y="4335"/>
                  </a:cubicBezTo>
                  <a:cubicBezTo>
                    <a:pt x="3127" y="4610"/>
                    <a:pt x="3604" y="4859"/>
                    <a:pt x="4074" y="5133"/>
                  </a:cubicBezTo>
                  <a:cubicBezTo>
                    <a:pt x="4314" y="3922"/>
                    <a:pt x="4071" y="2606"/>
                    <a:pt x="3346" y="1607"/>
                  </a:cubicBezTo>
                  <a:cubicBezTo>
                    <a:pt x="2642" y="638"/>
                    <a:pt x="1475" y="1"/>
                    <a:pt x="2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97" name="Google Shape;3797;p64"/>
            <p:cNvSpPr/>
            <p:nvPr/>
          </p:nvSpPr>
          <p:spPr>
            <a:xfrm>
              <a:off x="1705500" y="2929950"/>
              <a:ext cx="130175" cy="99550"/>
            </a:xfrm>
            <a:custGeom>
              <a:avLst/>
              <a:gdLst/>
              <a:ahLst/>
              <a:cxnLst/>
              <a:rect l="l" t="t" r="r" b="b"/>
              <a:pathLst>
                <a:path w="5207" h="3982" extrusionOk="0">
                  <a:moveTo>
                    <a:pt x="1116" y="0"/>
                  </a:moveTo>
                  <a:cubicBezTo>
                    <a:pt x="738" y="0"/>
                    <a:pt x="361" y="58"/>
                    <a:pt x="1" y="178"/>
                  </a:cubicBezTo>
                  <a:cubicBezTo>
                    <a:pt x="174" y="1354"/>
                    <a:pt x="1202" y="2707"/>
                    <a:pt x="2282" y="3206"/>
                  </a:cubicBezTo>
                  <a:cubicBezTo>
                    <a:pt x="2707" y="3401"/>
                    <a:pt x="3165" y="3514"/>
                    <a:pt x="3620" y="3623"/>
                  </a:cubicBezTo>
                  <a:cubicBezTo>
                    <a:pt x="4149" y="3750"/>
                    <a:pt x="4677" y="3854"/>
                    <a:pt x="5207" y="3982"/>
                  </a:cubicBezTo>
                  <a:cubicBezTo>
                    <a:pt x="5089" y="2752"/>
                    <a:pt x="4482" y="1562"/>
                    <a:pt x="3501" y="811"/>
                  </a:cubicBezTo>
                  <a:cubicBezTo>
                    <a:pt x="2823" y="291"/>
                    <a:pt x="1967" y="0"/>
                    <a:pt x="11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98" name="Google Shape;3798;p64"/>
            <p:cNvSpPr/>
            <p:nvPr/>
          </p:nvSpPr>
          <p:spPr>
            <a:xfrm>
              <a:off x="2469575" y="2109325"/>
              <a:ext cx="118250" cy="111925"/>
            </a:xfrm>
            <a:custGeom>
              <a:avLst/>
              <a:gdLst/>
              <a:ahLst/>
              <a:cxnLst/>
              <a:rect l="l" t="t" r="r" b="b"/>
              <a:pathLst>
                <a:path w="4730" h="4477" extrusionOk="0">
                  <a:moveTo>
                    <a:pt x="3987" y="0"/>
                  </a:moveTo>
                  <a:cubicBezTo>
                    <a:pt x="3634" y="0"/>
                    <a:pt x="3216" y="291"/>
                    <a:pt x="3009" y="625"/>
                  </a:cubicBezTo>
                  <a:cubicBezTo>
                    <a:pt x="2947" y="727"/>
                    <a:pt x="2728" y="1236"/>
                    <a:pt x="2634" y="1594"/>
                  </a:cubicBezTo>
                  <a:cubicBezTo>
                    <a:pt x="2634" y="1594"/>
                    <a:pt x="1749" y="584"/>
                    <a:pt x="1075" y="584"/>
                  </a:cubicBezTo>
                  <a:cubicBezTo>
                    <a:pt x="905" y="584"/>
                    <a:pt x="749" y="648"/>
                    <a:pt x="623" y="809"/>
                  </a:cubicBezTo>
                  <a:cubicBezTo>
                    <a:pt x="1" y="1609"/>
                    <a:pt x="3102" y="4476"/>
                    <a:pt x="3102" y="4476"/>
                  </a:cubicBezTo>
                  <a:cubicBezTo>
                    <a:pt x="3360" y="3947"/>
                    <a:pt x="3740" y="3325"/>
                    <a:pt x="3960" y="2780"/>
                  </a:cubicBezTo>
                  <a:cubicBezTo>
                    <a:pt x="4247" y="2065"/>
                    <a:pt x="4730" y="1353"/>
                    <a:pt x="4546" y="536"/>
                  </a:cubicBezTo>
                  <a:cubicBezTo>
                    <a:pt x="4459" y="149"/>
                    <a:pt x="4239" y="0"/>
                    <a:pt x="398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99" name="Google Shape;3799;p64"/>
            <p:cNvSpPr/>
            <p:nvPr/>
          </p:nvSpPr>
          <p:spPr>
            <a:xfrm>
              <a:off x="1946500" y="3162075"/>
              <a:ext cx="118225" cy="111925"/>
            </a:xfrm>
            <a:custGeom>
              <a:avLst/>
              <a:gdLst/>
              <a:ahLst/>
              <a:cxnLst/>
              <a:rect l="l" t="t" r="r" b="b"/>
              <a:pathLst>
                <a:path w="4729" h="4477" extrusionOk="0">
                  <a:moveTo>
                    <a:pt x="3986" y="1"/>
                  </a:moveTo>
                  <a:cubicBezTo>
                    <a:pt x="3633" y="1"/>
                    <a:pt x="3216" y="292"/>
                    <a:pt x="3008" y="626"/>
                  </a:cubicBezTo>
                  <a:cubicBezTo>
                    <a:pt x="2944" y="728"/>
                    <a:pt x="2726" y="1237"/>
                    <a:pt x="2634" y="1594"/>
                  </a:cubicBezTo>
                  <a:cubicBezTo>
                    <a:pt x="2634" y="1594"/>
                    <a:pt x="1748" y="584"/>
                    <a:pt x="1075" y="584"/>
                  </a:cubicBezTo>
                  <a:cubicBezTo>
                    <a:pt x="905" y="584"/>
                    <a:pt x="748" y="648"/>
                    <a:pt x="623" y="810"/>
                  </a:cubicBezTo>
                  <a:cubicBezTo>
                    <a:pt x="0" y="1609"/>
                    <a:pt x="3102" y="4477"/>
                    <a:pt x="3102" y="4477"/>
                  </a:cubicBezTo>
                  <a:cubicBezTo>
                    <a:pt x="3360" y="3948"/>
                    <a:pt x="3739" y="3326"/>
                    <a:pt x="3959" y="2781"/>
                  </a:cubicBezTo>
                  <a:cubicBezTo>
                    <a:pt x="4245" y="2066"/>
                    <a:pt x="4729" y="1353"/>
                    <a:pt x="4546" y="537"/>
                  </a:cubicBezTo>
                  <a:cubicBezTo>
                    <a:pt x="4458" y="149"/>
                    <a:pt x="4239" y="1"/>
                    <a:pt x="398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800" name="Google Shape;3800;p64"/>
            <p:cNvSpPr/>
            <p:nvPr/>
          </p:nvSpPr>
          <p:spPr>
            <a:xfrm>
              <a:off x="2062375" y="1996650"/>
              <a:ext cx="112375" cy="106175"/>
            </a:xfrm>
            <a:custGeom>
              <a:avLst/>
              <a:gdLst/>
              <a:ahLst/>
              <a:cxnLst/>
              <a:rect l="l" t="t" r="r" b="b"/>
              <a:pathLst>
                <a:path w="4495" h="4247" extrusionOk="0">
                  <a:moveTo>
                    <a:pt x="1272" y="1"/>
                  </a:moveTo>
                  <a:cubicBezTo>
                    <a:pt x="1264" y="1"/>
                    <a:pt x="1257" y="1"/>
                    <a:pt x="1250" y="1"/>
                  </a:cubicBezTo>
                  <a:cubicBezTo>
                    <a:pt x="237" y="30"/>
                    <a:pt x="0" y="4246"/>
                    <a:pt x="0" y="4246"/>
                  </a:cubicBezTo>
                  <a:cubicBezTo>
                    <a:pt x="572" y="4108"/>
                    <a:pt x="1294" y="4006"/>
                    <a:pt x="1855" y="3828"/>
                  </a:cubicBezTo>
                  <a:cubicBezTo>
                    <a:pt x="2588" y="3594"/>
                    <a:pt x="3445" y="3512"/>
                    <a:pt x="3958" y="2851"/>
                  </a:cubicBezTo>
                  <a:cubicBezTo>
                    <a:pt x="4495" y="2159"/>
                    <a:pt x="3727" y="1711"/>
                    <a:pt x="3080" y="1711"/>
                  </a:cubicBezTo>
                  <a:cubicBezTo>
                    <a:pt x="3022" y="1711"/>
                    <a:pt x="2965" y="1715"/>
                    <a:pt x="2910" y="1722"/>
                  </a:cubicBezTo>
                  <a:cubicBezTo>
                    <a:pt x="2792" y="1737"/>
                    <a:pt x="2259" y="1894"/>
                    <a:pt x="1925" y="2050"/>
                  </a:cubicBezTo>
                  <a:cubicBezTo>
                    <a:pt x="1925" y="2050"/>
                    <a:pt x="2258" y="1"/>
                    <a:pt x="1272"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sp>
        <p:nvSpPr>
          <p:cNvPr id="3801" name="Google Shape;3801;p64"/>
          <p:cNvSpPr/>
          <p:nvPr/>
        </p:nvSpPr>
        <p:spPr>
          <a:xfrm>
            <a:off x="568210" y="408223"/>
            <a:ext cx="1492800" cy="1467300"/>
          </a:xfrm>
          <a:prstGeom prst="ellipse">
            <a:avLst/>
          </a:prstGeom>
          <a:noFill/>
          <a:ln w="28575" cap="flat" cmpd="sng">
            <a:solidFill>
              <a:srgbClr val="FF00FF"/>
            </a:solidFill>
            <a:prstDash val="solid"/>
            <a:round/>
            <a:headEnd type="none" w="sm" len="sm"/>
            <a:tailEnd type="none" w="sm" len="sm"/>
          </a:ln>
        </p:spPr>
        <p:txBody>
          <a:bodyPr spcFirstLastPara="1" wrap="square" lIns="91419" tIns="91419" rIns="91419" bIns="91419" anchor="ctr" anchorCtr="0">
            <a:noAutofit/>
          </a:bodyPr>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1" name="Google Shape;4121;p72"/>
          <p:cNvSpPr txBox="1">
            <a:spLocks noGrp="1"/>
          </p:cNvSpPr>
          <p:nvPr>
            <p:ph type="ctrTitle"/>
          </p:nvPr>
        </p:nvSpPr>
        <p:spPr>
          <a:xfrm>
            <a:off x="695194" y="730592"/>
            <a:ext cx="3191006" cy="3422350"/>
          </a:xfrm>
          <a:prstGeom prst="rect">
            <a:avLst/>
          </a:prstGeom>
        </p:spPr>
        <p:txBody>
          <a:bodyPr spcFirstLastPara="1" wrap="square" lIns="91419" tIns="91419" rIns="91419" bIns="91419" anchor="ctr" anchorCtr="0">
            <a:noAutofit/>
          </a:bodyPr>
          <a:lstStyle/>
          <a:p>
            <a:pPr algn="ctr"/>
            <a:r>
              <a:rPr lang="en" dirty="0">
                <a:latin typeface="iCiel Cadena" pitchFamily="2" charset="0"/>
                <a:ea typeface="Arial-Rounded" pitchFamily="34" charset="0"/>
                <a:cs typeface="Arial-Rounded" pitchFamily="34" charset="0"/>
              </a:rPr>
              <a:t>Chào tạm biệt và hẹn gặp lại!</a:t>
            </a:r>
            <a:endParaRPr dirty="0">
              <a:latin typeface="iCiel Cadena" pitchFamily="2" charset="0"/>
              <a:ea typeface="Arial-Rounded" pitchFamily="34" charset="0"/>
              <a:cs typeface="Arial-Rounded" pitchFamily="34" charset="0"/>
            </a:endParaRPr>
          </a:p>
        </p:txBody>
      </p:sp>
      <p:pic>
        <p:nvPicPr>
          <p:cNvPr id="4136" name="Google Shape;4136;p72"/>
          <p:cNvPicPr preferRelativeResize="0"/>
          <p:nvPr/>
        </p:nvPicPr>
        <p:blipFill rotWithShape="1">
          <a:blip r:embed="rId3">
            <a:alphaModFix/>
          </a:blip>
          <a:srcRect t="11773" b="11773"/>
          <a:stretch/>
        </p:blipFill>
        <p:spPr>
          <a:xfrm>
            <a:off x="5208625" y="722100"/>
            <a:ext cx="3220200" cy="3699300"/>
          </a:xfrm>
          <a:prstGeom prst="ellipse">
            <a:avLst/>
          </a:prstGeom>
          <a:noFill/>
          <a:ln w="9525" cap="flat" cmpd="sng">
            <a:solidFill>
              <a:schemeClr val="accent2"/>
            </a:solidFill>
            <a:prstDash val="solid"/>
            <a:round/>
            <a:headEnd type="none" w="sm" len="sm"/>
            <a:tailEnd type="none" w="sm" len="sm"/>
          </a:ln>
        </p:spPr>
      </p:pic>
      <p:grpSp>
        <p:nvGrpSpPr>
          <p:cNvPr id="4137" name="Google Shape;4137;p72"/>
          <p:cNvGrpSpPr/>
          <p:nvPr/>
        </p:nvGrpSpPr>
        <p:grpSpPr>
          <a:xfrm>
            <a:off x="4155503" y="584567"/>
            <a:ext cx="670371" cy="639690"/>
            <a:chOff x="3061500" y="3213900"/>
            <a:chExt cx="616150" cy="587950"/>
          </a:xfrm>
        </p:grpSpPr>
        <p:sp>
          <p:nvSpPr>
            <p:cNvPr id="4138" name="Google Shape;4138;p72"/>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4139" name="Google Shape;4139;p72"/>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140" name="Google Shape;4140;p72"/>
          <p:cNvGrpSpPr/>
          <p:nvPr/>
        </p:nvGrpSpPr>
        <p:grpSpPr>
          <a:xfrm rot="1034471">
            <a:off x="4829004" y="1026531"/>
            <a:ext cx="404387" cy="405922"/>
            <a:chOff x="2393350" y="3373025"/>
            <a:chExt cx="590725" cy="593025"/>
          </a:xfrm>
        </p:grpSpPr>
        <p:sp>
          <p:nvSpPr>
            <p:cNvPr id="4141" name="Google Shape;4141;p72"/>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4142" name="Google Shape;4142;p72"/>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143" name="Google Shape;4143;p72"/>
          <p:cNvGrpSpPr/>
          <p:nvPr/>
        </p:nvGrpSpPr>
        <p:grpSpPr>
          <a:xfrm rot="-2046889">
            <a:off x="8143538" y="602517"/>
            <a:ext cx="570717" cy="603797"/>
            <a:chOff x="1881525" y="2974850"/>
            <a:chExt cx="635600" cy="672525"/>
          </a:xfrm>
        </p:grpSpPr>
        <p:sp>
          <p:nvSpPr>
            <p:cNvPr id="4144" name="Google Shape;4144;p72"/>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4145" name="Google Shape;4145;p72"/>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4146" name="Google Shape;4146;p72"/>
          <p:cNvGrpSpPr/>
          <p:nvPr/>
        </p:nvGrpSpPr>
        <p:grpSpPr>
          <a:xfrm rot="-894882">
            <a:off x="4388655" y="3232537"/>
            <a:ext cx="1285092" cy="1282356"/>
            <a:chOff x="4744575" y="979525"/>
            <a:chExt cx="1455800" cy="1452700"/>
          </a:xfrm>
        </p:grpSpPr>
        <p:sp>
          <p:nvSpPr>
            <p:cNvPr id="4147" name="Google Shape;4147;p72"/>
            <p:cNvSpPr/>
            <p:nvPr/>
          </p:nvSpPr>
          <p:spPr>
            <a:xfrm>
              <a:off x="4744575" y="979525"/>
              <a:ext cx="1455800" cy="1452700"/>
            </a:xfrm>
            <a:custGeom>
              <a:avLst/>
              <a:gdLst/>
              <a:ahLst/>
              <a:cxnLst/>
              <a:rect l="l" t="t" r="r" b="b"/>
              <a:pathLst>
                <a:path w="58232" h="58108" extrusionOk="0">
                  <a:moveTo>
                    <a:pt x="29116" y="3684"/>
                  </a:moveTo>
                  <a:cubicBezTo>
                    <a:pt x="30043" y="3684"/>
                    <a:pt x="31090" y="4257"/>
                    <a:pt x="32198" y="4865"/>
                  </a:cubicBezTo>
                  <a:cubicBezTo>
                    <a:pt x="33153" y="5389"/>
                    <a:pt x="34141" y="5930"/>
                    <a:pt x="35245" y="6223"/>
                  </a:cubicBezTo>
                  <a:cubicBezTo>
                    <a:pt x="36389" y="6530"/>
                    <a:pt x="37543" y="6557"/>
                    <a:pt x="38658" y="6583"/>
                  </a:cubicBezTo>
                  <a:cubicBezTo>
                    <a:pt x="39900" y="6613"/>
                    <a:pt x="41072" y="6641"/>
                    <a:pt x="41821" y="7073"/>
                  </a:cubicBezTo>
                  <a:cubicBezTo>
                    <a:pt x="42592" y="7518"/>
                    <a:pt x="43208" y="8527"/>
                    <a:pt x="43861" y="9596"/>
                  </a:cubicBezTo>
                  <a:cubicBezTo>
                    <a:pt x="44437" y="10539"/>
                    <a:pt x="45032" y="11516"/>
                    <a:pt x="45858" y="12340"/>
                  </a:cubicBezTo>
                  <a:cubicBezTo>
                    <a:pt x="46686" y="13163"/>
                    <a:pt x="47663" y="13756"/>
                    <a:pt x="48610" y="14329"/>
                  </a:cubicBezTo>
                  <a:cubicBezTo>
                    <a:pt x="49682" y="14977"/>
                    <a:pt x="50692" y="15589"/>
                    <a:pt x="51138" y="16359"/>
                  </a:cubicBezTo>
                  <a:cubicBezTo>
                    <a:pt x="51574" y="17107"/>
                    <a:pt x="51604" y="18280"/>
                    <a:pt x="51637" y="19523"/>
                  </a:cubicBezTo>
                  <a:cubicBezTo>
                    <a:pt x="51666" y="20636"/>
                    <a:pt x="51698" y="21787"/>
                    <a:pt x="52003" y="22930"/>
                  </a:cubicBezTo>
                  <a:cubicBezTo>
                    <a:pt x="52298" y="24030"/>
                    <a:pt x="52841" y="25017"/>
                    <a:pt x="53363" y="25969"/>
                  </a:cubicBezTo>
                  <a:cubicBezTo>
                    <a:pt x="53973" y="27079"/>
                    <a:pt x="54548" y="28127"/>
                    <a:pt x="54548" y="29054"/>
                  </a:cubicBezTo>
                  <a:cubicBezTo>
                    <a:pt x="54548" y="29981"/>
                    <a:pt x="53973" y="31029"/>
                    <a:pt x="53363" y="32139"/>
                  </a:cubicBezTo>
                  <a:cubicBezTo>
                    <a:pt x="52841" y="33092"/>
                    <a:pt x="52298" y="34078"/>
                    <a:pt x="52003" y="35179"/>
                  </a:cubicBezTo>
                  <a:cubicBezTo>
                    <a:pt x="51696" y="36321"/>
                    <a:pt x="51666" y="37473"/>
                    <a:pt x="51637" y="38586"/>
                  </a:cubicBezTo>
                  <a:cubicBezTo>
                    <a:pt x="51603" y="39828"/>
                    <a:pt x="51572" y="41001"/>
                    <a:pt x="51138" y="41751"/>
                  </a:cubicBezTo>
                  <a:cubicBezTo>
                    <a:pt x="50693" y="42518"/>
                    <a:pt x="49682" y="43131"/>
                    <a:pt x="48612" y="43779"/>
                  </a:cubicBezTo>
                  <a:cubicBezTo>
                    <a:pt x="47665" y="44353"/>
                    <a:pt x="46686" y="44946"/>
                    <a:pt x="45860" y="45770"/>
                  </a:cubicBezTo>
                  <a:cubicBezTo>
                    <a:pt x="45033" y="46594"/>
                    <a:pt x="44438" y="47570"/>
                    <a:pt x="43862" y="48514"/>
                  </a:cubicBezTo>
                  <a:cubicBezTo>
                    <a:pt x="43209" y="49581"/>
                    <a:pt x="42594" y="50590"/>
                    <a:pt x="41823" y="51035"/>
                  </a:cubicBezTo>
                  <a:cubicBezTo>
                    <a:pt x="41073" y="51467"/>
                    <a:pt x="39900" y="51495"/>
                    <a:pt x="38660" y="51525"/>
                  </a:cubicBezTo>
                  <a:cubicBezTo>
                    <a:pt x="37545" y="51552"/>
                    <a:pt x="36392" y="51580"/>
                    <a:pt x="35246" y="51885"/>
                  </a:cubicBezTo>
                  <a:cubicBezTo>
                    <a:pt x="34142" y="52179"/>
                    <a:pt x="33154" y="52719"/>
                    <a:pt x="32200" y="53243"/>
                  </a:cubicBezTo>
                  <a:cubicBezTo>
                    <a:pt x="31091" y="53851"/>
                    <a:pt x="30043" y="54425"/>
                    <a:pt x="29116" y="54425"/>
                  </a:cubicBezTo>
                  <a:cubicBezTo>
                    <a:pt x="28189" y="54425"/>
                    <a:pt x="27142" y="53850"/>
                    <a:pt x="26033" y="53243"/>
                  </a:cubicBezTo>
                  <a:cubicBezTo>
                    <a:pt x="25077" y="52719"/>
                    <a:pt x="24090" y="52178"/>
                    <a:pt x="22986" y="51885"/>
                  </a:cubicBezTo>
                  <a:cubicBezTo>
                    <a:pt x="21841" y="51579"/>
                    <a:pt x="20687" y="51552"/>
                    <a:pt x="19573" y="51525"/>
                  </a:cubicBezTo>
                  <a:cubicBezTo>
                    <a:pt x="18331" y="51495"/>
                    <a:pt x="17159" y="51467"/>
                    <a:pt x="16410" y="51035"/>
                  </a:cubicBezTo>
                  <a:cubicBezTo>
                    <a:pt x="15639" y="50592"/>
                    <a:pt x="15022" y="49582"/>
                    <a:pt x="14370" y="48514"/>
                  </a:cubicBezTo>
                  <a:cubicBezTo>
                    <a:pt x="13794" y="47570"/>
                    <a:pt x="13199" y="46594"/>
                    <a:pt x="12373" y="45770"/>
                  </a:cubicBezTo>
                  <a:cubicBezTo>
                    <a:pt x="11546" y="44946"/>
                    <a:pt x="10567" y="44353"/>
                    <a:pt x="9621" y="43779"/>
                  </a:cubicBezTo>
                  <a:cubicBezTo>
                    <a:pt x="8551" y="43131"/>
                    <a:pt x="7540" y="42519"/>
                    <a:pt x="7094" y="41751"/>
                  </a:cubicBezTo>
                  <a:cubicBezTo>
                    <a:pt x="6658" y="41002"/>
                    <a:pt x="6628" y="39828"/>
                    <a:pt x="6595" y="38586"/>
                  </a:cubicBezTo>
                  <a:cubicBezTo>
                    <a:pt x="6566" y="37473"/>
                    <a:pt x="6535" y="36321"/>
                    <a:pt x="6229" y="35179"/>
                  </a:cubicBezTo>
                  <a:cubicBezTo>
                    <a:pt x="5933" y="34078"/>
                    <a:pt x="5391" y="33092"/>
                    <a:pt x="4869" y="32139"/>
                  </a:cubicBezTo>
                  <a:cubicBezTo>
                    <a:pt x="4259" y="31029"/>
                    <a:pt x="3684" y="29981"/>
                    <a:pt x="3684" y="29054"/>
                  </a:cubicBezTo>
                  <a:cubicBezTo>
                    <a:pt x="3684" y="28127"/>
                    <a:pt x="4259" y="27079"/>
                    <a:pt x="4869" y="25969"/>
                  </a:cubicBezTo>
                  <a:cubicBezTo>
                    <a:pt x="5391" y="25017"/>
                    <a:pt x="5933" y="24030"/>
                    <a:pt x="6229" y="22930"/>
                  </a:cubicBezTo>
                  <a:cubicBezTo>
                    <a:pt x="6536" y="21787"/>
                    <a:pt x="6566" y="20636"/>
                    <a:pt x="6595" y="19523"/>
                  </a:cubicBezTo>
                  <a:cubicBezTo>
                    <a:pt x="6629" y="18280"/>
                    <a:pt x="6660" y="17107"/>
                    <a:pt x="7094" y="16359"/>
                  </a:cubicBezTo>
                  <a:cubicBezTo>
                    <a:pt x="7541" y="15589"/>
                    <a:pt x="8552" y="14977"/>
                    <a:pt x="9622" y="14329"/>
                  </a:cubicBezTo>
                  <a:cubicBezTo>
                    <a:pt x="10568" y="13756"/>
                    <a:pt x="11547" y="13163"/>
                    <a:pt x="12374" y="12339"/>
                  </a:cubicBezTo>
                  <a:cubicBezTo>
                    <a:pt x="13201" y="11515"/>
                    <a:pt x="13795" y="10538"/>
                    <a:pt x="14371" y="9595"/>
                  </a:cubicBezTo>
                  <a:cubicBezTo>
                    <a:pt x="15023" y="8526"/>
                    <a:pt x="15640" y="7517"/>
                    <a:pt x="16410" y="7073"/>
                  </a:cubicBezTo>
                  <a:cubicBezTo>
                    <a:pt x="17159" y="6641"/>
                    <a:pt x="18332" y="6613"/>
                    <a:pt x="19573" y="6583"/>
                  </a:cubicBezTo>
                  <a:cubicBezTo>
                    <a:pt x="20687" y="6557"/>
                    <a:pt x="21841" y="6528"/>
                    <a:pt x="22986" y="6223"/>
                  </a:cubicBezTo>
                  <a:cubicBezTo>
                    <a:pt x="24090" y="5930"/>
                    <a:pt x="25077" y="5389"/>
                    <a:pt x="26033" y="4865"/>
                  </a:cubicBezTo>
                  <a:cubicBezTo>
                    <a:pt x="27141" y="4257"/>
                    <a:pt x="28189" y="3684"/>
                    <a:pt x="29116" y="3684"/>
                  </a:cubicBezTo>
                  <a:close/>
                  <a:moveTo>
                    <a:pt x="29116" y="1"/>
                  </a:moveTo>
                  <a:cubicBezTo>
                    <a:pt x="27245" y="1"/>
                    <a:pt x="25661" y="869"/>
                    <a:pt x="24262" y="1635"/>
                  </a:cubicBezTo>
                  <a:cubicBezTo>
                    <a:pt x="23463" y="2072"/>
                    <a:pt x="22711" y="2485"/>
                    <a:pt x="22038" y="2664"/>
                  </a:cubicBezTo>
                  <a:cubicBezTo>
                    <a:pt x="21315" y="2858"/>
                    <a:pt x="20425" y="2877"/>
                    <a:pt x="19484" y="2901"/>
                  </a:cubicBezTo>
                  <a:cubicBezTo>
                    <a:pt x="17913" y="2938"/>
                    <a:pt x="16132" y="2981"/>
                    <a:pt x="14570" y="3882"/>
                  </a:cubicBezTo>
                  <a:cubicBezTo>
                    <a:pt x="12985" y="4797"/>
                    <a:pt x="12051" y="6326"/>
                    <a:pt x="11227" y="7677"/>
                  </a:cubicBezTo>
                  <a:cubicBezTo>
                    <a:pt x="10743" y="8470"/>
                    <a:pt x="10285" y="9218"/>
                    <a:pt x="9772" y="9730"/>
                  </a:cubicBezTo>
                  <a:cubicBezTo>
                    <a:pt x="9258" y="10242"/>
                    <a:pt x="8507" y="10697"/>
                    <a:pt x="7712" y="11179"/>
                  </a:cubicBezTo>
                  <a:cubicBezTo>
                    <a:pt x="6360" y="11998"/>
                    <a:pt x="4825" y="12928"/>
                    <a:pt x="3908" y="14509"/>
                  </a:cubicBezTo>
                  <a:cubicBezTo>
                    <a:pt x="3001" y="16070"/>
                    <a:pt x="2953" y="17853"/>
                    <a:pt x="2912" y="19426"/>
                  </a:cubicBezTo>
                  <a:cubicBezTo>
                    <a:pt x="2889" y="20366"/>
                    <a:pt x="2865" y="21255"/>
                    <a:pt x="2670" y="21976"/>
                  </a:cubicBezTo>
                  <a:cubicBezTo>
                    <a:pt x="2490" y="22647"/>
                    <a:pt x="2077" y="23401"/>
                    <a:pt x="1640" y="24197"/>
                  </a:cubicBezTo>
                  <a:cubicBezTo>
                    <a:pt x="870" y="25597"/>
                    <a:pt x="0" y="27182"/>
                    <a:pt x="0" y="29054"/>
                  </a:cubicBezTo>
                  <a:cubicBezTo>
                    <a:pt x="0" y="30926"/>
                    <a:pt x="870" y="32513"/>
                    <a:pt x="1640" y="33912"/>
                  </a:cubicBezTo>
                  <a:cubicBezTo>
                    <a:pt x="2078" y="34708"/>
                    <a:pt x="2490" y="35461"/>
                    <a:pt x="2670" y="36132"/>
                  </a:cubicBezTo>
                  <a:cubicBezTo>
                    <a:pt x="2865" y="36854"/>
                    <a:pt x="2889" y="37742"/>
                    <a:pt x="2912" y="38682"/>
                  </a:cubicBezTo>
                  <a:cubicBezTo>
                    <a:pt x="2953" y="40255"/>
                    <a:pt x="3001" y="42037"/>
                    <a:pt x="3908" y="43599"/>
                  </a:cubicBezTo>
                  <a:cubicBezTo>
                    <a:pt x="4826" y="45181"/>
                    <a:pt x="6359" y="46110"/>
                    <a:pt x="7712" y="46930"/>
                  </a:cubicBezTo>
                  <a:cubicBezTo>
                    <a:pt x="8507" y="47411"/>
                    <a:pt x="9258" y="47867"/>
                    <a:pt x="9772" y="48378"/>
                  </a:cubicBezTo>
                  <a:cubicBezTo>
                    <a:pt x="10285" y="48891"/>
                    <a:pt x="10741" y="49638"/>
                    <a:pt x="11227" y="50432"/>
                  </a:cubicBezTo>
                  <a:cubicBezTo>
                    <a:pt x="12051" y="51782"/>
                    <a:pt x="12985" y="53313"/>
                    <a:pt x="14570" y="54226"/>
                  </a:cubicBezTo>
                  <a:cubicBezTo>
                    <a:pt x="16132" y="55126"/>
                    <a:pt x="17913" y="55170"/>
                    <a:pt x="19484" y="55207"/>
                  </a:cubicBezTo>
                  <a:cubicBezTo>
                    <a:pt x="20425" y="55230"/>
                    <a:pt x="21315" y="55252"/>
                    <a:pt x="22038" y="55444"/>
                  </a:cubicBezTo>
                  <a:cubicBezTo>
                    <a:pt x="22711" y="55623"/>
                    <a:pt x="23463" y="56036"/>
                    <a:pt x="24262" y="56473"/>
                  </a:cubicBezTo>
                  <a:cubicBezTo>
                    <a:pt x="25661" y="57239"/>
                    <a:pt x="27247" y="58107"/>
                    <a:pt x="29116" y="58107"/>
                  </a:cubicBezTo>
                  <a:cubicBezTo>
                    <a:pt x="30986" y="58107"/>
                    <a:pt x="32571" y="57239"/>
                    <a:pt x="33970" y="56472"/>
                  </a:cubicBezTo>
                  <a:cubicBezTo>
                    <a:pt x="34768" y="56036"/>
                    <a:pt x="35522" y="55622"/>
                    <a:pt x="36194" y="55443"/>
                  </a:cubicBezTo>
                  <a:cubicBezTo>
                    <a:pt x="36917" y="55250"/>
                    <a:pt x="37807" y="55229"/>
                    <a:pt x="38748" y="55206"/>
                  </a:cubicBezTo>
                  <a:cubicBezTo>
                    <a:pt x="40319" y="55169"/>
                    <a:pt x="42100" y="55126"/>
                    <a:pt x="43662" y="54225"/>
                  </a:cubicBezTo>
                  <a:cubicBezTo>
                    <a:pt x="45248" y="53311"/>
                    <a:pt x="46181" y="51781"/>
                    <a:pt x="47005" y="50430"/>
                  </a:cubicBezTo>
                  <a:cubicBezTo>
                    <a:pt x="47489" y="49637"/>
                    <a:pt x="47946" y="48890"/>
                    <a:pt x="48460" y="48377"/>
                  </a:cubicBezTo>
                  <a:cubicBezTo>
                    <a:pt x="48974" y="47864"/>
                    <a:pt x="49725" y="47410"/>
                    <a:pt x="50520" y="46928"/>
                  </a:cubicBezTo>
                  <a:cubicBezTo>
                    <a:pt x="51873" y="46109"/>
                    <a:pt x="53406" y="45181"/>
                    <a:pt x="54324" y="43598"/>
                  </a:cubicBezTo>
                  <a:cubicBezTo>
                    <a:pt x="55231" y="42037"/>
                    <a:pt x="55278" y="40254"/>
                    <a:pt x="55320" y="38681"/>
                  </a:cubicBezTo>
                  <a:cubicBezTo>
                    <a:pt x="55344" y="37741"/>
                    <a:pt x="55367" y="36852"/>
                    <a:pt x="55561" y="36131"/>
                  </a:cubicBezTo>
                  <a:cubicBezTo>
                    <a:pt x="55741" y="35461"/>
                    <a:pt x="56155" y="34707"/>
                    <a:pt x="56592" y="33910"/>
                  </a:cubicBezTo>
                  <a:cubicBezTo>
                    <a:pt x="57361" y="32510"/>
                    <a:pt x="58232" y="30925"/>
                    <a:pt x="58232" y="29053"/>
                  </a:cubicBezTo>
                  <a:cubicBezTo>
                    <a:pt x="58232" y="27181"/>
                    <a:pt x="57360" y="25594"/>
                    <a:pt x="56592" y="24195"/>
                  </a:cubicBezTo>
                  <a:cubicBezTo>
                    <a:pt x="56154" y="23400"/>
                    <a:pt x="55741" y="22647"/>
                    <a:pt x="55561" y="21975"/>
                  </a:cubicBezTo>
                  <a:cubicBezTo>
                    <a:pt x="55367" y="21253"/>
                    <a:pt x="55344" y="20365"/>
                    <a:pt x="55320" y="19425"/>
                  </a:cubicBezTo>
                  <a:cubicBezTo>
                    <a:pt x="55278" y="17852"/>
                    <a:pt x="55231" y="16070"/>
                    <a:pt x="54324" y="14508"/>
                  </a:cubicBezTo>
                  <a:cubicBezTo>
                    <a:pt x="53406" y="12926"/>
                    <a:pt x="51873" y="11996"/>
                    <a:pt x="50520" y="11177"/>
                  </a:cubicBezTo>
                  <a:cubicBezTo>
                    <a:pt x="49724" y="10697"/>
                    <a:pt x="48973" y="10241"/>
                    <a:pt x="48460" y="9730"/>
                  </a:cubicBezTo>
                  <a:cubicBezTo>
                    <a:pt x="47946" y="9220"/>
                    <a:pt x="47489" y="8470"/>
                    <a:pt x="47005" y="7677"/>
                  </a:cubicBezTo>
                  <a:cubicBezTo>
                    <a:pt x="46181" y="6326"/>
                    <a:pt x="45248" y="4797"/>
                    <a:pt x="43662" y="3882"/>
                  </a:cubicBezTo>
                  <a:cubicBezTo>
                    <a:pt x="42100" y="2982"/>
                    <a:pt x="40319" y="2938"/>
                    <a:pt x="38748" y="2901"/>
                  </a:cubicBezTo>
                  <a:cubicBezTo>
                    <a:pt x="37807" y="2877"/>
                    <a:pt x="36917" y="2858"/>
                    <a:pt x="36194" y="2664"/>
                  </a:cubicBezTo>
                  <a:cubicBezTo>
                    <a:pt x="35522" y="2485"/>
                    <a:pt x="34768" y="2073"/>
                    <a:pt x="33970" y="1635"/>
                  </a:cubicBezTo>
                  <a:cubicBezTo>
                    <a:pt x="32571" y="869"/>
                    <a:pt x="30986" y="1"/>
                    <a:pt x="29116" y="1"/>
                  </a:cubicBezTo>
                  <a:close/>
                </a:path>
              </a:pathLst>
            </a:custGeom>
            <a:solidFill>
              <a:srgbClr val="FFFFFF"/>
            </a:solidFill>
            <a:ln>
              <a:noFill/>
            </a:ln>
            <a:effectLst>
              <a:outerShdw blurRad="157163"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4148" name="Google Shape;4148;p72"/>
            <p:cNvSpPr/>
            <p:nvPr/>
          </p:nvSpPr>
          <p:spPr>
            <a:xfrm>
              <a:off x="4825550" y="1060275"/>
              <a:ext cx="1293825" cy="1291125"/>
            </a:xfrm>
            <a:custGeom>
              <a:avLst/>
              <a:gdLst/>
              <a:ahLst/>
              <a:cxnLst/>
              <a:rect l="l" t="t" r="r" b="b"/>
              <a:pathLst>
                <a:path w="51753" h="51645" extrusionOk="0">
                  <a:moveTo>
                    <a:pt x="25877" y="3687"/>
                  </a:moveTo>
                  <a:cubicBezTo>
                    <a:pt x="38114" y="3687"/>
                    <a:pt x="48070" y="13617"/>
                    <a:pt x="48070" y="25824"/>
                  </a:cubicBezTo>
                  <a:cubicBezTo>
                    <a:pt x="48070" y="38032"/>
                    <a:pt x="38114" y="47962"/>
                    <a:pt x="25877" y="47962"/>
                  </a:cubicBezTo>
                  <a:cubicBezTo>
                    <a:pt x="13640" y="47962"/>
                    <a:pt x="3684" y="38032"/>
                    <a:pt x="3684" y="25824"/>
                  </a:cubicBezTo>
                  <a:cubicBezTo>
                    <a:pt x="3684" y="13617"/>
                    <a:pt x="13640" y="3687"/>
                    <a:pt x="25877" y="3687"/>
                  </a:cubicBezTo>
                  <a:close/>
                  <a:moveTo>
                    <a:pt x="25877" y="1"/>
                  </a:moveTo>
                  <a:cubicBezTo>
                    <a:pt x="11609" y="1"/>
                    <a:pt x="0" y="11586"/>
                    <a:pt x="0" y="25823"/>
                  </a:cubicBezTo>
                  <a:cubicBezTo>
                    <a:pt x="0" y="40061"/>
                    <a:pt x="11609" y="51644"/>
                    <a:pt x="25877" y="51644"/>
                  </a:cubicBezTo>
                  <a:cubicBezTo>
                    <a:pt x="40145" y="51644"/>
                    <a:pt x="51752" y="40061"/>
                    <a:pt x="51752" y="25823"/>
                  </a:cubicBezTo>
                  <a:cubicBezTo>
                    <a:pt x="51752" y="11586"/>
                    <a:pt x="40145" y="1"/>
                    <a:pt x="2587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49" name="Google Shape;4149;p72"/>
            <p:cNvSpPr/>
            <p:nvPr/>
          </p:nvSpPr>
          <p:spPr>
            <a:xfrm>
              <a:off x="5073500" y="1020650"/>
              <a:ext cx="707950" cy="1010325"/>
            </a:xfrm>
            <a:custGeom>
              <a:avLst/>
              <a:gdLst/>
              <a:ahLst/>
              <a:cxnLst/>
              <a:rect l="l" t="t" r="r" b="b"/>
              <a:pathLst>
                <a:path w="28318" h="40413" extrusionOk="0">
                  <a:moveTo>
                    <a:pt x="17956" y="15963"/>
                  </a:moveTo>
                  <a:cubicBezTo>
                    <a:pt x="17958" y="15967"/>
                    <a:pt x="17960" y="15972"/>
                    <a:pt x="17963" y="15977"/>
                  </a:cubicBezTo>
                  <a:cubicBezTo>
                    <a:pt x="17960" y="15972"/>
                    <a:pt x="17958" y="15968"/>
                    <a:pt x="17956" y="15963"/>
                  </a:cubicBezTo>
                  <a:close/>
                  <a:moveTo>
                    <a:pt x="23227" y="4414"/>
                  </a:moveTo>
                  <a:cubicBezTo>
                    <a:pt x="23646" y="6796"/>
                    <a:pt x="23384" y="12489"/>
                    <a:pt x="22528" y="18054"/>
                  </a:cubicBezTo>
                  <a:lnTo>
                    <a:pt x="22446" y="18587"/>
                  </a:lnTo>
                  <a:lnTo>
                    <a:pt x="22666" y="19081"/>
                  </a:lnTo>
                  <a:cubicBezTo>
                    <a:pt x="23612" y="21210"/>
                    <a:pt x="24634" y="24057"/>
                    <a:pt x="24634" y="24941"/>
                  </a:cubicBezTo>
                  <a:cubicBezTo>
                    <a:pt x="24630" y="25862"/>
                    <a:pt x="23385" y="30891"/>
                    <a:pt x="22146" y="35381"/>
                  </a:cubicBezTo>
                  <a:cubicBezTo>
                    <a:pt x="20716" y="35859"/>
                    <a:pt x="17655" y="36744"/>
                    <a:pt x="14604" y="36744"/>
                  </a:cubicBezTo>
                  <a:cubicBezTo>
                    <a:pt x="13229" y="36744"/>
                    <a:pt x="11856" y="36564"/>
                    <a:pt x="10636" y="36087"/>
                  </a:cubicBezTo>
                  <a:cubicBezTo>
                    <a:pt x="9932" y="33426"/>
                    <a:pt x="7735" y="25009"/>
                    <a:pt x="6552" y="19395"/>
                  </a:cubicBezTo>
                  <a:lnTo>
                    <a:pt x="6504" y="19164"/>
                  </a:lnTo>
                  <a:cubicBezTo>
                    <a:pt x="5888" y="16256"/>
                    <a:pt x="5308" y="13507"/>
                    <a:pt x="5066" y="11377"/>
                  </a:cubicBezTo>
                  <a:cubicBezTo>
                    <a:pt x="4886" y="9799"/>
                    <a:pt x="4939" y="8923"/>
                    <a:pt x="5024" y="8455"/>
                  </a:cubicBezTo>
                  <a:lnTo>
                    <a:pt x="5024" y="8455"/>
                  </a:lnTo>
                  <a:cubicBezTo>
                    <a:pt x="5302" y="9089"/>
                    <a:pt x="5549" y="10057"/>
                    <a:pt x="5648" y="10448"/>
                  </a:cubicBezTo>
                  <a:cubicBezTo>
                    <a:pt x="5733" y="10785"/>
                    <a:pt x="5807" y="11074"/>
                    <a:pt x="5888" y="11319"/>
                  </a:cubicBezTo>
                  <a:cubicBezTo>
                    <a:pt x="6258" y="12426"/>
                    <a:pt x="7534" y="16557"/>
                    <a:pt x="7548" y="16598"/>
                  </a:cubicBezTo>
                  <a:lnTo>
                    <a:pt x="8620" y="20258"/>
                  </a:lnTo>
                  <a:lnTo>
                    <a:pt x="10777" y="17165"/>
                  </a:lnTo>
                  <a:cubicBezTo>
                    <a:pt x="10964" y="16926"/>
                    <a:pt x="11387" y="16576"/>
                    <a:pt x="11665" y="16567"/>
                  </a:cubicBezTo>
                  <a:cubicBezTo>
                    <a:pt x="11667" y="16567"/>
                    <a:pt x="11669" y="16567"/>
                    <a:pt x="11671" y="16567"/>
                  </a:cubicBezTo>
                  <a:cubicBezTo>
                    <a:pt x="11870" y="16567"/>
                    <a:pt x="12177" y="16774"/>
                    <a:pt x="12490" y="17127"/>
                  </a:cubicBezTo>
                  <a:lnTo>
                    <a:pt x="14776" y="19885"/>
                  </a:lnTo>
                  <a:lnTo>
                    <a:pt x="15607" y="16516"/>
                  </a:lnTo>
                  <a:cubicBezTo>
                    <a:pt x="15684" y="16362"/>
                    <a:pt x="16028" y="15809"/>
                    <a:pt x="17034" y="15565"/>
                  </a:cubicBezTo>
                  <a:cubicBezTo>
                    <a:pt x="17102" y="15549"/>
                    <a:pt x="17202" y="15525"/>
                    <a:pt x="17315" y="15525"/>
                  </a:cubicBezTo>
                  <a:cubicBezTo>
                    <a:pt x="17523" y="15525"/>
                    <a:pt x="17775" y="15606"/>
                    <a:pt x="17956" y="15963"/>
                  </a:cubicBezTo>
                  <a:lnTo>
                    <a:pt x="17956" y="15963"/>
                  </a:lnTo>
                  <a:cubicBezTo>
                    <a:pt x="17948" y="15946"/>
                    <a:pt x="17944" y="15936"/>
                    <a:pt x="17944" y="15936"/>
                  </a:cubicBezTo>
                  <a:lnTo>
                    <a:pt x="21482" y="15261"/>
                  </a:lnTo>
                  <a:cubicBezTo>
                    <a:pt x="21482" y="15234"/>
                    <a:pt x="21551" y="12482"/>
                    <a:pt x="21955" y="9567"/>
                  </a:cubicBezTo>
                  <a:cubicBezTo>
                    <a:pt x="22352" y="6695"/>
                    <a:pt x="22856" y="5188"/>
                    <a:pt x="23227" y="4414"/>
                  </a:cubicBezTo>
                  <a:close/>
                  <a:moveTo>
                    <a:pt x="23533" y="1"/>
                  </a:moveTo>
                  <a:cubicBezTo>
                    <a:pt x="23448" y="1"/>
                    <a:pt x="23363" y="4"/>
                    <a:pt x="23277" y="12"/>
                  </a:cubicBezTo>
                  <a:cubicBezTo>
                    <a:pt x="20028" y="294"/>
                    <a:pt x="18941" y="4914"/>
                    <a:pt x="18406" y="8364"/>
                  </a:cubicBezTo>
                  <a:cubicBezTo>
                    <a:pt x="18215" y="9599"/>
                    <a:pt x="18082" y="10822"/>
                    <a:pt x="17990" y="11885"/>
                  </a:cubicBezTo>
                  <a:cubicBezTo>
                    <a:pt x="17785" y="11854"/>
                    <a:pt x="17570" y="11837"/>
                    <a:pt x="17346" y="11837"/>
                  </a:cubicBezTo>
                  <a:cubicBezTo>
                    <a:pt x="16978" y="11837"/>
                    <a:pt x="16585" y="11882"/>
                    <a:pt x="16168" y="11983"/>
                  </a:cubicBezTo>
                  <a:cubicBezTo>
                    <a:pt x="14986" y="12268"/>
                    <a:pt x="14129" y="12782"/>
                    <a:pt x="13517" y="13322"/>
                  </a:cubicBezTo>
                  <a:cubicBezTo>
                    <a:pt x="12830" y="12983"/>
                    <a:pt x="12191" y="12882"/>
                    <a:pt x="11670" y="12882"/>
                  </a:cubicBezTo>
                  <a:cubicBezTo>
                    <a:pt x="11608" y="12882"/>
                    <a:pt x="11548" y="12883"/>
                    <a:pt x="11489" y="12886"/>
                  </a:cubicBezTo>
                  <a:cubicBezTo>
                    <a:pt x="11069" y="12905"/>
                    <a:pt x="10678" y="12988"/>
                    <a:pt x="10321" y="13112"/>
                  </a:cubicBezTo>
                  <a:cubicBezTo>
                    <a:pt x="9962" y="11960"/>
                    <a:pt x="9569" y="10711"/>
                    <a:pt x="9382" y="10152"/>
                  </a:cubicBezTo>
                  <a:cubicBezTo>
                    <a:pt x="9343" y="10035"/>
                    <a:pt x="9278" y="9782"/>
                    <a:pt x="9216" y="9537"/>
                  </a:cubicBezTo>
                  <a:cubicBezTo>
                    <a:pt x="8811" y="7948"/>
                    <a:pt x="8201" y="5548"/>
                    <a:pt x="6383" y="4656"/>
                  </a:cubicBezTo>
                  <a:cubicBezTo>
                    <a:pt x="6040" y="4488"/>
                    <a:pt x="5577" y="4337"/>
                    <a:pt x="5018" y="4337"/>
                  </a:cubicBezTo>
                  <a:cubicBezTo>
                    <a:pt x="4606" y="4337"/>
                    <a:pt x="4141" y="4419"/>
                    <a:pt x="3636" y="4639"/>
                  </a:cubicBezTo>
                  <a:cubicBezTo>
                    <a:pt x="0" y="6214"/>
                    <a:pt x="1216" y="11965"/>
                    <a:pt x="2896" y="19926"/>
                  </a:cubicBezTo>
                  <a:lnTo>
                    <a:pt x="2945" y="20156"/>
                  </a:lnTo>
                  <a:cubicBezTo>
                    <a:pt x="4383" y="26963"/>
                    <a:pt x="7270" y="37769"/>
                    <a:pt x="7299" y="37877"/>
                  </a:cubicBezTo>
                  <a:lnTo>
                    <a:pt x="7509" y="38661"/>
                  </a:lnTo>
                  <a:lnTo>
                    <a:pt x="8229" y="39036"/>
                  </a:lnTo>
                  <a:cubicBezTo>
                    <a:pt x="10192" y="40056"/>
                    <a:pt x="12439" y="40412"/>
                    <a:pt x="14618" y="40412"/>
                  </a:cubicBezTo>
                  <a:cubicBezTo>
                    <a:pt x="19516" y="40412"/>
                    <a:pt x="24078" y="38612"/>
                    <a:pt x="24351" y="38504"/>
                  </a:cubicBezTo>
                  <a:lnTo>
                    <a:pt x="25192" y="38167"/>
                  </a:lnTo>
                  <a:lnTo>
                    <a:pt x="25438" y="37292"/>
                  </a:lnTo>
                  <a:cubicBezTo>
                    <a:pt x="26113" y="34882"/>
                    <a:pt x="28317" y="26870"/>
                    <a:pt x="28317" y="24943"/>
                  </a:cubicBezTo>
                  <a:cubicBezTo>
                    <a:pt x="28317" y="23113"/>
                    <a:pt x="26929" y="19664"/>
                    <a:pt x="26246" y="18079"/>
                  </a:cubicBezTo>
                  <a:cubicBezTo>
                    <a:pt x="26406" y="16954"/>
                    <a:pt x="26770" y="14218"/>
                    <a:pt x="26971" y="11268"/>
                  </a:cubicBezTo>
                  <a:cubicBezTo>
                    <a:pt x="27470" y="3922"/>
                    <a:pt x="26506" y="1882"/>
                    <a:pt x="25609" y="923"/>
                  </a:cubicBezTo>
                  <a:cubicBezTo>
                    <a:pt x="25047" y="324"/>
                    <a:pt x="24318" y="1"/>
                    <a:pt x="2353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0" name="Google Shape;4150;p72"/>
            <p:cNvSpPr/>
            <p:nvPr/>
          </p:nvSpPr>
          <p:spPr>
            <a:xfrm>
              <a:off x="5245600" y="1387525"/>
              <a:ext cx="270000" cy="350675"/>
            </a:xfrm>
            <a:custGeom>
              <a:avLst/>
              <a:gdLst/>
              <a:ahLst/>
              <a:cxnLst/>
              <a:rect l="l" t="t" r="r" b="b"/>
              <a:pathLst>
                <a:path w="10800" h="14027" extrusionOk="0">
                  <a:moveTo>
                    <a:pt x="1201" y="0"/>
                  </a:moveTo>
                  <a:cubicBezTo>
                    <a:pt x="245" y="847"/>
                    <a:pt x="0" y="2647"/>
                    <a:pt x="451" y="5503"/>
                  </a:cubicBezTo>
                  <a:cubicBezTo>
                    <a:pt x="1544" y="12419"/>
                    <a:pt x="3996" y="14026"/>
                    <a:pt x="6039" y="14026"/>
                  </a:cubicBezTo>
                  <a:cubicBezTo>
                    <a:pt x="6210" y="14026"/>
                    <a:pt x="6379" y="14015"/>
                    <a:pt x="6543" y="13995"/>
                  </a:cubicBezTo>
                  <a:cubicBezTo>
                    <a:pt x="7742" y="13846"/>
                    <a:pt x="8726" y="13275"/>
                    <a:pt x="9390" y="12343"/>
                  </a:cubicBezTo>
                  <a:cubicBezTo>
                    <a:pt x="10800" y="10363"/>
                    <a:pt x="10346" y="7238"/>
                    <a:pt x="9883" y="5060"/>
                  </a:cubicBezTo>
                  <a:cubicBezTo>
                    <a:pt x="9297" y="2304"/>
                    <a:pt x="8745" y="693"/>
                    <a:pt x="8721" y="626"/>
                  </a:cubicBezTo>
                  <a:lnTo>
                    <a:pt x="5239" y="1828"/>
                  </a:lnTo>
                  <a:cubicBezTo>
                    <a:pt x="5244" y="1842"/>
                    <a:pt x="5746" y="3316"/>
                    <a:pt x="6281" y="5828"/>
                  </a:cubicBezTo>
                  <a:cubicBezTo>
                    <a:pt x="6969" y="9064"/>
                    <a:pt x="6538" y="9998"/>
                    <a:pt x="6389" y="10206"/>
                  </a:cubicBezTo>
                  <a:cubicBezTo>
                    <a:pt x="6355" y="10253"/>
                    <a:pt x="6314" y="10312"/>
                    <a:pt x="6096" y="10342"/>
                  </a:cubicBezTo>
                  <a:cubicBezTo>
                    <a:pt x="5715" y="10218"/>
                    <a:pt x="4683" y="8681"/>
                    <a:pt x="4090" y="4930"/>
                  </a:cubicBezTo>
                  <a:cubicBezTo>
                    <a:pt x="3778" y="2953"/>
                    <a:pt x="3988" y="2315"/>
                    <a:pt x="3991" y="2309"/>
                  </a:cubicBezTo>
                  <a:lnTo>
                    <a:pt x="3991" y="2309"/>
                  </a:lnTo>
                  <a:cubicBezTo>
                    <a:pt x="3989" y="2310"/>
                    <a:pt x="3915" y="2519"/>
                    <a:pt x="3644" y="2759"/>
                  </a:cubicBezTo>
                  <a:lnTo>
                    <a:pt x="120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1" name="Google Shape;4151;p72"/>
            <p:cNvSpPr/>
            <p:nvPr/>
          </p:nvSpPr>
          <p:spPr>
            <a:xfrm>
              <a:off x="5409225" y="1394475"/>
              <a:ext cx="226000" cy="317000"/>
            </a:xfrm>
            <a:custGeom>
              <a:avLst/>
              <a:gdLst/>
              <a:ahLst/>
              <a:cxnLst/>
              <a:rect l="l" t="t" r="r" b="b"/>
              <a:pathLst>
                <a:path w="9040" h="12680" extrusionOk="0">
                  <a:moveTo>
                    <a:pt x="8032" y="0"/>
                  </a:moveTo>
                  <a:lnTo>
                    <a:pt x="4387" y="530"/>
                  </a:lnTo>
                  <a:cubicBezTo>
                    <a:pt x="4552" y="1671"/>
                    <a:pt x="4995" y="4849"/>
                    <a:pt x="5054" y="5843"/>
                  </a:cubicBezTo>
                  <a:cubicBezTo>
                    <a:pt x="5103" y="6691"/>
                    <a:pt x="5116" y="8654"/>
                    <a:pt x="4201" y="8970"/>
                  </a:cubicBezTo>
                  <a:cubicBezTo>
                    <a:pt x="3969" y="8639"/>
                    <a:pt x="3724" y="7739"/>
                    <a:pt x="3680" y="6998"/>
                  </a:cubicBezTo>
                  <a:lnTo>
                    <a:pt x="0" y="7201"/>
                  </a:lnTo>
                  <a:cubicBezTo>
                    <a:pt x="31" y="7766"/>
                    <a:pt x="273" y="10654"/>
                    <a:pt x="2061" y="11999"/>
                  </a:cubicBezTo>
                  <a:cubicBezTo>
                    <a:pt x="2657" y="12448"/>
                    <a:pt x="3363" y="12679"/>
                    <a:pt x="4107" y="12679"/>
                  </a:cubicBezTo>
                  <a:cubicBezTo>
                    <a:pt x="4385" y="12679"/>
                    <a:pt x="4668" y="12646"/>
                    <a:pt x="4951" y="12583"/>
                  </a:cubicBezTo>
                  <a:cubicBezTo>
                    <a:pt x="6495" y="12226"/>
                    <a:pt x="9039" y="10849"/>
                    <a:pt x="8732" y="5627"/>
                  </a:cubicBezTo>
                  <a:cubicBezTo>
                    <a:pt x="8653" y="4297"/>
                    <a:pt x="8095" y="436"/>
                    <a:pt x="803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2" name="Google Shape;4152;p72"/>
            <p:cNvSpPr/>
            <p:nvPr/>
          </p:nvSpPr>
          <p:spPr>
            <a:xfrm>
              <a:off x="5383900" y="1628575"/>
              <a:ext cx="139475" cy="162800"/>
            </a:xfrm>
            <a:custGeom>
              <a:avLst/>
              <a:gdLst/>
              <a:ahLst/>
              <a:cxnLst/>
              <a:rect l="l" t="t" r="r" b="b"/>
              <a:pathLst>
                <a:path w="5579" h="6512" extrusionOk="0">
                  <a:moveTo>
                    <a:pt x="2665" y="1"/>
                  </a:moveTo>
                  <a:cubicBezTo>
                    <a:pt x="1366" y="1681"/>
                    <a:pt x="444" y="3665"/>
                    <a:pt x="0" y="5742"/>
                  </a:cubicBezTo>
                  <a:lnTo>
                    <a:pt x="3604" y="6511"/>
                  </a:lnTo>
                  <a:cubicBezTo>
                    <a:pt x="3933" y="4973"/>
                    <a:pt x="4616" y="3503"/>
                    <a:pt x="5579" y="2256"/>
                  </a:cubicBezTo>
                  <a:lnTo>
                    <a:pt x="2665"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3" name="Google Shape;4153;p72"/>
            <p:cNvSpPr/>
            <p:nvPr/>
          </p:nvSpPr>
          <p:spPr>
            <a:xfrm>
              <a:off x="5418325" y="1356650"/>
              <a:ext cx="378575" cy="352825"/>
            </a:xfrm>
            <a:custGeom>
              <a:avLst/>
              <a:gdLst/>
              <a:ahLst/>
              <a:cxnLst/>
              <a:rect l="l" t="t" r="r" b="b"/>
              <a:pathLst>
                <a:path w="15143" h="14113" extrusionOk="0">
                  <a:moveTo>
                    <a:pt x="4001" y="3663"/>
                  </a:moveTo>
                  <a:cubicBezTo>
                    <a:pt x="4523" y="3663"/>
                    <a:pt x="5524" y="3826"/>
                    <a:pt x="7418" y="4402"/>
                  </a:cubicBezTo>
                  <a:cubicBezTo>
                    <a:pt x="7704" y="4489"/>
                    <a:pt x="7926" y="4556"/>
                    <a:pt x="8115" y="4604"/>
                  </a:cubicBezTo>
                  <a:cubicBezTo>
                    <a:pt x="8304" y="4761"/>
                    <a:pt x="8629" y="5204"/>
                    <a:pt x="8851" y="5609"/>
                  </a:cubicBezTo>
                  <a:lnTo>
                    <a:pt x="10223" y="9870"/>
                  </a:lnTo>
                  <a:lnTo>
                    <a:pt x="8387" y="10032"/>
                  </a:lnTo>
                  <a:lnTo>
                    <a:pt x="8855" y="6842"/>
                  </a:lnTo>
                  <a:lnTo>
                    <a:pt x="6810" y="5888"/>
                  </a:lnTo>
                  <a:lnTo>
                    <a:pt x="6558" y="5847"/>
                  </a:lnTo>
                  <a:cubicBezTo>
                    <a:pt x="5595" y="5692"/>
                    <a:pt x="4586" y="4988"/>
                    <a:pt x="4105" y="4138"/>
                  </a:cubicBezTo>
                  <a:cubicBezTo>
                    <a:pt x="4003" y="3958"/>
                    <a:pt x="3941" y="3796"/>
                    <a:pt x="3913" y="3665"/>
                  </a:cubicBezTo>
                  <a:cubicBezTo>
                    <a:pt x="3940" y="3664"/>
                    <a:pt x="3970" y="3663"/>
                    <a:pt x="4001" y="3663"/>
                  </a:cubicBezTo>
                  <a:close/>
                  <a:moveTo>
                    <a:pt x="3994" y="1"/>
                  </a:moveTo>
                  <a:cubicBezTo>
                    <a:pt x="2484" y="1"/>
                    <a:pt x="1102" y="470"/>
                    <a:pt x="488" y="2006"/>
                  </a:cubicBezTo>
                  <a:cubicBezTo>
                    <a:pt x="1" y="3224"/>
                    <a:pt x="148" y="4625"/>
                    <a:pt x="899" y="5954"/>
                  </a:cubicBezTo>
                  <a:cubicBezTo>
                    <a:pt x="1725" y="7415"/>
                    <a:pt x="3178" y="8599"/>
                    <a:pt x="4788" y="9177"/>
                  </a:cubicBezTo>
                  <a:lnTo>
                    <a:pt x="4064" y="14112"/>
                  </a:lnTo>
                  <a:lnTo>
                    <a:pt x="15142" y="13135"/>
                  </a:lnTo>
                  <a:lnTo>
                    <a:pt x="12265" y="4196"/>
                  </a:lnTo>
                  <a:lnTo>
                    <a:pt x="12201" y="4069"/>
                  </a:lnTo>
                  <a:cubicBezTo>
                    <a:pt x="11810" y="3288"/>
                    <a:pt x="10724" y="1429"/>
                    <a:pt x="9069" y="1047"/>
                  </a:cubicBezTo>
                  <a:cubicBezTo>
                    <a:pt x="8979" y="1025"/>
                    <a:pt x="8718" y="946"/>
                    <a:pt x="8490" y="877"/>
                  </a:cubicBezTo>
                  <a:cubicBezTo>
                    <a:pt x="7362" y="535"/>
                    <a:pt x="5605" y="1"/>
                    <a:pt x="399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4" name="Google Shape;4154;p72"/>
            <p:cNvSpPr/>
            <p:nvPr/>
          </p:nvSpPr>
          <p:spPr>
            <a:xfrm>
              <a:off x="5424125" y="1355900"/>
              <a:ext cx="298550" cy="245925"/>
            </a:xfrm>
            <a:custGeom>
              <a:avLst/>
              <a:gdLst/>
              <a:ahLst/>
              <a:cxnLst/>
              <a:rect l="l" t="t" r="r" b="b"/>
              <a:pathLst>
                <a:path w="11942" h="9837" extrusionOk="0">
                  <a:moveTo>
                    <a:pt x="8732" y="5849"/>
                  </a:moveTo>
                  <a:cubicBezTo>
                    <a:pt x="8733" y="5851"/>
                    <a:pt x="8733" y="5852"/>
                    <a:pt x="8734" y="5853"/>
                  </a:cubicBezTo>
                  <a:cubicBezTo>
                    <a:pt x="8734" y="5852"/>
                    <a:pt x="8733" y="5851"/>
                    <a:pt x="8732" y="5849"/>
                  </a:cubicBezTo>
                  <a:close/>
                  <a:moveTo>
                    <a:pt x="3685" y="0"/>
                  </a:moveTo>
                  <a:cubicBezTo>
                    <a:pt x="2820" y="0"/>
                    <a:pt x="2050" y="229"/>
                    <a:pt x="1461" y="818"/>
                  </a:cubicBezTo>
                  <a:cubicBezTo>
                    <a:pt x="420" y="1860"/>
                    <a:pt x="0" y="3378"/>
                    <a:pt x="338" y="4881"/>
                  </a:cubicBezTo>
                  <a:cubicBezTo>
                    <a:pt x="730" y="6620"/>
                    <a:pt x="2055" y="8047"/>
                    <a:pt x="3883" y="8699"/>
                  </a:cubicBezTo>
                  <a:cubicBezTo>
                    <a:pt x="5506" y="9278"/>
                    <a:pt x="6268" y="9836"/>
                    <a:pt x="6269" y="9836"/>
                  </a:cubicBezTo>
                  <a:lnTo>
                    <a:pt x="8547" y="6943"/>
                  </a:lnTo>
                  <a:cubicBezTo>
                    <a:pt x="8431" y="6850"/>
                    <a:pt x="7345" y="6022"/>
                    <a:pt x="5121" y="5230"/>
                  </a:cubicBezTo>
                  <a:cubicBezTo>
                    <a:pt x="4490" y="5005"/>
                    <a:pt x="4046" y="4572"/>
                    <a:pt x="3934" y="4073"/>
                  </a:cubicBezTo>
                  <a:cubicBezTo>
                    <a:pt x="3915" y="3994"/>
                    <a:pt x="3892" y="3842"/>
                    <a:pt x="3925" y="3690"/>
                  </a:cubicBezTo>
                  <a:lnTo>
                    <a:pt x="3925" y="3690"/>
                  </a:lnTo>
                  <a:cubicBezTo>
                    <a:pt x="4347" y="3739"/>
                    <a:pt x="5220" y="3953"/>
                    <a:pt x="6989" y="4681"/>
                  </a:cubicBezTo>
                  <a:lnTo>
                    <a:pt x="7199" y="4767"/>
                  </a:lnTo>
                  <a:cubicBezTo>
                    <a:pt x="8289" y="5210"/>
                    <a:pt x="8694" y="5792"/>
                    <a:pt x="8732" y="5849"/>
                  </a:cubicBezTo>
                  <a:lnTo>
                    <a:pt x="8732" y="5849"/>
                  </a:lnTo>
                  <a:cubicBezTo>
                    <a:pt x="8712" y="5819"/>
                    <a:pt x="8703" y="5801"/>
                    <a:pt x="8703" y="5801"/>
                  </a:cubicBezTo>
                  <a:lnTo>
                    <a:pt x="11942" y="4045"/>
                  </a:lnTo>
                  <a:cubicBezTo>
                    <a:pt x="11787" y="3760"/>
                    <a:pt x="10902" y="2296"/>
                    <a:pt x="8584" y="1355"/>
                  </a:cubicBezTo>
                  <a:lnTo>
                    <a:pt x="8390" y="1275"/>
                  </a:lnTo>
                  <a:cubicBezTo>
                    <a:pt x="6812" y="626"/>
                    <a:pt x="5117" y="0"/>
                    <a:pt x="368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5" name="Google Shape;4155;p72"/>
            <p:cNvSpPr/>
            <p:nvPr/>
          </p:nvSpPr>
          <p:spPr>
            <a:xfrm>
              <a:off x="5055650" y="1798275"/>
              <a:ext cx="429075" cy="362150"/>
            </a:xfrm>
            <a:custGeom>
              <a:avLst/>
              <a:gdLst/>
              <a:ahLst/>
              <a:cxnLst/>
              <a:rect l="l" t="t" r="r" b="b"/>
              <a:pathLst>
                <a:path w="17163" h="14486" extrusionOk="0">
                  <a:moveTo>
                    <a:pt x="6055" y="3684"/>
                  </a:moveTo>
                  <a:cubicBezTo>
                    <a:pt x="8524" y="3684"/>
                    <a:pt x="11682" y="5794"/>
                    <a:pt x="13356" y="7146"/>
                  </a:cubicBezTo>
                  <a:cubicBezTo>
                    <a:pt x="12621" y="7656"/>
                    <a:pt x="11477" y="8416"/>
                    <a:pt x="10221" y="9120"/>
                  </a:cubicBezTo>
                  <a:cubicBezTo>
                    <a:pt x="7590" y="10592"/>
                    <a:pt x="6303" y="10798"/>
                    <a:pt x="5789" y="10798"/>
                  </a:cubicBezTo>
                  <a:cubicBezTo>
                    <a:pt x="5594" y="10798"/>
                    <a:pt x="5511" y="10768"/>
                    <a:pt x="5508" y="10767"/>
                  </a:cubicBezTo>
                  <a:cubicBezTo>
                    <a:pt x="5306" y="10668"/>
                    <a:pt x="5055" y="10514"/>
                    <a:pt x="5006" y="10334"/>
                  </a:cubicBezTo>
                  <a:cubicBezTo>
                    <a:pt x="4916" y="10012"/>
                    <a:pt x="5160" y="9386"/>
                    <a:pt x="5352" y="9090"/>
                  </a:cubicBezTo>
                  <a:lnTo>
                    <a:pt x="6289" y="7711"/>
                  </a:lnTo>
                  <a:lnTo>
                    <a:pt x="5009" y="6641"/>
                  </a:lnTo>
                  <a:cubicBezTo>
                    <a:pt x="4218" y="5980"/>
                    <a:pt x="3840" y="5259"/>
                    <a:pt x="3994" y="4713"/>
                  </a:cubicBezTo>
                  <a:cubicBezTo>
                    <a:pt x="4135" y="4216"/>
                    <a:pt x="4712" y="3836"/>
                    <a:pt x="5499" y="3722"/>
                  </a:cubicBezTo>
                  <a:cubicBezTo>
                    <a:pt x="5681" y="3696"/>
                    <a:pt x="5866" y="3684"/>
                    <a:pt x="6055" y="3684"/>
                  </a:cubicBezTo>
                  <a:close/>
                  <a:moveTo>
                    <a:pt x="6028" y="0"/>
                  </a:moveTo>
                  <a:cubicBezTo>
                    <a:pt x="5673" y="0"/>
                    <a:pt x="5320" y="24"/>
                    <a:pt x="4969" y="75"/>
                  </a:cubicBezTo>
                  <a:cubicBezTo>
                    <a:pt x="2723" y="402"/>
                    <a:pt x="991" y="1795"/>
                    <a:pt x="450" y="3709"/>
                  </a:cubicBezTo>
                  <a:cubicBezTo>
                    <a:pt x="1" y="5296"/>
                    <a:pt x="435" y="6988"/>
                    <a:pt x="1616" y="8431"/>
                  </a:cubicBezTo>
                  <a:cubicBezTo>
                    <a:pt x="1347" y="9208"/>
                    <a:pt x="1165" y="10226"/>
                    <a:pt x="1445" y="11276"/>
                  </a:cubicBezTo>
                  <a:cubicBezTo>
                    <a:pt x="1669" y="12119"/>
                    <a:pt x="2276" y="13288"/>
                    <a:pt x="3895" y="14077"/>
                  </a:cubicBezTo>
                  <a:cubicBezTo>
                    <a:pt x="4453" y="14348"/>
                    <a:pt x="5081" y="14485"/>
                    <a:pt x="5791" y="14485"/>
                  </a:cubicBezTo>
                  <a:cubicBezTo>
                    <a:pt x="7398" y="14485"/>
                    <a:pt x="9419" y="13785"/>
                    <a:pt x="11983" y="12353"/>
                  </a:cubicBezTo>
                  <a:cubicBezTo>
                    <a:pt x="14354" y="11030"/>
                    <a:pt x="16328" y="9548"/>
                    <a:pt x="16411" y="9486"/>
                  </a:cubicBezTo>
                  <a:lnTo>
                    <a:pt x="17132" y="8942"/>
                  </a:lnTo>
                  <a:lnTo>
                    <a:pt x="17163" y="4539"/>
                  </a:lnTo>
                  <a:lnTo>
                    <a:pt x="15989" y="4539"/>
                  </a:lnTo>
                  <a:cubicBezTo>
                    <a:pt x="14434" y="3236"/>
                    <a:pt x="10161" y="0"/>
                    <a:pt x="602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6" name="Google Shape;4156;p72"/>
            <p:cNvSpPr/>
            <p:nvPr/>
          </p:nvSpPr>
          <p:spPr>
            <a:xfrm>
              <a:off x="5120375" y="1810750"/>
              <a:ext cx="335725" cy="192375"/>
            </a:xfrm>
            <a:custGeom>
              <a:avLst/>
              <a:gdLst/>
              <a:ahLst/>
              <a:cxnLst/>
              <a:rect l="l" t="t" r="r" b="b"/>
              <a:pathLst>
                <a:path w="13429" h="7695" extrusionOk="0">
                  <a:moveTo>
                    <a:pt x="2992" y="1"/>
                  </a:moveTo>
                  <a:cubicBezTo>
                    <a:pt x="2498" y="1"/>
                    <a:pt x="2130" y="84"/>
                    <a:pt x="1822" y="195"/>
                  </a:cubicBezTo>
                  <a:cubicBezTo>
                    <a:pt x="1080" y="461"/>
                    <a:pt x="526" y="1005"/>
                    <a:pt x="267" y="1724"/>
                  </a:cubicBezTo>
                  <a:cubicBezTo>
                    <a:pt x="1" y="2456"/>
                    <a:pt x="85" y="3235"/>
                    <a:pt x="506" y="3914"/>
                  </a:cubicBezTo>
                  <a:cubicBezTo>
                    <a:pt x="1066" y="4817"/>
                    <a:pt x="2316" y="5881"/>
                    <a:pt x="7344" y="6900"/>
                  </a:cubicBezTo>
                  <a:cubicBezTo>
                    <a:pt x="9853" y="7409"/>
                    <a:pt x="12182" y="7682"/>
                    <a:pt x="12280" y="7694"/>
                  </a:cubicBezTo>
                  <a:lnTo>
                    <a:pt x="13429" y="4279"/>
                  </a:lnTo>
                  <a:cubicBezTo>
                    <a:pt x="13343" y="4230"/>
                    <a:pt x="11346" y="3055"/>
                    <a:pt x="9050" y="1954"/>
                  </a:cubicBezTo>
                  <a:cubicBezTo>
                    <a:pt x="5874" y="431"/>
                    <a:pt x="4110" y="1"/>
                    <a:pt x="299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7" name="Google Shape;4157;p72"/>
            <p:cNvSpPr/>
            <p:nvPr/>
          </p:nvSpPr>
          <p:spPr>
            <a:xfrm>
              <a:off x="5146900" y="1913700"/>
              <a:ext cx="338825" cy="166125"/>
            </a:xfrm>
            <a:custGeom>
              <a:avLst/>
              <a:gdLst/>
              <a:ahLst/>
              <a:cxnLst/>
              <a:rect l="l" t="t" r="r" b="b"/>
              <a:pathLst>
                <a:path w="13553" h="6645" extrusionOk="0">
                  <a:moveTo>
                    <a:pt x="13553" y="1"/>
                  </a:moveTo>
                  <a:lnTo>
                    <a:pt x="12100" y="487"/>
                  </a:lnTo>
                  <a:lnTo>
                    <a:pt x="11454" y="560"/>
                  </a:lnTo>
                  <a:cubicBezTo>
                    <a:pt x="10155" y="708"/>
                    <a:pt x="9053" y="777"/>
                    <a:pt x="8021" y="777"/>
                  </a:cubicBezTo>
                  <a:cubicBezTo>
                    <a:pt x="7908" y="777"/>
                    <a:pt x="7795" y="776"/>
                    <a:pt x="7683" y="774"/>
                  </a:cubicBezTo>
                  <a:cubicBezTo>
                    <a:pt x="7381" y="770"/>
                    <a:pt x="7076" y="760"/>
                    <a:pt x="6772" y="749"/>
                  </a:cubicBezTo>
                  <a:lnTo>
                    <a:pt x="6687" y="747"/>
                  </a:lnTo>
                  <a:cubicBezTo>
                    <a:pt x="6251" y="734"/>
                    <a:pt x="5794" y="720"/>
                    <a:pt x="5323" y="720"/>
                  </a:cubicBezTo>
                  <a:cubicBezTo>
                    <a:pt x="4521" y="720"/>
                    <a:pt x="3682" y="761"/>
                    <a:pt x="2843" y="914"/>
                  </a:cubicBezTo>
                  <a:cubicBezTo>
                    <a:pt x="2428" y="991"/>
                    <a:pt x="1886" y="1121"/>
                    <a:pt x="1371" y="1450"/>
                  </a:cubicBezTo>
                  <a:cubicBezTo>
                    <a:pt x="586" y="1948"/>
                    <a:pt x="92" y="2770"/>
                    <a:pt x="50" y="3650"/>
                  </a:cubicBezTo>
                  <a:cubicBezTo>
                    <a:pt x="0" y="4690"/>
                    <a:pt x="597" y="5696"/>
                    <a:pt x="1579" y="6218"/>
                  </a:cubicBezTo>
                  <a:cubicBezTo>
                    <a:pt x="2228" y="6559"/>
                    <a:pt x="2880" y="6622"/>
                    <a:pt x="3360" y="6637"/>
                  </a:cubicBezTo>
                  <a:cubicBezTo>
                    <a:pt x="3497" y="6643"/>
                    <a:pt x="3634" y="6645"/>
                    <a:pt x="3770" y="6645"/>
                  </a:cubicBezTo>
                  <a:cubicBezTo>
                    <a:pt x="5663" y="6645"/>
                    <a:pt x="7425" y="6165"/>
                    <a:pt x="8901" y="5696"/>
                  </a:cubicBezTo>
                  <a:cubicBezTo>
                    <a:pt x="10082" y="5317"/>
                    <a:pt x="11246" y="4848"/>
                    <a:pt x="12272" y="4433"/>
                  </a:cubicBezTo>
                  <a:lnTo>
                    <a:pt x="12309" y="4418"/>
                  </a:lnTo>
                  <a:cubicBezTo>
                    <a:pt x="12350" y="4401"/>
                    <a:pt x="12390" y="4385"/>
                    <a:pt x="12429" y="4366"/>
                  </a:cubicBezTo>
                  <a:lnTo>
                    <a:pt x="12700" y="4242"/>
                  </a:lnTo>
                  <a:lnTo>
                    <a:pt x="13471" y="4155"/>
                  </a:lnTo>
                  <a:lnTo>
                    <a:pt x="1355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8" name="Google Shape;4158;p72"/>
            <p:cNvSpPr/>
            <p:nvPr/>
          </p:nvSpPr>
          <p:spPr>
            <a:xfrm>
              <a:off x="5489400" y="1793300"/>
              <a:ext cx="429550" cy="362125"/>
            </a:xfrm>
            <a:custGeom>
              <a:avLst/>
              <a:gdLst/>
              <a:ahLst/>
              <a:cxnLst/>
              <a:rect l="l" t="t" r="r" b="b"/>
              <a:pathLst>
                <a:path w="17182" h="14485" extrusionOk="0">
                  <a:moveTo>
                    <a:pt x="11138" y="3682"/>
                  </a:moveTo>
                  <a:cubicBezTo>
                    <a:pt x="11324" y="3682"/>
                    <a:pt x="11506" y="3694"/>
                    <a:pt x="11682" y="3720"/>
                  </a:cubicBezTo>
                  <a:cubicBezTo>
                    <a:pt x="12470" y="3835"/>
                    <a:pt x="13048" y="4214"/>
                    <a:pt x="13188" y="4712"/>
                  </a:cubicBezTo>
                  <a:cubicBezTo>
                    <a:pt x="13342" y="5258"/>
                    <a:pt x="12963" y="5978"/>
                    <a:pt x="12172" y="6639"/>
                  </a:cubicBezTo>
                  <a:lnTo>
                    <a:pt x="10883" y="7694"/>
                  </a:lnTo>
                  <a:lnTo>
                    <a:pt x="11820" y="9073"/>
                  </a:lnTo>
                  <a:cubicBezTo>
                    <a:pt x="12022" y="9385"/>
                    <a:pt x="12264" y="10010"/>
                    <a:pt x="12176" y="10332"/>
                  </a:cubicBezTo>
                  <a:cubicBezTo>
                    <a:pt x="12125" y="10512"/>
                    <a:pt x="11875" y="10667"/>
                    <a:pt x="11675" y="10764"/>
                  </a:cubicBezTo>
                  <a:cubicBezTo>
                    <a:pt x="11672" y="10766"/>
                    <a:pt x="11588" y="10796"/>
                    <a:pt x="11391" y="10796"/>
                  </a:cubicBezTo>
                  <a:cubicBezTo>
                    <a:pt x="10877" y="10796"/>
                    <a:pt x="9598" y="10590"/>
                    <a:pt x="6991" y="9135"/>
                  </a:cubicBezTo>
                  <a:cubicBezTo>
                    <a:pt x="5729" y="8430"/>
                    <a:pt x="4570" y="7660"/>
                    <a:pt x="3828" y="7144"/>
                  </a:cubicBezTo>
                  <a:cubicBezTo>
                    <a:pt x="5473" y="5826"/>
                    <a:pt x="8675" y="3682"/>
                    <a:pt x="11138" y="3682"/>
                  </a:cubicBezTo>
                  <a:close/>
                  <a:moveTo>
                    <a:pt x="11150" y="0"/>
                  </a:moveTo>
                  <a:cubicBezTo>
                    <a:pt x="7021" y="0"/>
                    <a:pt x="2748" y="3236"/>
                    <a:pt x="1194" y="4540"/>
                  </a:cubicBezTo>
                  <a:lnTo>
                    <a:pt x="1" y="4540"/>
                  </a:lnTo>
                  <a:lnTo>
                    <a:pt x="52" y="8943"/>
                  </a:lnTo>
                  <a:lnTo>
                    <a:pt x="773" y="9486"/>
                  </a:lnTo>
                  <a:cubicBezTo>
                    <a:pt x="856" y="9547"/>
                    <a:pt x="2830" y="11031"/>
                    <a:pt x="5201" y="12354"/>
                  </a:cubicBezTo>
                  <a:cubicBezTo>
                    <a:pt x="7763" y="13783"/>
                    <a:pt x="9784" y="14485"/>
                    <a:pt x="11390" y="14485"/>
                  </a:cubicBezTo>
                  <a:cubicBezTo>
                    <a:pt x="12100" y="14485"/>
                    <a:pt x="12729" y="14349"/>
                    <a:pt x="13288" y="14077"/>
                  </a:cubicBezTo>
                  <a:cubicBezTo>
                    <a:pt x="14906" y="13289"/>
                    <a:pt x="15514" y="12118"/>
                    <a:pt x="15738" y="11276"/>
                  </a:cubicBezTo>
                  <a:cubicBezTo>
                    <a:pt x="16018" y="10225"/>
                    <a:pt x="15836" y="9208"/>
                    <a:pt x="15566" y="8430"/>
                  </a:cubicBezTo>
                  <a:cubicBezTo>
                    <a:pt x="16747" y="6989"/>
                    <a:pt x="17181" y="5297"/>
                    <a:pt x="16733" y="3710"/>
                  </a:cubicBezTo>
                  <a:cubicBezTo>
                    <a:pt x="16192" y="1795"/>
                    <a:pt x="14459" y="403"/>
                    <a:pt x="12212" y="76"/>
                  </a:cubicBezTo>
                  <a:cubicBezTo>
                    <a:pt x="11860" y="24"/>
                    <a:pt x="11506" y="0"/>
                    <a:pt x="1115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9" name="Google Shape;4159;p72"/>
            <p:cNvSpPr/>
            <p:nvPr/>
          </p:nvSpPr>
          <p:spPr>
            <a:xfrm>
              <a:off x="5518500" y="1805750"/>
              <a:ext cx="335700" cy="192375"/>
            </a:xfrm>
            <a:custGeom>
              <a:avLst/>
              <a:gdLst/>
              <a:ahLst/>
              <a:cxnLst/>
              <a:rect l="l" t="t" r="r" b="b"/>
              <a:pathLst>
                <a:path w="13428" h="7695" extrusionOk="0">
                  <a:moveTo>
                    <a:pt x="10437" y="0"/>
                  </a:moveTo>
                  <a:cubicBezTo>
                    <a:pt x="9318" y="0"/>
                    <a:pt x="7554" y="431"/>
                    <a:pt x="4378" y="1954"/>
                  </a:cubicBezTo>
                  <a:cubicBezTo>
                    <a:pt x="2083" y="3052"/>
                    <a:pt x="83" y="4229"/>
                    <a:pt x="0" y="4279"/>
                  </a:cubicBezTo>
                  <a:lnTo>
                    <a:pt x="1148" y="7695"/>
                  </a:lnTo>
                  <a:cubicBezTo>
                    <a:pt x="1246" y="7683"/>
                    <a:pt x="3575" y="7411"/>
                    <a:pt x="6085" y="6902"/>
                  </a:cubicBezTo>
                  <a:cubicBezTo>
                    <a:pt x="11114" y="5881"/>
                    <a:pt x="12363" y="4820"/>
                    <a:pt x="12923" y="3914"/>
                  </a:cubicBezTo>
                  <a:cubicBezTo>
                    <a:pt x="13342" y="3235"/>
                    <a:pt x="13427" y="2458"/>
                    <a:pt x="13162" y="1724"/>
                  </a:cubicBezTo>
                  <a:cubicBezTo>
                    <a:pt x="12900" y="1004"/>
                    <a:pt x="12349" y="462"/>
                    <a:pt x="11606" y="195"/>
                  </a:cubicBezTo>
                  <a:cubicBezTo>
                    <a:pt x="11298" y="84"/>
                    <a:pt x="10930" y="0"/>
                    <a:pt x="1043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0" name="Google Shape;4160;p72"/>
            <p:cNvSpPr/>
            <p:nvPr/>
          </p:nvSpPr>
          <p:spPr>
            <a:xfrm>
              <a:off x="5488825" y="1908725"/>
              <a:ext cx="338900" cy="166150"/>
            </a:xfrm>
            <a:custGeom>
              <a:avLst/>
              <a:gdLst/>
              <a:ahLst/>
              <a:cxnLst/>
              <a:rect l="l" t="t" r="r" b="b"/>
              <a:pathLst>
                <a:path w="13556" h="6646" extrusionOk="0">
                  <a:moveTo>
                    <a:pt x="0" y="0"/>
                  </a:moveTo>
                  <a:lnTo>
                    <a:pt x="81" y="4156"/>
                  </a:lnTo>
                  <a:lnTo>
                    <a:pt x="843" y="4240"/>
                  </a:lnTo>
                  <a:lnTo>
                    <a:pt x="1141" y="4374"/>
                  </a:lnTo>
                  <a:cubicBezTo>
                    <a:pt x="1172" y="4388"/>
                    <a:pt x="1204" y="4403"/>
                    <a:pt x="1238" y="4415"/>
                  </a:cubicBezTo>
                  <a:lnTo>
                    <a:pt x="1283" y="4434"/>
                  </a:lnTo>
                  <a:cubicBezTo>
                    <a:pt x="2308" y="4847"/>
                    <a:pt x="3471" y="5315"/>
                    <a:pt x="4658" y="5696"/>
                  </a:cubicBezTo>
                  <a:cubicBezTo>
                    <a:pt x="6131" y="6165"/>
                    <a:pt x="7892" y="6645"/>
                    <a:pt x="9786" y="6645"/>
                  </a:cubicBezTo>
                  <a:cubicBezTo>
                    <a:pt x="9921" y="6645"/>
                    <a:pt x="10058" y="6642"/>
                    <a:pt x="10182" y="6636"/>
                  </a:cubicBezTo>
                  <a:cubicBezTo>
                    <a:pt x="10676" y="6619"/>
                    <a:pt x="11329" y="6556"/>
                    <a:pt x="11984" y="6211"/>
                  </a:cubicBezTo>
                  <a:cubicBezTo>
                    <a:pt x="12959" y="5695"/>
                    <a:pt x="13556" y="4688"/>
                    <a:pt x="13506" y="3647"/>
                  </a:cubicBezTo>
                  <a:cubicBezTo>
                    <a:pt x="13464" y="2768"/>
                    <a:pt x="12970" y="1946"/>
                    <a:pt x="12191" y="1451"/>
                  </a:cubicBezTo>
                  <a:cubicBezTo>
                    <a:pt x="11674" y="1121"/>
                    <a:pt x="11154" y="994"/>
                    <a:pt x="10712" y="912"/>
                  </a:cubicBezTo>
                  <a:cubicBezTo>
                    <a:pt x="9878" y="759"/>
                    <a:pt x="9042" y="718"/>
                    <a:pt x="8244" y="718"/>
                  </a:cubicBezTo>
                  <a:cubicBezTo>
                    <a:pt x="7768" y="718"/>
                    <a:pt x="7305" y="732"/>
                    <a:pt x="6864" y="746"/>
                  </a:cubicBezTo>
                  <a:lnTo>
                    <a:pt x="6816" y="747"/>
                  </a:lnTo>
                  <a:cubicBezTo>
                    <a:pt x="6500" y="757"/>
                    <a:pt x="6185" y="767"/>
                    <a:pt x="5866" y="773"/>
                  </a:cubicBezTo>
                  <a:cubicBezTo>
                    <a:pt x="5739" y="775"/>
                    <a:pt x="5610" y="776"/>
                    <a:pt x="5480" y="776"/>
                  </a:cubicBezTo>
                  <a:cubicBezTo>
                    <a:pt x="4466" y="776"/>
                    <a:pt x="3379" y="705"/>
                    <a:pt x="2101" y="559"/>
                  </a:cubicBezTo>
                  <a:lnTo>
                    <a:pt x="1454" y="486"/>
                  </a:lnTo>
                  <a:lnTo>
                    <a:pt x="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1" name="Google Shape;4161;p72"/>
            <p:cNvSpPr/>
            <p:nvPr/>
          </p:nvSpPr>
          <p:spPr>
            <a:xfrm>
              <a:off x="5375475" y="1868575"/>
              <a:ext cx="222200" cy="214675"/>
            </a:xfrm>
            <a:custGeom>
              <a:avLst/>
              <a:gdLst/>
              <a:ahLst/>
              <a:cxnLst/>
              <a:rect l="l" t="t" r="r" b="b"/>
              <a:pathLst>
                <a:path w="8888" h="8587" extrusionOk="0">
                  <a:moveTo>
                    <a:pt x="5496" y="0"/>
                  </a:moveTo>
                  <a:cubicBezTo>
                    <a:pt x="5426" y="0"/>
                    <a:pt x="5357" y="3"/>
                    <a:pt x="5287" y="9"/>
                  </a:cubicBezTo>
                  <a:cubicBezTo>
                    <a:pt x="4666" y="59"/>
                    <a:pt x="4166" y="336"/>
                    <a:pt x="3768" y="691"/>
                  </a:cubicBezTo>
                  <a:cubicBezTo>
                    <a:pt x="3741" y="685"/>
                    <a:pt x="3715" y="680"/>
                    <a:pt x="3689" y="675"/>
                  </a:cubicBezTo>
                  <a:cubicBezTo>
                    <a:pt x="3518" y="645"/>
                    <a:pt x="3345" y="630"/>
                    <a:pt x="3173" y="630"/>
                  </a:cubicBezTo>
                  <a:cubicBezTo>
                    <a:pt x="2339" y="630"/>
                    <a:pt x="1519" y="979"/>
                    <a:pt x="947" y="1597"/>
                  </a:cubicBezTo>
                  <a:cubicBezTo>
                    <a:pt x="77" y="2535"/>
                    <a:pt x="39" y="3773"/>
                    <a:pt x="26" y="4239"/>
                  </a:cubicBezTo>
                  <a:cubicBezTo>
                    <a:pt x="1" y="5053"/>
                    <a:pt x="51" y="6108"/>
                    <a:pt x="663" y="7070"/>
                  </a:cubicBezTo>
                  <a:cubicBezTo>
                    <a:pt x="1278" y="8038"/>
                    <a:pt x="2320" y="8586"/>
                    <a:pt x="3355" y="8586"/>
                  </a:cubicBezTo>
                  <a:cubicBezTo>
                    <a:pt x="3803" y="8586"/>
                    <a:pt x="4250" y="8484"/>
                    <a:pt x="4660" y="8268"/>
                  </a:cubicBezTo>
                  <a:cubicBezTo>
                    <a:pt x="4755" y="8216"/>
                    <a:pt x="4847" y="8161"/>
                    <a:pt x="4933" y="8103"/>
                  </a:cubicBezTo>
                  <a:cubicBezTo>
                    <a:pt x="5129" y="8142"/>
                    <a:pt x="5330" y="8162"/>
                    <a:pt x="5531" y="8162"/>
                  </a:cubicBezTo>
                  <a:cubicBezTo>
                    <a:pt x="5871" y="8162"/>
                    <a:pt x="6213" y="8105"/>
                    <a:pt x="6543" y="7986"/>
                  </a:cubicBezTo>
                  <a:cubicBezTo>
                    <a:pt x="7584" y="7608"/>
                    <a:pt x="8379" y="6686"/>
                    <a:pt x="8667" y="5520"/>
                  </a:cubicBezTo>
                  <a:cubicBezTo>
                    <a:pt x="8887" y="4627"/>
                    <a:pt x="8779" y="3792"/>
                    <a:pt x="8659" y="3161"/>
                  </a:cubicBezTo>
                  <a:cubicBezTo>
                    <a:pt x="8559" y="2637"/>
                    <a:pt x="8389" y="1953"/>
                    <a:pt x="7951" y="1328"/>
                  </a:cubicBezTo>
                  <a:cubicBezTo>
                    <a:pt x="7367" y="496"/>
                    <a:pt x="6441" y="0"/>
                    <a:pt x="549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2" name="Google Shape;4162;p72"/>
            <p:cNvSpPr/>
            <p:nvPr/>
          </p:nvSpPr>
          <p:spPr>
            <a:xfrm>
              <a:off x="5431000" y="1940150"/>
              <a:ext cx="100575" cy="90500"/>
            </a:xfrm>
            <a:custGeom>
              <a:avLst/>
              <a:gdLst/>
              <a:ahLst/>
              <a:cxnLst/>
              <a:rect l="l" t="t" r="r" b="b"/>
              <a:pathLst>
                <a:path w="4023" h="3620" extrusionOk="0">
                  <a:moveTo>
                    <a:pt x="194" y="0"/>
                  </a:moveTo>
                  <a:cubicBezTo>
                    <a:pt x="1" y="1222"/>
                    <a:pt x="142" y="2473"/>
                    <a:pt x="604" y="3620"/>
                  </a:cubicBezTo>
                  <a:lnTo>
                    <a:pt x="4023" y="2244"/>
                  </a:lnTo>
                  <a:cubicBezTo>
                    <a:pt x="3813" y="1723"/>
                    <a:pt x="3746" y="1132"/>
                    <a:pt x="3833" y="577"/>
                  </a:cubicBezTo>
                  <a:lnTo>
                    <a:pt x="194"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3" name="Google Shape;4163;p72"/>
            <p:cNvSpPr/>
            <p:nvPr/>
          </p:nvSpPr>
          <p:spPr>
            <a:xfrm>
              <a:off x="4759200" y="1601425"/>
              <a:ext cx="376825" cy="284625"/>
            </a:xfrm>
            <a:custGeom>
              <a:avLst/>
              <a:gdLst/>
              <a:ahLst/>
              <a:cxnLst/>
              <a:rect l="l" t="t" r="r" b="b"/>
              <a:pathLst>
                <a:path w="15073" h="11385" extrusionOk="0">
                  <a:moveTo>
                    <a:pt x="5298" y="1"/>
                  </a:moveTo>
                  <a:lnTo>
                    <a:pt x="5844" y="3951"/>
                  </a:lnTo>
                  <a:lnTo>
                    <a:pt x="0" y="1748"/>
                  </a:lnTo>
                  <a:lnTo>
                    <a:pt x="2603" y="10709"/>
                  </a:lnTo>
                  <a:lnTo>
                    <a:pt x="12113" y="11385"/>
                  </a:lnTo>
                  <a:lnTo>
                    <a:pt x="11960" y="10366"/>
                  </a:lnTo>
                  <a:lnTo>
                    <a:pt x="11960" y="10366"/>
                  </a:lnTo>
                  <a:lnTo>
                    <a:pt x="13007" y="10958"/>
                  </a:lnTo>
                  <a:lnTo>
                    <a:pt x="15072" y="7924"/>
                  </a:lnTo>
                  <a:lnTo>
                    <a:pt x="5298"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4" name="Google Shape;4164;p72"/>
            <p:cNvSpPr/>
            <p:nvPr/>
          </p:nvSpPr>
          <p:spPr>
            <a:xfrm>
              <a:off x="5033750" y="2035125"/>
              <a:ext cx="86075" cy="86875"/>
            </a:xfrm>
            <a:custGeom>
              <a:avLst/>
              <a:gdLst/>
              <a:ahLst/>
              <a:cxnLst/>
              <a:rect l="l" t="t" r="r" b="b"/>
              <a:pathLst>
                <a:path w="3443" h="3475" fill="none" extrusionOk="0">
                  <a:moveTo>
                    <a:pt x="71" y="2435"/>
                  </a:moveTo>
                  <a:cubicBezTo>
                    <a:pt x="3" y="2373"/>
                    <a:pt x="0" y="2309"/>
                    <a:pt x="62" y="2240"/>
                  </a:cubicBezTo>
                  <a:lnTo>
                    <a:pt x="2034" y="72"/>
                  </a:lnTo>
                  <a:cubicBezTo>
                    <a:pt x="2096" y="3"/>
                    <a:pt x="2160" y="1"/>
                    <a:pt x="2228" y="63"/>
                  </a:cubicBezTo>
                  <a:lnTo>
                    <a:pt x="2913" y="685"/>
                  </a:lnTo>
                  <a:cubicBezTo>
                    <a:pt x="3108" y="861"/>
                    <a:pt x="3250" y="1060"/>
                    <a:pt x="3339" y="1278"/>
                  </a:cubicBezTo>
                  <a:cubicBezTo>
                    <a:pt x="3428" y="1499"/>
                    <a:pt x="3442" y="1736"/>
                    <a:pt x="3378" y="1995"/>
                  </a:cubicBezTo>
                  <a:cubicBezTo>
                    <a:pt x="3314" y="2254"/>
                    <a:pt x="3149" y="2528"/>
                    <a:pt x="2882" y="2822"/>
                  </a:cubicBezTo>
                  <a:cubicBezTo>
                    <a:pt x="2684" y="3042"/>
                    <a:pt x="2488" y="3204"/>
                    <a:pt x="2294" y="3307"/>
                  </a:cubicBezTo>
                  <a:cubicBezTo>
                    <a:pt x="2102" y="3410"/>
                    <a:pt x="1917" y="3464"/>
                    <a:pt x="1738" y="3469"/>
                  </a:cubicBezTo>
                  <a:cubicBezTo>
                    <a:pt x="1560" y="3475"/>
                    <a:pt x="1388" y="3442"/>
                    <a:pt x="1223" y="3369"/>
                  </a:cubicBezTo>
                  <a:cubicBezTo>
                    <a:pt x="1059" y="3295"/>
                    <a:pt x="903" y="3192"/>
                    <a:pt x="756" y="3058"/>
                  </a:cubicBezTo>
                  <a:close/>
                  <a:moveTo>
                    <a:pt x="502" y="2357"/>
                  </a:moveTo>
                  <a:lnTo>
                    <a:pt x="966" y="2778"/>
                  </a:lnTo>
                  <a:cubicBezTo>
                    <a:pt x="1109" y="2908"/>
                    <a:pt x="1265" y="2994"/>
                    <a:pt x="1435" y="3037"/>
                  </a:cubicBezTo>
                  <a:cubicBezTo>
                    <a:pt x="1606" y="3082"/>
                    <a:pt x="1786" y="3066"/>
                    <a:pt x="1978" y="2993"/>
                  </a:cubicBezTo>
                  <a:cubicBezTo>
                    <a:pt x="2169" y="2918"/>
                    <a:pt x="2367" y="2769"/>
                    <a:pt x="2573" y="2543"/>
                  </a:cubicBezTo>
                  <a:cubicBezTo>
                    <a:pt x="2779" y="2316"/>
                    <a:pt x="2909" y="2106"/>
                    <a:pt x="2964" y="1908"/>
                  </a:cubicBezTo>
                  <a:cubicBezTo>
                    <a:pt x="3019" y="1711"/>
                    <a:pt x="3017" y="1528"/>
                    <a:pt x="2958" y="1363"/>
                  </a:cubicBezTo>
                  <a:cubicBezTo>
                    <a:pt x="2897" y="1196"/>
                    <a:pt x="2797" y="1049"/>
                    <a:pt x="2654" y="921"/>
                  </a:cubicBezTo>
                  <a:lnTo>
                    <a:pt x="2190" y="499"/>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65" name="Google Shape;4165;p72"/>
            <p:cNvSpPr/>
            <p:nvPr/>
          </p:nvSpPr>
          <p:spPr>
            <a:xfrm>
              <a:off x="5090925" y="2094325"/>
              <a:ext cx="77325" cy="87925"/>
            </a:xfrm>
            <a:custGeom>
              <a:avLst/>
              <a:gdLst/>
              <a:ahLst/>
              <a:cxnLst/>
              <a:rect l="l" t="t" r="r" b="b"/>
              <a:pathLst>
                <a:path w="3093" h="3517" fill="none" extrusionOk="0">
                  <a:moveTo>
                    <a:pt x="149" y="2134"/>
                  </a:moveTo>
                  <a:cubicBezTo>
                    <a:pt x="41" y="2061"/>
                    <a:pt x="1" y="2002"/>
                    <a:pt x="29" y="1959"/>
                  </a:cubicBezTo>
                  <a:cubicBezTo>
                    <a:pt x="34" y="1951"/>
                    <a:pt x="41" y="1945"/>
                    <a:pt x="49" y="1938"/>
                  </a:cubicBezTo>
                  <a:lnTo>
                    <a:pt x="77" y="1914"/>
                  </a:lnTo>
                  <a:lnTo>
                    <a:pt x="2665" y="33"/>
                  </a:lnTo>
                  <a:cubicBezTo>
                    <a:pt x="2705" y="1"/>
                    <a:pt x="2769" y="15"/>
                    <a:pt x="2857" y="76"/>
                  </a:cubicBezTo>
                  <a:lnTo>
                    <a:pt x="2968" y="150"/>
                  </a:lnTo>
                  <a:cubicBezTo>
                    <a:pt x="3056" y="211"/>
                    <a:pt x="3093" y="264"/>
                    <a:pt x="3078" y="314"/>
                  </a:cubicBezTo>
                  <a:lnTo>
                    <a:pt x="2284" y="3417"/>
                  </a:lnTo>
                  <a:cubicBezTo>
                    <a:pt x="2280" y="3441"/>
                    <a:pt x="2273" y="3458"/>
                    <a:pt x="2263" y="3474"/>
                  </a:cubicBezTo>
                  <a:cubicBezTo>
                    <a:pt x="2233" y="3517"/>
                    <a:pt x="2165" y="3501"/>
                    <a:pt x="2055" y="3427"/>
                  </a:cubicBezTo>
                  <a:lnTo>
                    <a:pt x="2024" y="3407"/>
                  </a:lnTo>
                  <a:cubicBezTo>
                    <a:pt x="1987" y="3381"/>
                    <a:pt x="1956" y="3354"/>
                    <a:pt x="1935" y="3327"/>
                  </a:cubicBezTo>
                  <a:cubicBezTo>
                    <a:pt x="1913" y="3301"/>
                    <a:pt x="1906" y="3272"/>
                    <a:pt x="1914" y="3244"/>
                  </a:cubicBezTo>
                  <a:lnTo>
                    <a:pt x="2112" y="2471"/>
                  </a:lnTo>
                  <a:lnTo>
                    <a:pt x="998" y="1715"/>
                  </a:lnTo>
                  <a:lnTo>
                    <a:pt x="359" y="2191"/>
                  </a:lnTo>
                  <a:cubicBezTo>
                    <a:pt x="336" y="2208"/>
                    <a:pt x="307" y="2212"/>
                    <a:pt x="275" y="2202"/>
                  </a:cubicBezTo>
                  <a:cubicBezTo>
                    <a:pt x="241" y="2192"/>
                    <a:pt x="205" y="2174"/>
                    <a:pt x="167" y="2149"/>
                  </a:cubicBezTo>
                  <a:close/>
                  <a:moveTo>
                    <a:pt x="1301" y="1498"/>
                  </a:moveTo>
                  <a:lnTo>
                    <a:pt x="2207" y="2113"/>
                  </a:lnTo>
                  <a:lnTo>
                    <a:pt x="2577" y="714"/>
                  </a:lnTo>
                  <a:cubicBezTo>
                    <a:pt x="2590" y="672"/>
                    <a:pt x="2605" y="628"/>
                    <a:pt x="2624" y="585"/>
                  </a:cubicBezTo>
                  <a:cubicBezTo>
                    <a:pt x="2641" y="543"/>
                    <a:pt x="2661" y="502"/>
                    <a:pt x="2679" y="463"/>
                  </a:cubicBezTo>
                  <a:lnTo>
                    <a:pt x="2671" y="458"/>
                  </a:lnTo>
                  <a:cubicBezTo>
                    <a:pt x="2639" y="488"/>
                    <a:pt x="2607" y="519"/>
                    <a:pt x="2573" y="551"/>
                  </a:cubicBezTo>
                  <a:cubicBezTo>
                    <a:pt x="2538" y="584"/>
                    <a:pt x="2502" y="613"/>
                    <a:pt x="2466" y="639"/>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66" name="Google Shape;4166;p72"/>
            <p:cNvSpPr/>
            <p:nvPr/>
          </p:nvSpPr>
          <p:spPr>
            <a:xfrm>
              <a:off x="5164250" y="2120700"/>
              <a:ext cx="79200" cy="88025"/>
            </a:xfrm>
            <a:custGeom>
              <a:avLst/>
              <a:gdLst/>
              <a:ahLst/>
              <a:cxnLst/>
              <a:rect l="l" t="t" r="r" b="b"/>
              <a:pathLst>
                <a:path w="3168" h="3521" fill="none" extrusionOk="0">
                  <a:moveTo>
                    <a:pt x="103" y="2920"/>
                  </a:moveTo>
                  <a:cubicBezTo>
                    <a:pt x="21" y="2878"/>
                    <a:pt x="1" y="2818"/>
                    <a:pt x="41" y="2735"/>
                  </a:cubicBezTo>
                  <a:lnTo>
                    <a:pt x="1333" y="103"/>
                  </a:lnTo>
                  <a:cubicBezTo>
                    <a:pt x="1373" y="21"/>
                    <a:pt x="1435" y="0"/>
                    <a:pt x="1517" y="40"/>
                  </a:cubicBezTo>
                  <a:lnTo>
                    <a:pt x="2347" y="448"/>
                  </a:lnTo>
                  <a:cubicBezTo>
                    <a:pt x="2582" y="564"/>
                    <a:pt x="2774" y="714"/>
                    <a:pt x="2921" y="900"/>
                  </a:cubicBezTo>
                  <a:cubicBezTo>
                    <a:pt x="3067" y="1087"/>
                    <a:pt x="3147" y="1312"/>
                    <a:pt x="3157" y="1578"/>
                  </a:cubicBezTo>
                  <a:cubicBezTo>
                    <a:pt x="3168" y="1844"/>
                    <a:pt x="3087" y="2155"/>
                    <a:pt x="2912" y="2512"/>
                  </a:cubicBezTo>
                  <a:cubicBezTo>
                    <a:pt x="2782" y="2778"/>
                    <a:pt x="2638" y="2987"/>
                    <a:pt x="2481" y="3140"/>
                  </a:cubicBezTo>
                  <a:cubicBezTo>
                    <a:pt x="2324" y="3292"/>
                    <a:pt x="2161" y="3397"/>
                    <a:pt x="1991" y="3450"/>
                  </a:cubicBezTo>
                  <a:cubicBezTo>
                    <a:pt x="1821" y="3505"/>
                    <a:pt x="1647" y="3520"/>
                    <a:pt x="1468" y="3496"/>
                  </a:cubicBezTo>
                  <a:cubicBezTo>
                    <a:pt x="1290" y="3471"/>
                    <a:pt x="1113" y="3414"/>
                    <a:pt x="934" y="3327"/>
                  </a:cubicBezTo>
                  <a:close/>
                  <a:moveTo>
                    <a:pt x="495" y="2724"/>
                  </a:moveTo>
                  <a:lnTo>
                    <a:pt x="1059" y="3001"/>
                  </a:lnTo>
                  <a:cubicBezTo>
                    <a:pt x="1231" y="3085"/>
                    <a:pt x="1406" y="3125"/>
                    <a:pt x="1583" y="3120"/>
                  </a:cubicBezTo>
                  <a:cubicBezTo>
                    <a:pt x="1759" y="3115"/>
                    <a:pt x="1928" y="3050"/>
                    <a:pt x="2092" y="2926"/>
                  </a:cubicBezTo>
                  <a:cubicBezTo>
                    <a:pt x="2254" y="2802"/>
                    <a:pt x="2403" y="2603"/>
                    <a:pt x="2537" y="2328"/>
                  </a:cubicBezTo>
                  <a:cubicBezTo>
                    <a:pt x="2673" y="2054"/>
                    <a:pt x="2738" y="1815"/>
                    <a:pt x="2737" y="1609"/>
                  </a:cubicBezTo>
                  <a:cubicBezTo>
                    <a:pt x="2736" y="1404"/>
                    <a:pt x="2683" y="1229"/>
                    <a:pt x="2578" y="1087"/>
                  </a:cubicBezTo>
                  <a:cubicBezTo>
                    <a:pt x="2475" y="945"/>
                    <a:pt x="2337" y="830"/>
                    <a:pt x="2165" y="746"/>
                  </a:cubicBezTo>
                  <a:lnTo>
                    <a:pt x="1601" y="470"/>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67" name="Google Shape;4167;p72"/>
            <p:cNvSpPr/>
            <p:nvPr/>
          </p:nvSpPr>
          <p:spPr>
            <a:xfrm>
              <a:off x="5223725" y="2213375"/>
              <a:ext cx="22175" cy="22725"/>
            </a:xfrm>
            <a:custGeom>
              <a:avLst/>
              <a:gdLst/>
              <a:ahLst/>
              <a:cxnLst/>
              <a:rect l="l" t="t" r="r" b="b"/>
              <a:pathLst>
                <a:path w="887" h="909" fill="none" extrusionOk="0">
                  <a:moveTo>
                    <a:pt x="110" y="895"/>
                  </a:moveTo>
                  <a:cubicBezTo>
                    <a:pt x="86" y="886"/>
                    <a:pt x="62" y="873"/>
                    <a:pt x="35" y="852"/>
                  </a:cubicBezTo>
                  <a:cubicBezTo>
                    <a:pt x="8" y="832"/>
                    <a:pt x="1" y="809"/>
                    <a:pt x="9" y="783"/>
                  </a:cubicBezTo>
                  <a:cubicBezTo>
                    <a:pt x="14" y="770"/>
                    <a:pt x="27" y="754"/>
                    <a:pt x="42" y="740"/>
                  </a:cubicBezTo>
                  <a:cubicBezTo>
                    <a:pt x="57" y="725"/>
                    <a:pt x="73" y="710"/>
                    <a:pt x="88" y="696"/>
                  </a:cubicBezTo>
                  <a:cubicBezTo>
                    <a:pt x="173" y="621"/>
                    <a:pt x="248" y="535"/>
                    <a:pt x="311" y="439"/>
                  </a:cubicBezTo>
                  <a:cubicBezTo>
                    <a:pt x="377" y="343"/>
                    <a:pt x="434" y="230"/>
                    <a:pt x="485" y="98"/>
                  </a:cubicBezTo>
                  <a:cubicBezTo>
                    <a:pt x="501" y="58"/>
                    <a:pt x="527" y="31"/>
                    <a:pt x="567" y="16"/>
                  </a:cubicBezTo>
                  <a:cubicBezTo>
                    <a:pt x="605" y="0"/>
                    <a:pt x="652" y="5"/>
                    <a:pt x="709" y="27"/>
                  </a:cubicBezTo>
                  <a:lnTo>
                    <a:pt x="748" y="43"/>
                  </a:lnTo>
                  <a:cubicBezTo>
                    <a:pt x="801" y="63"/>
                    <a:pt x="840" y="91"/>
                    <a:pt x="861" y="124"/>
                  </a:cubicBezTo>
                  <a:cubicBezTo>
                    <a:pt x="882" y="158"/>
                    <a:pt x="886" y="192"/>
                    <a:pt x="872" y="230"/>
                  </a:cubicBezTo>
                  <a:cubicBezTo>
                    <a:pt x="822" y="358"/>
                    <a:pt x="763" y="467"/>
                    <a:pt x="692" y="557"/>
                  </a:cubicBezTo>
                  <a:cubicBezTo>
                    <a:pt x="621" y="647"/>
                    <a:pt x="547" y="721"/>
                    <a:pt x="470" y="776"/>
                  </a:cubicBezTo>
                  <a:cubicBezTo>
                    <a:pt x="393" y="832"/>
                    <a:pt x="322" y="869"/>
                    <a:pt x="258" y="888"/>
                  </a:cubicBezTo>
                  <a:cubicBezTo>
                    <a:pt x="193" y="906"/>
                    <a:pt x="145" y="909"/>
                    <a:pt x="110" y="895"/>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68" name="Google Shape;4168;p72"/>
            <p:cNvSpPr/>
            <p:nvPr/>
          </p:nvSpPr>
          <p:spPr>
            <a:xfrm>
              <a:off x="5300100" y="2164125"/>
              <a:ext cx="58675" cy="85550"/>
            </a:xfrm>
            <a:custGeom>
              <a:avLst/>
              <a:gdLst/>
              <a:ahLst/>
              <a:cxnLst/>
              <a:rect l="l" t="t" r="r" b="b"/>
              <a:pathLst>
                <a:path w="2347" h="3422" fill="none" extrusionOk="0">
                  <a:moveTo>
                    <a:pt x="407" y="3386"/>
                  </a:moveTo>
                  <a:cubicBezTo>
                    <a:pt x="289" y="3358"/>
                    <a:pt x="237" y="3311"/>
                    <a:pt x="253" y="3245"/>
                  </a:cubicBezTo>
                  <a:lnTo>
                    <a:pt x="619" y="1735"/>
                  </a:lnTo>
                  <a:lnTo>
                    <a:pt x="21" y="138"/>
                  </a:lnTo>
                  <a:cubicBezTo>
                    <a:pt x="6" y="99"/>
                    <a:pt x="1" y="71"/>
                    <a:pt x="6" y="50"/>
                  </a:cubicBezTo>
                  <a:cubicBezTo>
                    <a:pt x="11" y="25"/>
                    <a:pt x="32" y="11"/>
                    <a:pt x="66" y="6"/>
                  </a:cubicBezTo>
                  <a:cubicBezTo>
                    <a:pt x="101" y="1"/>
                    <a:pt x="155" y="6"/>
                    <a:pt x="229" y="24"/>
                  </a:cubicBezTo>
                  <a:lnTo>
                    <a:pt x="279" y="36"/>
                  </a:lnTo>
                  <a:cubicBezTo>
                    <a:pt x="326" y="47"/>
                    <a:pt x="364" y="61"/>
                    <a:pt x="393" y="77"/>
                  </a:cubicBezTo>
                  <a:cubicBezTo>
                    <a:pt x="421" y="93"/>
                    <a:pt x="441" y="118"/>
                    <a:pt x="454" y="149"/>
                  </a:cubicBezTo>
                  <a:lnTo>
                    <a:pt x="917" y="1421"/>
                  </a:lnTo>
                  <a:lnTo>
                    <a:pt x="1932" y="504"/>
                  </a:lnTo>
                  <a:cubicBezTo>
                    <a:pt x="1952" y="483"/>
                    <a:pt x="1982" y="473"/>
                    <a:pt x="2022" y="473"/>
                  </a:cubicBezTo>
                  <a:cubicBezTo>
                    <a:pt x="2060" y="473"/>
                    <a:pt x="2102" y="478"/>
                    <a:pt x="2148" y="489"/>
                  </a:cubicBezTo>
                  <a:lnTo>
                    <a:pt x="2179" y="497"/>
                  </a:lnTo>
                  <a:cubicBezTo>
                    <a:pt x="2293" y="528"/>
                    <a:pt x="2346" y="567"/>
                    <a:pt x="2334" y="616"/>
                  </a:cubicBezTo>
                  <a:cubicBezTo>
                    <a:pt x="2332" y="627"/>
                    <a:pt x="2324" y="638"/>
                    <a:pt x="2313" y="650"/>
                  </a:cubicBezTo>
                  <a:cubicBezTo>
                    <a:pt x="2303" y="662"/>
                    <a:pt x="2292" y="673"/>
                    <a:pt x="2278" y="686"/>
                  </a:cubicBezTo>
                  <a:lnTo>
                    <a:pt x="1007" y="1843"/>
                  </a:lnTo>
                  <a:lnTo>
                    <a:pt x="645" y="3339"/>
                  </a:lnTo>
                  <a:cubicBezTo>
                    <a:pt x="629" y="3404"/>
                    <a:pt x="560" y="3422"/>
                    <a:pt x="442" y="3394"/>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69" name="Google Shape;4169;p72"/>
            <p:cNvSpPr/>
            <p:nvPr/>
          </p:nvSpPr>
          <p:spPr>
            <a:xfrm>
              <a:off x="5354300" y="2180325"/>
              <a:ext cx="73250" cy="83600"/>
            </a:xfrm>
            <a:custGeom>
              <a:avLst/>
              <a:gdLst/>
              <a:ahLst/>
              <a:cxnLst/>
              <a:rect l="l" t="t" r="r" b="b"/>
              <a:pathLst>
                <a:path w="2930" h="3344" fill="none" extrusionOk="0">
                  <a:moveTo>
                    <a:pt x="1281" y="3293"/>
                  </a:moveTo>
                  <a:cubicBezTo>
                    <a:pt x="826" y="3244"/>
                    <a:pt x="493" y="3066"/>
                    <a:pt x="284" y="2762"/>
                  </a:cubicBezTo>
                  <a:cubicBezTo>
                    <a:pt x="75" y="2457"/>
                    <a:pt x="0" y="2040"/>
                    <a:pt x="60" y="1508"/>
                  </a:cubicBezTo>
                  <a:cubicBezTo>
                    <a:pt x="119" y="974"/>
                    <a:pt x="283" y="585"/>
                    <a:pt x="554" y="341"/>
                  </a:cubicBezTo>
                  <a:cubicBezTo>
                    <a:pt x="823" y="97"/>
                    <a:pt x="1186" y="1"/>
                    <a:pt x="1641" y="51"/>
                  </a:cubicBezTo>
                  <a:cubicBezTo>
                    <a:pt x="2100" y="101"/>
                    <a:pt x="2433" y="276"/>
                    <a:pt x="2644" y="572"/>
                  </a:cubicBezTo>
                  <a:cubicBezTo>
                    <a:pt x="2854" y="869"/>
                    <a:pt x="2930" y="1284"/>
                    <a:pt x="2870" y="1817"/>
                  </a:cubicBezTo>
                  <a:cubicBezTo>
                    <a:pt x="2812" y="2349"/>
                    <a:pt x="2647" y="2740"/>
                    <a:pt x="2376" y="2992"/>
                  </a:cubicBezTo>
                  <a:cubicBezTo>
                    <a:pt x="2104" y="3244"/>
                    <a:pt x="1740" y="3344"/>
                    <a:pt x="1281" y="3293"/>
                  </a:cubicBezTo>
                  <a:close/>
                  <a:moveTo>
                    <a:pt x="1320" y="2948"/>
                  </a:moveTo>
                  <a:cubicBezTo>
                    <a:pt x="1641" y="2984"/>
                    <a:pt x="1899" y="2901"/>
                    <a:pt x="2094" y="2701"/>
                  </a:cubicBezTo>
                  <a:cubicBezTo>
                    <a:pt x="2288" y="2501"/>
                    <a:pt x="2408" y="2192"/>
                    <a:pt x="2455" y="1773"/>
                  </a:cubicBezTo>
                  <a:cubicBezTo>
                    <a:pt x="2501" y="1353"/>
                    <a:pt x="2452" y="1028"/>
                    <a:pt x="2304" y="797"/>
                  </a:cubicBezTo>
                  <a:cubicBezTo>
                    <a:pt x="2158" y="565"/>
                    <a:pt x="1924" y="432"/>
                    <a:pt x="1603" y="397"/>
                  </a:cubicBezTo>
                  <a:cubicBezTo>
                    <a:pt x="1281" y="361"/>
                    <a:pt x="1024" y="441"/>
                    <a:pt x="832" y="634"/>
                  </a:cubicBezTo>
                  <a:cubicBezTo>
                    <a:pt x="641" y="829"/>
                    <a:pt x="521" y="1135"/>
                    <a:pt x="474" y="1554"/>
                  </a:cubicBezTo>
                  <a:cubicBezTo>
                    <a:pt x="428" y="1974"/>
                    <a:pt x="478" y="2301"/>
                    <a:pt x="622" y="2537"/>
                  </a:cubicBezTo>
                  <a:cubicBezTo>
                    <a:pt x="765" y="2776"/>
                    <a:pt x="998" y="2912"/>
                    <a:pt x="1320" y="2948"/>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0" name="Google Shape;4170;p72"/>
            <p:cNvSpPr/>
            <p:nvPr/>
          </p:nvSpPr>
          <p:spPr>
            <a:xfrm>
              <a:off x="5442100" y="2183750"/>
              <a:ext cx="64825" cy="82575"/>
            </a:xfrm>
            <a:custGeom>
              <a:avLst/>
              <a:gdLst/>
              <a:ahLst/>
              <a:cxnLst/>
              <a:rect l="l" t="t" r="r" b="b"/>
              <a:pathLst>
                <a:path w="2593" h="3303" fill="none" extrusionOk="0">
                  <a:moveTo>
                    <a:pt x="1370" y="3287"/>
                  </a:moveTo>
                  <a:cubicBezTo>
                    <a:pt x="964" y="3302"/>
                    <a:pt x="652" y="3221"/>
                    <a:pt x="431" y="3042"/>
                  </a:cubicBezTo>
                  <a:cubicBezTo>
                    <a:pt x="210" y="2865"/>
                    <a:pt x="94" y="2610"/>
                    <a:pt x="81" y="2281"/>
                  </a:cubicBezTo>
                  <a:lnTo>
                    <a:pt x="2" y="193"/>
                  </a:lnTo>
                  <a:cubicBezTo>
                    <a:pt x="0" y="126"/>
                    <a:pt x="61" y="90"/>
                    <a:pt x="182" y="85"/>
                  </a:cubicBezTo>
                  <a:lnTo>
                    <a:pt x="218" y="84"/>
                  </a:lnTo>
                  <a:cubicBezTo>
                    <a:pt x="341" y="79"/>
                    <a:pt x="402" y="111"/>
                    <a:pt x="404" y="177"/>
                  </a:cubicBezTo>
                  <a:lnTo>
                    <a:pt x="485" y="2279"/>
                  </a:lnTo>
                  <a:cubicBezTo>
                    <a:pt x="490" y="2413"/>
                    <a:pt x="531" y="2531"/>
                    <a:pt x="608" y="2634"/>
                  </a:cubicBezTo>
                  <a:cubicBezTo>
                    <a:pt x="685" y="2737"/>
                    <a:pt x="789" y="2814"/>
                    <a:pt x="920" y="2866"/>
                  </a:cubicBezTo>
                  <a:cubicBezTo>
                    <a:pt x="1049" y="2919"/>
                    <a:pt x="1195" y="2943"/>
                    <a:pt x="1358" y="2937"/>
                  </a:cubicBezTo>
                  <a:cubicBezTo>
                    <a:pt x="1522" y="2930"/>
                    <a:pt x="1668" y="2896"/>
                    <a:pt x="1791" y="2831"/>
                  </a:cubicBezTo>
                  <a:cubicBezTo>
                    <a:pt x="1915" y="2768"/>
                    <a:pt x="2012" y="2681"/>
                    <a:pt x="2082" y="2575"/>
                  </a:cubicBezTo>
                  <a:cubicBezTo>
                    <a:pt x="2151" y="2469"/>
                    <a:pt x="2183" y="2349"/>
                    <a:pt x="2178" y="2214"/>
                  </a:cubicBezTo>
                  <a:lnTo>
                    <a:pt x="2099" y="114"/>
                  </a:lnTo>
                  <a:cubicBezTo>
                    <a:pt x="2095" y="47"/>
                    <a:pt x="2155" y="11"/>
                    <a:pt x="2279" y="6"/>
                  </a:cubicBezTo>
                  <a:lnTo>
                    <a:pt x="2315" y="4"/>
                  </a:lnTo>
                  <a:cubicBezTo>
                    <a:pt x="2437" y="0"/>
                    <a:pt x="2499" y="31"/>
                    <a:pt x="2501" y="98"/>
                  </a:cubicBezTo>
                  <a:lnTo>
                    <a:pt x="2579" y="2184"/>
                  </a:lnTo>
                  <a:cubicBezTo>
                    <a:pt x="2592" y="2513"/>
                    <a:pt x="2495" y="2776"/>
                    <a:pt x="2286" y="2970"/>
                  </a:cubicBezTo>
                  <a:cubicBezTo>
                    <a:pt x="2079" y="3166"/>
                    <a:pt x="1774" y="3272"/>
                    <a:pt x="1370" y="328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1" name="Google Shape;4171;p72"/>
            <p:cNvSpPr/>
            <p:nvPr/>
          </p:nvSpPr>
          <p:spPr>
            <a:xfrm>
              <a:off x="5547000" y="2170900"/>
              <a:ext cx="72500" cy="85050"/>
            </a:xfrm>
            <a:custGeom>
              <a:avLst/>
              <a:gdLst/>
              <a:ahLst/>
              <a:cxnLst/>
              <a:rect l="l" t="t" r="r" b="b"/>
              <a:pathLst>
                <a:path w="2900" h="3402" fill="none" extrusionOk="0">
                  <a:moveTo>
                    <a:pt x="872" y="3375"/>
                  </a:moveTo>
                  <a:cubicBezTo>
                    <a:pt x="753" y="3402"/>
                    <a:pt x="686" y="3382"/>
                    <a:pt x="672" y="3318"/>
                  </a:cubicBezTo>
                  <a:lnTo>
                    <a:pt x="22" y="412"/>
                  </a:lnTo>
                  <a:cubicBezTo>
                    <a:pt x="1" y="322"/>
                    <a:pt x="36" y="268"/>
                    <a:pt x="125" y="247"/>
                  </a:cubicBezTo>
                  <a:lnTo>
                    <a:pt x="876" y="78"/>
                  </a:lnTo>
                  <a:cubicBezTo>
                    <a:pt x="1225" y="0"/>
                    <a:pt x="1505" y="1"/>
                    <a:pt x="1717" y="82"/>
                  </a:cubicBezTo>
                  <a:cubicBezTo>
                    <a:pt x="1930" y="163"/>
                    <a:pt x="2067" y="345"/>
                    <a:pt x="2130" y="629"/>
                  </a:cubicBezTo>
                  <a:cubicBezTo>
                    <a:pt x="2172" y="819"/>
                    <a:pt x="2162" y="988"/>
                    <a:pt x="2097" y="1134"/>
                  </a:cubicBezTo>
                  <a:cubicBezTo>
                    <a:pt x="2034" y="1279"/>
                    <a:pt x="1930" y="1401"/>
                    <a:pt x="1786" y="1499"/>
                  </a:cubicBezTo>
                  <a:lnTo>
                    <a:pt x="1789" y="1517"/>
                  </a:lnTo>
                  <a:cubicBezTo>
                    <a:pt x="1891" y="1526"/>
                    <a:pt x="1982" y="1572"/>
                    <a:pt x="2062" y="1656"/>
                  </a:cubicBezTo>
                  <a:cubicBezTo>
                    <a:pt x="2142" y="1740"/>
                    <a:pt x="2226" y="1850"/>
                    <a:pt x="2316" y="1986"/>
                  </a:cubicBezTo>
                  <a:lnTo>
                    <a:pt x="2863" y="2789"/>
                  </a:lnTo>
                  <a:cubicBezTo>
                    <a:pt x="2878" y="2812"/>
                    <a:pt x="2887" y="2833"/>
                    <a:pt x="2890" y="2847"/>
                  </a:cubicBezTo>
                  <a:cubicBezTo>
                    <a:pt x="2900" y="2895"/>
                    <a:pt x="2843" y="2934"/>
                    <a:pt x="2718" y="2961"/>
                  </a:cubicBezTo>
                  <a:lnTo>
                    <a:pt x="2672" y="2971"/>
                  </a:lnTo>
                  <a:cubicBezTo>
                    <a:pt x="2628" y="2981"/>
                    <a:pt x="2588" y="2983"/>
                    <a:pt x="2552" y="2978"/>
                  </a:cubicBezTo>
                  <a:cubicBezTo>
                    <a:pt x="2516" y="2971"/>
                    <a:pt x="2491" y="2959"/>
                    <a:pt x="2477" y="2940"/>
                  </a:cubicBezTo>
                  <a:lnTo>
                    <a:pt x="1941" y="2141"/>
                  </a:lnTo>
                  <a:cubicBezTo>
                    <a:pt x="1836" y="1980"/>
                    <a:pt x="1726" y="1880"/>
                    <a:pt x="1612" y="1847"/>
                  </a:cubicBezTo>
                  <a:cubicBezTo>
                    <a:pt x="1498" y="1811"/>
                    <a:pt x="1352" y="1813"/>
                    <a:pt x="1178" y="1853"/>
                  </a:cubicBezTo>
                  <a:lnTo>
                    <a:pt x="774" y="1942"/>
                  </a:lnTo>
                  <a:lnTo>
                    <a:pt x="1063" y="3230"/>
                  </a:lnTo>
                  <a:cubicBezTo>
                    <a:pt x="1077" y="3295"/>
                    <a:pt x="1025" y="3341"/>
                    <a:pt x="906" y="3369"/>
                  </a:cubicBezTo>
                  <a:close/>
                  <a:moveTo>
                    <a:pt x="700" y="1601"/>
                  </a:moveTo>
                  <a:lnTo>
                    <a:pt x="1291" y="1468"/>
                  </a:lnTo>
                  <a:cubicBezTo>
                    <a:pt x="1397" y="1443"/>
                    <a:pt x="1488" y="1397"/>
                    <a:pt x="1564" y="1327"/>
                  </a:cubicBezTo>
                  <a:cubicBezTo>
                    <a:pt x="1639" y="1257"/>
                    <a:pt x="1693" y="1175"/>
                    <a:pt x="1725" y="1080"/>
                  </a:cubicBezTo>
                  <a:cubicBezTo>
                    <a:pt x="1757" y="986"/>
                    <a:pt x="1762" y="888"/>
                    <a:pt x="1740" y="790"/>
                  </a:cubicBezTo>
                  <a:cubicBezTo>
                    <a:pt x="1699" y="609"/>
                    <a:pt x="1615" y="489"/>
                    <a:pt x="1486" y="429"/>
                  </a:cubicBezTo>
                  <a:cubicBezTo>
                    <a:pt x="1358" y="370"/>
                    <a:pt x="1201" y="361"/>
                    <a:pt x="1019" y="402"/>
                  </a:cubicBezTo>
                  <a:lnTo>
                    <a:pt x="460" y="527"/>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2" name="Google Shape;4172;p72"/>
            <p:cNvSpPr/>
            <p:nvPr/>
          </p:nvSpPr>
          <p:spPr>
            <a:xfrm>
              <a:off x="5613875" y="2147575"/>
              <a:ext cx="77050" cy="84500"/>
            </a:xfrm>
            <a:custGeom>
              <a:avLst/>
              <a:gdLst/>
              <a:ahLst/>
              <a:cxnLst/>
              <a:rect l="l" t="t" r="r" b="b"/>
              <a:pathLst>
                <a:path w="3082" h="3380" fill="none" extrusionOk="0">
                  <a:moveTo>
                    <a:pt x="2113" y="3219"/>
                  </a:moveTo>
                  <a:cubicBezTo>
                    <a:pt x="1683" y="3379"/>
                    <a:pt x="1307" y="3371"/>
                    <a:pt x="984" y="3193"/>
                  </a:cubicBezTo>
                  <a:cubicBezTo>
                    <a:pt x="660" y="3016"/>
                    <a:pt x="404" y="2677"/>
                    <a:pt x="217" y="2176"/>
                  </a:cubicBezTo>
                  <a:cubicBezTo>
                    <a:pt x="30" y="1672"/>
                    <a:pt x="0" y="1252"/>
                    <a:pt x="131" y="912"/>
                  </a:cubicBezTo>
                  <a:cubicBezTo>
                    <a:pt x="263" y="573"/>
                    <a:pt x="543" y="323"/>
                    <a:pt x="970" y="163"/>
                  </a:cubicBezTo>
                  <a:cubicBezTo>
                    <a:pt x="1402" y="0"/>
                    <a:pt x="1780" y="5"/>
                    <a:pt x="2101" y="175"/>
                  </a:cubicBezTo>
                  <a:cubicBezTo>
                    <a:pt x="2423" y="345"/>
                    <a:pt x="2677" y="683"/>
                    <a:pt x="2865" y="1186"/>
                  </a:cubicBezTo>
                  <a:cubicBezTo>
                    <a:pt x="3052" y="1686"/>
                    <a:pt x="3081" y="2110"/>
                    <a:pt x="2954" y="2457"/>
                  </a:cubicBezTo>
                  <a:cubicBezTo>
                    <a:pt x="2825" y="2803"/>
                    <a:pt x="2545" y="3057"/>
                    <a:pt x="2113" y="3219"/>
                  </a:cubicBezTo>
                  <a:close/>
                  <a:moveTo>
                    <a:pt x="1991" y="2893"/>
                  </a:moveTo>
                  <a:cubicBezTo>
                    <a:pt x="2294" y="2780"/>
                    <a:pt x="2487" y="2590"/>
                    <a:pt x="2571" y="2324"/>
                  </a:cubicBezTo>
                  <a:cubicBezTo>
                    <a:pt x="2654" y="2057"/>
                    <a:pt x="2622" y="1727"/>
                    <a:pt x="2474" y="1332"/>
                  </a:cubicBezTo>
                  <a:cubicBezTo>
                    <a:pt x="2326" y="938"/>
                    <a:pt x="2136" y="669"/>
                    <a:pt x="1900" y="529"/>
                  </a:cubicBezTo>
                  <a:cubicBezTo>
                    <a:pt x="1666" y="389"/>
                    <a:pt x="1396" y="375"/>
                    <a:pt x="1093" y="488"/>
                  </a:cubicBezTo>
                  <a:cubicBezTo>
                    <a:pt x="789" y="601"/>
                    <a:pt x="597" y="787"/>
                    <a:pt x="512" y="1047"/>
                  </a:cubicBezTo>
                  <a:cubicBezTo>
                    <a:pt x="428" y="1307"/>
                    <a:pt x="459" y="1635"/>
                    <a:pt x="607" y="2030"/>
                  </a:cubicBezTo>
                  <a:cubicBezTo>
                    <a:pt x="755" y="2425"/>
                    <a:pt x="947" y="2695"/>
                    <a:pt x="1182" y="2842"/>
                  </a:cubicBezTo>
                  <a:cubicBezTo>
                    <a:pt x="1419" y="2988"/>
                    <a:pt x="1687" y="3006"/>
                    <a:pt x="1991" y="2893"/>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3" name="Google Shape;4173;p72"/>
            <p:cNvSpPr/>
            <p:nvPr/>
          </p:nvSpPr>
          <p:spPr>
            <a:xfrm>
              <a:off x="5685650" y="2111850"/>
              <a:ext cx="82025" cy="84850"/>
            </a:xfrm>
            <a:custGeom>
              <a:avLst/>
              <a:gdLst/>
              <a:ahLst/>
              <a:cxnLst/>
              <a:rect l="l" t="t" r="r" b="b"/>
              <a:pathLst>
                <a:path w="3281" h="3394" fill="none" extrusionOk="0">
                  <a:moveTo>
                    <a:pt x="2598" y="3092"/>
                  </a:moveTo>
                  <a:cubicBezTo>
                    <a:pt x="2157" y="3332"/>
                    <a:pt x="1769" y="3394"/>
                    <a:pt x="1430" y="3277"/>
                  </a:cubicBezTo>
                  <a:cubicBezTo>
                    <a:pt x="1092" y="3161"/>
                    <a:pt x="788" y="2857"/>
                    <a:pt x="521" y="2366"/>
                  </a:cubicBezTo>
                  <a:cubicBezTo>
                    <a:pt x="0" y="1412"/>
                    <a:pt x="174" y="698"/>
                    <a:pt x="1043" y="225"/>
                  </a:cubicBezTo>
                  <a:cubicBezTo>
                    <a:pt x="1135" y="174"/>
                    <a:pt x="1228" y="133"/>
                    <a:pt x="1320" y="100"/>
                  </a:cubicBezTo>
                  <a:cubicBezTo>
                    <a:pt x="1414" y="66"/>
                    <a:pt x="1500" y="42"/>
                    <a:pt x="1582" y="25"/>
                  </a:cubicBezTo>
                  <a:cubicBezTo>
                    <a:pt x="1663" y="9"/>
                    <a:pt x="1734" y="0"/>
                    <a:pt x="1794" y="3"/>
                  </a:cubicBezTo>
                  <a:cubicBezTo>
                    <a:pt x="1879" y="5"/>
                    <a:pt x="1930" y="23"/>
                    <a:pt x="1948" y="55"/>
                  </a:cubicBezTo>
                  <a:cubicBezTo>
                    <a:pt x="1959" y="76"/>
                    <a:pt x="1966" y="110"/>
                    <a:pt x="1971" y="157"/>
                  </a:cubicBezTo>
                  <a:cubicBezTo>
                    <a:pt x="1975" y="203"/>
                    <a:pt x="1975" y="246"/>
                    <a:pt x="1971" y="286"/>
                  </a:cubicBezTo>
                  <a:cubicBezTo>
                    <a:pt x="1968" y="327"/>
                    <a:pt x="1956" y="352"/>
                    <a:pt x="1936" y="362"/>
                  </a:cubicBezTo>
                  <a:cubicBezTo>
                    <a:pt x="1923" y="370"/>
                    <a:pt x="1884" y="371"/>
                    <a:pt x="1818" y="370"/>
                  </a:cubicBezTo>
                  <a:cubicBezTo>
                    <a:pt x="1753" y="368"/>
                    <a:pt x="1668" y="375"/>
                    <a:pt x="1565" y="393"/>
                  </a:cubicBezTo>
                  <a:cubicBezTo>
                    <a:pt x="1462" y="411"/>
                    <a:pt x="1347" y="455"/>
                    <a:pt x="1216" y="525"/>
                  </a:cubicBezTo>
                  <a:cubicBezTo>
                    <a:pt x="895" y="701"/>
                    <a:pt x="706" y="920"/>
                    <a:pt x="648" y="1182"/>
                  </a:cubicBezTo>
                  <a:cubicBezTo>
                    <a:pt x="592" y="1445"/>
                    <a:pt x="671" y="1776"/>
                    <a:pt x="887" y="2171"/>
                  </a:cubicBezTo>
                  <a:cubicBezTo>
                    <a:pt x="1098" y="2557"/>
                    <a:pt x="1328" y="2800"/>
                    <a:pt x="1578" y="2898"/>
                  </a:cubicBezTo>
                  <a:cubicBezTo>
                    <a:pt x="1828" y="2996"/>
                    <a:pt x="2111" y="2960"/>
                    <a:pt x="2428" y="2786"/>
                  </a:cubicBezTo>
                  <a:cubicBezTo>
                    <a:pt x="2567" y="2710"/>
                    <a:pt x="2676" y="2630"/>
                    <a:pt x="2752" y="2544"/>
                  </a:cubicBezTo>
                  <a:cubicBezTo>
                    <a:pt x="2829" y="2459"/>
                    <a:pt x="2887" y="2384"/>
                    <a:pt x="2927" y="2319"/>
                  </a:cubicBezTo>
                  <a:cubicBezTo>
                    <a:pt x="2967" y="2255"/>
                    <a:pt x="2994" y="2218"/>
                    <a:pt x="3010" y="2209"/>
                  </a:cubicBezTo>
                  <a:cubicBezTo>
                    <a:pt x="3030" y="2199"/>
                    <a:pt x="3056" y="2202"/>
                    <a:pt x="3096" y="2220"/>
                  </a:cubicBezTo>
                  <a:cubicBezTo>
                    <a:pt x="3133" y="2238"/>
                    <a:pt x="3170" y="2260"/>
                    <a:pt x="3205" y="2286"/>
                  </a:cubicBezTo>
                  <a:cubicBezTo>
                    <a:pt x="3240" y="2312"/>
                    <a:pt x="3261" y="2333"/>
                    <a:pt x="3270" y="2349"/>
                  </a:cubicBezTo>
                  <a:cubicBezTo>
                    <a:pt x="3281" y="2368"/>
                    <a:pt x="3281" y="2395"/>
                    <a:pt x="3271" y="2432"/>
                  </a:cubicBezTo>
                  <a:cubicBezTo>
                    <a:pt x="3262" y="2469"/>
                    <a:pt x="3243" y="2509"/>
                    <a:pt x="3215" y="2551"/>
                  </a:cubicBezTo>
                  <a:cubicBezTo>
                    <a:pt x="3182" y="2605"/>
                    <a:pt x="3135" y="2662"/>
                    <a:pt x="3077" y="2725"/>
                  </a:cubicBezTo>
                  <a:cubicBezTo>
                    <a:pt x="3019" y="2788"/>
                    <a:pt x="2951" y="2852"/>
                    <a:pt x="2870" y="2915"/>
                  </a:cubicBezTo>
                  <a:cubicBezTo>
                    <a:pt x="2792" y="2976"/>
                    <a:pt x="2701" y="3036"/>
                    <a:pt x="2598" y="3092"/>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4" name="Google Shape;4174;p72"/>
            <p:cNvSpPr/>
            <p:nvPr/>
          </p:nvSpPr>
          <p:spPr>
            <a:xfrm>
              <a:off x="5742125" y="2071300"/>
              <a:ext cx="91825" cy="93575"/>
            </a:xfrm>
            <a:custGeom>
              <a:avLst/>
              <a:gdLst/>
              <a:ahLst/>
              <a:cxnLst/>
              <a:rect l="l" t="t" r="r" b="b"/>
              <a:pathLst>
                <a:path w="3673" h="3743" fill="none" extrusionOk="0">
                  <a:moveTo>
                    <a:pt x="2018" y="3662"/>
                  </a:moveTo>
                  <a:cubicBezTo>
                    <a:pt x="1919" y="3734"/>
                    <a:pt x="1850" y="3742"/>
                    <a:pt x="1811" y="3688"/>
                  </a:cubicBezTo>
                  <a:lnTo>
                    <a:pt x="40" y="1238"/>
                  </a:lnTo>
                  <a:cubicBezTo>
                    <a:pt x="0" y="1183"/>
                    <a:pt x="31" y="1120"/>
                    <a:pt x="130" y="1048"/>
                  </a:cubicBezTo>
                  <a:lnTo>
                    <a:pt x="160" y="1027"/>
                  </a:lnTo>
                  <a:cubicBezTo>
                    <a:pt x="258" y="955"/>
                    <a:pt x="328" y="947"/>
                    <a:pt x="366" y="1001"/>
                  </a:cubicBezTo>
                  <a:lnTo>
                    <a:pt x="1187" y="2138"/>
                  </a:lnTo>
                  <a:lnTo>
                    <a:pt x="1203" y="2127"/>
                  </a:lnTo>
                  <a:lnTo>
                    <a:pt x="1274" y="302"/>
                  </a:lnTo>
                  <a:cubicBezTo>
                    <a:pt x="1276" y="269"/>
                    <a:pt x="1294" y="236"/>
                    <a:pt x="1327" y="200"/>
                  </a:cubicBezTo>
                  <a:cubicBezTo>
                    <a:pt x="1361" y="165"/>
                    <a:pt x="1397" y="133"/>
                    <a:pt x="1437" y="104"/>
                  </a:cubicBezTo>
                  <a:lnTo>
                    <a:pt x="1474" y="77"/>
                  </a:lnTo>
                  <a:cubicBezTo>
                    <a:pt x="1561" y="15"/>
                    <a:pt x="1615" y="0"/>
                    <a:pt x="1639" y="31"/>
                  </a:cubicBezTo>
                  <a:cubicBezTo>
                    <a:pt x="1654" y="55"/>
                    <a:pt x="1661" y="88"/>
                    <a:pt x="1655" y="133"/>
                  </a:cubicBezTo>
                  <a:lnTo>
                    <a:pt x="1564" y="1963"/>
                  </a:lnTo>
                  <a:lnTo>
                    <a:pt x="3573" y="2371"/>
                  </a:lnTo>
                  <a:cubicBezTo>
                    <a:pt x="3612" y="2380"/>
                    <a:pt x="3638" y="2392"/>
                    <a:pt x="3648" y="2406"/>
                  </a:cubicBezTo>
                  <a:cubicBezTo>
                    <a:pt x="3673" y="2441"/>
                    <a:pt x="3631" y="2498"/>
                    <a:pt x="3522" y="2576"/>
                  </a:cubicBezTo>
                  <a:lnTo>
                    <a:pt x="3477" y="2608"/>
                  </a:lnTo>
                  <a:cubicBezTo>
                    <a:pt x="3437" y="2638"/>
                    <a:pt x="3398" y="2661"/>
                    <a:pt x="3358" y="2685"/>
                  </a:cubicBezTo>
                  <a:cubicBezTo>
                    <a:pt x="3318" y="2709"/>
                    <a:pt x="3278" y="2716"/>
                    <a:pt x="3238" y="2707"/>
                  </a:cubicBezTo>
                  <a:lnTo>
                    <a:pt x="1312" y="2278"/>
                  </a:lnTo>
                  <a:lnTo>
                    <a:pt x="1298" y="2289"/>
                  </a:lnTo>
                  <a:lnTo>
                    <a:pt x="2138" y="3451"/>
                  </a:lnTo>
                  <a:cubicBezTo>
                    <a:pt x="2178" y="3505"/>
                    <a:pt x="2147" y="3569"/>
                    <a:pt x="2047" y="3641"/>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5" name="Google Shape;4175;p72"/>
            <p:cNvSpPr/>
            <p:nvPr/>
          </p:nvSpPr>
          <p:spPr>
            <a:xfrm>
              <a:off x="5793600" y="2053925"/>
              <a:ext cx="59325" cy="67850"/>
            </a:xfrm>
            <a:custGeom>
              <a:avLst/>
              <a:gdLst/>
              <a:ahLst/>
              <a:cxnLst/>
              <a:rect l="l" t="t" r="r" b="b"/>
              <a:pathLst>
                <a:path w="2373" h="2714" fill="none" extrusionOk="0">
                  <a:moveTo>
                    <a:pt x="1590" y="1909"/>
                  </a:moveTo>
                  <a:cubicBezTo>
                    <a:pt x="1552" y="1941"/>
                    <a:pt x="1520" y="1956"/>
                    <a:pt x="1492" y="1958"/>
                  </a:cubicBezTo>
                  <a:cubicBezTo>
                    <a:pt x="1463" y="1958"/>
                    <a:pt x="1439" y="1946"/>
                    <a:pt x="1420" y="1924"/>
                  </a:cubicBezTo>
                  <a:lnTo>
                    <a:pt x="44" y="351"/>
                  </a:lnTo>
                  <a:cubicBezTo>
                    <a:pt x="1" y="300"/>
                    <a:pt x="23" y="235"/>
                    <a:pt x="116" y="154"/>
                  </a:cubicBezTo>
                  <a:lnTo>
                    <a:pt x="186" y="93"/>
                  </a:lnTo>
                  <a:cubicBezTo>
                    <a:pt x="275" y="15"/>
                    <a:pt x="342" y="1"/>
                    <a:pt x="386" y="52"/>
                  </a:cubicBezTo>
                  <a:cubicBezTo>
                    <a:pt x="599" y="329"/>
                    <a:pt x="813" y="604"/>
                    <a:pt x="1029" y="878"/>
                  </a:cubicBezTo>
                  <a:cubicBezTo>
                    <a:pt x="1245" y="1152"/>
                    <a:pt x="1457" y="1429"/>
                    <a:pt x="1668" y="1706"/>
                  </a:cubicBezTo>
                  <a:cubicBezTo>
                    <a:pt x="1686" y="1730"/>
                    <a:pt x="1693" y="1758"/>
                    <a:pt x="1689" y="1786"/>
                  </a:cubicBezTo>
                  <a:cubicBezTo>
                    <a:pt x="1685" y="1812"/>
                    <a:pt x="1664" y="1843"/>
                    <a:pt x="1627" y="1876"/>
                  </a:cubicBezTo>
                  <a:close/>
                  <a:moveTo>
                    <a:pt x="2198" y="2619"/>
                  </a:moveTo>
                  <a:cubicBezTo>
                    <a:pt x="2106" y="2699"/>
                    <a:pt x="2038" y="2713"/>
                    <a:pt x="1993" y="2664"/>
                  </a:cubicBezTo>
                  <a:lnTo>
                    <a:pt x="1794" y="2437"/>
                  </a:lnTo>
                  <a:cubicBezTo>
                    <a:pt x="1750" y="2386"/>
                    <a:pt x="1773" y="2320"/>
                    <a:pt x="1866" y="2239"/>
                  </a:cubicBezTo>
                  <a:lnTo>
                    <a:pt x="1925" y="2188"/>
                  </a:lnTo>
                  <a:cubicBezTo>
                    <a:pt x="2017" y="2109"/>
                    <a:pt x="2085" y="2093"/>
                    <a:pt x="2130" y="2144"/>
                  </a:cubicBezTo>
                  <a:lnTo>
                    <a:pt x="2328" y="2371"/>
                  </a:lnTo>
                  <a:cubicBezTo>
                    <a:pt x="2373" y="2420"/>
                    <a:pt x="2349" y="2486"/>
                    <a:pt x="2256" y="256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6" name="Google Shape;4176;p72"/>
            <p:cNvSpPr/>
            <p:nvPr/>
          </p:nvSpPr>
          <p:spPr>
            <a:xfrm>
              <a:off x="5033750" y="2035125"/>
              <a:ext cx="86075" cy="86875"/>
            </a:xfrm>
            <a:custGeom>
              <a:avLst/>
              <a:gdLst/>
              <a:ahLst/>
              <a:cxnLst/>
              <a:rect l="l" t="t" r="r" b="b"/>
              <a:pathLst>
                <a:path w="3443" h="3475" fill="none" extrusionOk="0">
                  <a:moveTo>
                    <a:pt x="71" y="2435"/>
                  </a:moveTo>
                  <a:cubicBezTo>
                    <a:pt x="3" y="2373"/>
                    <a:pt x="0" y="2309"/>
                    <a:pt x="62" y="2240"/>
                  </a:cubicBezTo>
                  <a:lnTo>
                    <a:pt x="2034" y="72"/>
                  </a:lnTo>
                  <a:cubicBezTo>
                    <a:pt x="2096" y="3"/>
                    <a:pt x="2160" y="1"/>
                    <a:pt x="2228" y="63"/>
                  </a:cubicBezTo>
                  <a:lnTo>
                    <a:pt x="2913" y="685"/>
                  </a:lnTo>
                  <a:cubicBezTo>
                    <a:pt x="3108" y="861"/>
                    <a:pt x="3250" y="1060"/>
                    <a:pt x="3339" y="1278"/>
                  </a:cubicBezTo>
                  <a:cubicBezTo>
                    <a:pt x="3428" y="1499"/>
                    <a:pt x="3442" y="1736"/>
                    <a:pt x="3378" y="1995"/>
                  </a:cubicBezTo>
                  <a:cubicBezTo>
                    <a:pt x="3314" y="2254"/>
                    <a:pt x="3149" y="2528"/>
                    <a:pt x="2882" y="2822"/>
                  </a:cubicBezTo>
                  <a:cubicBezTo>
                    <a:pt x="2684" y="3042"/>
                    <a:pt x="2488" y="3204"/>
                    <a:pt x="2294" y="3307"/>
                  </a:cubicBezTo>
                  <a:cubicBezTo>
                    <a:pt x="2102" y="3410"/>
                    <a:pt x="1917" y="3464"/>
                    <a:pt x="1738" y="3469"/>
                  </a:cubicBezTo>
                  <a:cubicBezTo>
                    <a:pt x="1560" y="3475"/>
                    <a:pt x="1388" y="3442"/>
                    <a:pt x="1223" y="3369"/>
                  </a:cubicBezTo>
                  <a:cubicBezTo>
                    <a:pt x="1059" y="3295"/>
                    <a:pt x="903" y="3192"/>
                    <a:pt x="756" y="3058"/>
                  </a:cubicBezTo>
                  <a:close/>
                  <a:moveTo>
                    <a:pt x="502" y="2357"/>
                  </a:moveTo>
                  <a:lnTo>
                    <a:pt x="966" y="2778"/>
                  </a:lnTo>
                  <a:cubicBezTo>
                    <a:pt x="1109" y="2908"/>
                    <a:pt x="1265" y="2994"/>
                    <a:pt x="1435" y="3037"/>
                  </a:cubicBezTo>
                  <a:cubicBezTo>
                    <a:pt x="1606" y="3082"/>
                    <a:pt x="1786" y="3066"/>
                    <a:pt x="1978" y="2993"/>
                  </a:cubicBezTo>
                  <a:cubicBezTo>
                    <a:pt x="2169" y="2918"/>
                    <a:pt x="2367" y="2769"/>
                    <a:pt x="2573" y="2543"/>
                  </a:cubicBezTo>
                  <a:cubicBezTo>
                    <a:pt x="2779" y="2316"/>
                    <a:pt x="2909" y="2106"/>
                    <a:pt x="2964" y="1908"/>
                  </a:cubicBezTo>
                  <a:cubicBezTo>
                    <a:pt x="3019" y="1711"/>
                    <a:pt x="3017" y="1528"/>
                    <a:pt x="2958" y="1363"/>
                  </a:cubicBezTo>
                  <a:cubicBezTo>
                    <a:pt x="2897" y="1196"/>
                    <a:pt x="2797" y="1049"/>
                    <a:pt x="2654" y="921"/>
                  </a:cubicBezTo>
                  <a:lnTo>
                    <a:pt x="2190" y="499"/>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7" name="Google Shape;4177;p72"/>
            <p:cNvSpPr/>
            <p:nvPr/>
          </p:nvSpPr>
          <p:spPr>
            <a:xfrm>
              <a:off x="5090925" y="2094325"/>
              <a:ext cx="77325" cy="87925"/>
            </a:xfrm>
            <a:custGeom>
              <a:avLst/>
              <a:gdLst/>
              <a:ahLst/>
              <a:cxnLst/>
              <a:rect l="l" t="t" r="r" b="b"/>
              <a:pathLst>
                <a:path w="3093" h="3517" fill="none" extrusionOk="0">
                  <a:moveTo>
                    <a:pt x="149" y="2134"/>
                  </a:moveTo>
                  <a:cubicBezTo>
                    <a:pt x="41" y="2061"/>
                    <a:pt x="1" y="2002"/>
                    <a:pt x="29" y="1959"/>
                  </a:cubicBezTo>
                  <a:cubicBezTo>
                    <a:pt x="34" y="1951"/>
                    <a:pt x="41" y="1945"/>
                    <a:pt x="49" y="1938"/>
                  </a:cubicBezTo>
                  <a:lnTo>
                    <a:pt x="77" y="1914"/>
                  </a:lnTo>
                  <a:lnTo>
                    <a:pt x="2665" y="33"/>
                  </a:lnTo>
                  <a:cubicBezTo>
                    <a:pt x="2705" y="1"/>
                    <a:pt x="2769" y="15"/>
                    <a:pt x="2857" y="76"/>
                  </a:cubicBezTo>
                  <a:lnTo>
                    <a:pt x="2968" y="150"/>
                  </a:lnTo>
                  <a:cubicBezTo>
                    <a:pt x="3056" y="211"/>
                    <a:pt x="3093" y="264"/>
                    <a:pt x="3078" y="314"/>
                  </a:cubicBezTo>
                  <a:lnTo>
                    <a:pt x="2284" y="3417"/>
                  </a:lnTo>
                  <a:cubicBezTo>
                    <a:pt x="2280" y="3441"/>
                    <a:pt x="2273" y="3458"/>
                    <a:pt x="2263" y="3474"/>
                  </a:cubicBezTo>
                  <a:cubicBezTo>
                    <a:pt x="2233" y="3517"/>
                    <a:pt x="2165" y="3501"/>
                    <a:pt x="2055" y="3427"/>
                  </a:cubicBezTo>
                  <a:lnTo>
                    <a:pt x="2024" y="3407"/>
                  </a:lnTo>
                  <a:cubicBezTo>
                    <a:pt x="1987" y="3381"/>
                    <a:pt x="1956" y="3354"/>
                    <a:pt x="1935" y="3327"/>
                  </a:cubicBezTo>
                  <a:cubicBezTo>
                    <a:pt x="1913" y="3301"/>
                    <a:pt x="1906" y="3272"/>
                    <a:pt x="1914" y="3244"/>
                  </a:cubicBezTo>
                  <a:lnTo>
                    <a:pt x="2112" y="2471"/>
                  </a:lnTo>
                  <a:lnTo>
                    <a:pt x="998" y="1715"/>
                  </a:lnTo>
                  <a:lnTo>
                    <a:pt x="359" y="2191"/>
                  </a:lnTo>
                  <a:cubicBezTo>
                    <a:pt x="336" y="2208"/>
                    <a:pt x="307" y="2212"/>
                    <a:pt x="275" y="2202"/>
                  </a:cubicBezTo>
                  <a:cubicBezTo>
                    <a:pt x="241" y="2192"/>
                    <a:pt x="205" y="2174"/>
                    <a:pt x="167" y="2149"/>
                  </a:cubicBezTo>
                  <a:close/>
                  <a:moveTo>
                    <a:pt x="1301" y="1498"/>
                  </a:moveTo>
                  <a:lnTo>
                    <a:pt x="2207" y="2113"/>
                  </a:lnTo>
                  <a:lnTo>
                    <a:pt x="2577" y="714"/>
                  </a:lnTo>
                  <a:cubicBezTo>
                    <a:pt x="2590" y="672"/>
                    <a:pt x="2605" y="628"/>
                    <a:pt x="2624" y="585"/>
                  </a:cubicBezTo>
                  <a:cubicBezTo>
                    <a:pt x="2641" y="543"/>
                    <a:pt x="2661" y="502"/>
                    <a:pt x="2679" y="463"/>
                  </a:cubicBezTo>
                  <a:lnTo>
                    <a:pt x="2671" y="458"/>
                  </a:lnTo>
                  <a:cubicBezTo>
                    <a:pt x="2639" y="488"/>
                    <a:pt x="2607" y="519"/>
                    <a:pt x="2573" y="551"/>
                  </a:cubicBezTo>
                  <a:cubicBezTo>
                    <a:pt x="2538" y="584"/>
                    <a:pt x="2502" y="613"/>
                    <a:pt x="2466" y="639"/>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8" name="Google Shape;4178;p72"/>
            <p:cNvSpPr/>
            <p:nvPr/>
          </p:nvSpPr>
          <p:spPr>
            <a:xfrm>
              <a:off x="5164250" y="2120700"/>
              <a:ext cx="79200" cy="88025"/>
            </a:xfrm>
            <a:custGeom>
              <a:avLst/>
              <a:gdLst/>
              <a:ahLst/>
              <a:cxnLst/>
              <a:rect l="l" t="t" r="r" b="b"/>
              <a:pathLst>
                <a:path w="3168" h="3521" fill="none" extrusionOk="0">
                  <a:moveTo>
                    <a:pt x="103" y="2920"/>
                  </a:moveTo>
                  <a:cubicBezTo>
                    <a:pt x="21" y="2878"/>
                    <a:pt x="1" y="2818"/>
                    <a:pt x="41" y="2735"/>
                  </a:cubicBezTo>
                  <a:lnTo>
                    <a:pt x="1333" y="103"/>
                  </a:lnTo>
                  <a:cubicBezTo>
                    <a:pt x="1373" y="21"/>
                    <a:pt x="1435" y="0"/>
                    <a:pt x="1517" y="40"/>
                  </a:cubicBezTo>
                  <a:lnTo>
                    <a:pt x="2347" y="448"/>
                  </a:lnTo>
                  <a:cubicBezTo>
                    <a:pt x="2582" y="564"/>
                    <a:pt x="2774" y="714"/>
                    <a:pt x="2921" y="900"/>
                  </a:cubicBezTo>
                  <a:cubicBezTo>
                    <a:pt x="3067" y="1087"/>
                    <a:pt x="3147" y="1312"/>
                    <a:pt x="3157" y="1578"/>
                  </a:cubicBezTo>
                  <a:cubicBezTo>
                    <a:pt x="3168" y="1844"/>
                    <a:pt x="3087" y="2155"/>
                    <a:pt x="2912" y="2512"/>
                  </a:cubicBezTo>
                  <a:cubicBezTo>
                    <a:pt x="2782" y="2778"/>
                    <a:pt x="2638" y="2987"/>
                    <a:pt x="2481" y="3140"/>
                  </a:cubicBezTo>
                  <a:cubicBezTo>
                    <a:pt x="2324" y="3292"/>
                    <a:pt x="2161" y="3397"/>
                    <a:pt x="1991" y="3450"/>
                  </a:cubicBezTo>
                  <a:cubicBezTo>
                    <a:pt x="1821" y="3505"/>
                    <a:pt x="1647" y="3520"/>
                    <a:pt x="1468" y="3496"/>
                  </a:cubicBezTo>
                  <a:cubicBezTo>
                    <a:pt x="1290" y="3471"/>
                    <a:pt x="1113" y="3414"/>
                    <a:pt x="934" y="3327"/>
                  </a:cubicBezTo>
                  <a:close/>
                  <a:moveTo>
                    <a:pt x="495" y="2724"/>
                  </a:moveTo>
                  <a:lnTo>
                    <a:pt x="1059" y="3001"/>
                  </a:lnTo>
                  <a:cubicBezTo>
                    <a:pt x="1231" y="3085"/>
                    <a:pt x="1406" y="3125"/>
                    <a:pt x="1583" y="3120"/>
                  </a:cubicBezTo>
                  <a:cubicBezTo>
                    <a:pt x="1759" y="3115"/>
                    <a:pt x="1928" y="3050"/>
                    <a:pt x="2092" y="2926"/>
                  </a:cubicBezTo>
                  <a:cubicBezTo>
                    <a:pt x="2254" y="2802"/>
                    <a:pt x="2403" y="2603"/>
                    <a:pt x="2537" y="2328"/>
                  </a:cubicBezTo>
                  <a:cubicBezTo>
                    <a:pt x="2673" y="2054"/>
                    <a:pt x="2738" y="1815"/>
                    <a:pt x="2737" y="1609"/>
                  </a:cubicBezTo>
                  <a:cubicBezTo>
                    <a:pt x="2736" y="1404"/>
                    <a:pt x="2683" y="1229"/>
                    <a:pt x="2578" y="1087"/>
                  </a:cubicBezTo>
                  <a:cubicBezTo>
                    <a:pt x="2475" y="945"/>
                    <a:pt x="2337" y="830"/>
                    <a:pt x="2165" y="746"/>
                  </a:cubicBezTo>
                  <a:lnTo>
                    <a:pt x="1601" y="470"/>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79" name="Google Shape;4179;p72"/>
            <p:cNvSpPr/>
            <p:nvPr/>
          </p:nvSpPr>
          <p:spPr>
            <a:xfrm>
              <a:off x="5223725" y="2213375"/>
              <a:ext cx="22175" cy="22725"/>
            </a:xfrm>
            <a:custGeom>
              <a:avLst/>
              <a:gdLst/>
              <a:ahLst/>
              <a:cxnLst/>
              <a:rect l="l" t="t" r="r" b="b"/>
              <a:pathLst>
                <a:path w="887" h="909" fill="none" extrusionOk="0">
                  <a:moveTo>
                    <a:pt x="110" y="895"/>
                  </a:moveTo>
                  <a:cubicBezTo>
                    <a:pt x="86" y="886"/>
                    <a:pt x="62" y="873"/>
                    <a:pt x="35" y="852"/>
                  </a:cubicBezTo>
                  <a:cubicBezTo>
                    <a:pt x="8" y="832"/>
                    <a:pt x="1" y="809"/>
                    <a:pt x="9" y="783"/>
                  </a:cubicBezTo>
                  <a:cubicBezTo>
                    <a:pt x="14" y="770"/>
                    <a:pt x="27" y="754"/>
                    <a:pt x="42" y="740"/>
                  </a:cubicBezTo>
                  <a:cubicBezTo>
                    <a:pt x="57" y="725"/>
                    <a:pt x="73" y="710"/>
                    <a:pt x="88" y="696"/>
                  </a:cubicBezTo>
                  <a:cubicBezTo>
                    <a:pt x="173" y="621"/>
                    <a:pt x="248" y="535"/>
                    <a:pt x="311" y="439"/>
                  </a:cubicBezTo>
                  <a:cubicBezTo>
                    <a:pt x="377" y="343"/>
                    <a:pt x="434" y="230"/>
                    <a:pt x="485" y="98"/>
                  </a:cubicBezTo>
                  <a:cubicBezTo>
                    <a:pt x="501" y="58"/>
                    <a:pt x="527" y="31"/>
                    <a:pt x="567" y="16"/>
                  </a:cubicBezTo>
                  <a:cubicBezTo>
                    <a:pt x="605" y="0"/>
                    <a:pt x="652" y="5"/>
                    <a:pt x="709" y="27"/>
                  </a:cubicBezTo>
                  <a:lnTo>
                    <a:pt x="748" y="43"/>
                  </a:lnTo>
                  <a:cubicBezTo>
                    <a:pt x="801" y="63"/>
                    <a:pt x="840" y="91"/>
                    <a:pt x="861" y="124"/>
                  </a:cubicBezTo>
                  <a:cubicBezTo>
                    <a:pt x="882" y="158"/>
                    <a:pt x="886" y="192"/>
                    <a:pt x="872" y="230"/>
                  </a:cubicBezTo>
                  <a:cubicBezTo>
                    <a:pt x="822" y="358"/>
                    <a:pt x="763" y="467"/>
                    <a:pt x="692" y="557"/>
                  </a:cubicBezTo>
                  <a:cubicBezTo>
                    <a:pt x="621" y="647"/>
                    <a:pt x="547" y="721"/>
                    <a:pt x="470" y="776"/>
                  </a:cubicBezTo>
                  <a:cubicBezTo>
                    <a:pt x="393" y="832"/>
                    <a:pt x="322" y="869"/>
                    <a:pt x="258" y="888"/>
                  </a:cubicBezTo>
                  <a:cubicBezTo>
                    <a:pt x="193" y="906"/>
                    <a:pt x="145" y="909"/>
                    <a:pt x="110" y="895"/>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0" name="Google Shape;4180;p72"/>
            <p:cNvSpPr/>
            <p:nvPr/>
          </p:nvSpPr>
          <p:spPr>
            <a:xfrm>
              <a:off x="5300100" y="2164125"/>
              <a:ext cx="58675" cy="85550"/>
            </a:xfrm>
            <a:custGeom>
              <a:avLst/>
              <a:gdLst/>
              <a:ahLst/>
              <a:cxnLst/>
              <a:rect l="l" t="t" r="r" b="b"/>
              <a:pathLst>
                <a:path w="2347" h="3422" fill="none" extrusionOk="0">
                  <a:moveTo>
                    <a:pt x="407" y="3386"/>
                  </a:moveTo>
                  <a:cubicBezTo>
                    <a:pt x="289" y="3358"/>
                    <a:pt x="237" y="3311"/>
                    <a:pt x="253" y="3245"/>
                  </a:cubicBezTo>
                  <a:lnTo>
                    <a:pt x="619" y="1735"/>
                  </a:lnTo>
                  <a:lnTo>
                    <a:pt x="21" y="138"/>
                  </a:lnTo>
                  <a:cubicBezTo>
                    <a:pt x="6" y="99"/>
                    <a:pt x="1" y="71"/>
                    <a:pt x="6" y="50"/>
                  </a:cubicBezTo>
                  <a:cubicBezTo>
                    <a:pt x="11" y="25"/>
                    <a:pt x="32" y="11"/>
                    <a:pt x="66" y="6"/>
                  </a:cubicBezTo>
                  <a:cubicBezTo>
                    <a:pt x="101" y="1"/>
                    <a:pt x="155" y="6"/>
                    <a:pt x="229" y="24"/>
                  </a:cubicBezTo>
                  <a:lnTo>
                    <a:pt x="279" y="36"/>
                  </a:lnTo>
                  <a:cubicBezTo>
                    <a:pt x="326" y="47"/>
                    <a:pt x="364" y="61"/>
                    <a:pt x="393" y="77"/>
                  </a:cubicBezTo>
                  <a:cubicBezTo>
                    <a:pt x="421" y="93"/>
                    <a:pt x="441" y="118"/>
                    <a:pt x="454" y="149"/>
                  </a:cubicBezTo>
                  <a:lnTo>
                    <a:pt x="917" y="1421"/>
                  </a:lnTo>
                  <a:lnTo>
                    <a:pt x="1932" y="504"/>
                  </a:lnTo>
                  <a:cubicBezTo>
                    <a:pt x="1952" y="483"/>
                    <a:pt x="1982" y="473"/>
                    <a:pt x="2022" y="473"/>
                  </a:cubicBezTo>
                  <a:cubicBezTo>
                    <a:pt x="2060" y="473"/>
                    <a:pt x="2102" y="478"/>
                    <a:pt x="2148" y="489"/>
                  </a:cubicBezTo>
                  <a:lnTo>
                    <a:pt x="2179" y="497"/>
                  </a:lnTo>
                  <a:cubicBezTo>
                    <a:pt x="2293" y="528"/>
                    <a:pt x="2346" y="567"/>
                    <a:pt x="2334" y="616"/>
                  </a:cubicBezTo>
                  <a:cubicBezTo>
                    <a:pt x="2332" y="627"/>
                    <a:pt x="2324" y="638"/>
                    <a:pt x="2313" y="650"/>
                  </a:cubicBezTo>
                  <a:cubicBezTo>
                    <a:pt x="2303" y="662"/>
                    <a:pt x="2292" y="673"/>
                    <a:pt x="2278" y="686"/>
                  </a:cubicBezTo>
                  <a:lnTo>
                    <a:pt x="1007" y="1843"/>
                  </a:lnTo>
                  <a:lnTo>
                    <a:pt x="645" y="3339"/>
                  </a:lnTo>
                  <a:cubicBezTo>
                    <a:pt x="629" y="3404"/>
                    <a:pt x="560" y="3422"/>
                    <a:pt x="442" y="3394"/>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1" name="Google Shape;4181;p72"/>
            <p:cNvSpPr/>
            <p:nvPr/>
          </p:nvSpPr>
          <p:spPr>
            <a:xfrm>
              <a:off x="5354300" y="2180325"/>
              <a:ext cx="73250" cy="83600"/>
            </a:xfrm>
            <a:custGeom>
              <a:avLst/>
              <a:gdLst/>
              <a:ahLst/>
              <a:cxnLst/>
              <a:rect l="l" t="t" r="r" b="b"/>
              <a:pathLst>
                <a:path w="2930" h="3344" fill="none" extrusionOk="0">
                  <a:moveTo>
                    <a:pt x="1281" y="3293"/>
                  </a:moveTo>
                  <a:cubicBezTo>
                    <a:pt x="826" y="3244"/>
                    <a:pt x="493" y="3066"/>
                    <a:pt x="284" y="2762"/>
                  </a:cubicBezTo>
                  <a:cubicBezTo>
                    <a:pt x="75" y="2457"/>
                    <a:pt x="0" y="2040"/>
                    <a:pt x="60" y="1508"/>
                  </a:cubicBezTo>
                  <a:cubicBezTo>
                    <a:pt x="119" y="974"/>
                    <a:pt x="283" y="585"/>
                    <a:pt x="554" y="341"/>
                  </a:cubicBezTo>
                  <a:cubicBezTo>
                    <a:pt x="823" y="97"/>
                    <a:pt x="1186" y="1"/>
                    <a:pt x="1641" y="51"/>
                  </a:cubicBezTo>
                  <a:cubicBezTo>
                    <a:pt x="2100" y="101"/>
                    <a:pt x="2433" y="276"/>
                    <a:pt x="2644" y="572"/>
                  </a:cubicBezTo>
                  <a:cubicBezTo>
                    <a:pt x="2854" y="869"/>
                    <a:pt x="2930" y="1284"/>
                    <a:pt x="2870" y="1817"/>
                  </a:cubicBezTo>
                  <a:cubicBezTo>
                    <a:pt x="2812" y="2349"/>
                    <a:pt x="2647" y="2740"/>
                    <a:pt x="2376" y="2992"/>
                  </a:cubicBezTo>
                  <a:cubicBezTo>
                    <a:pt x="2104" y="3244"/>
                    <a:pt x="1740" y="3344"/>
                    <a:pt x="1281" y="3293"/>
                  </a:cubicBezTo>
                  <a:close/>
                  <a:moveTo>
                    <a:pt x="1320" y="2948"/>
                  </a:moveTo>
                  <a:cubicBezTo>
                    <a:pt x="1641" y="2984"/>
                    <a:pt x="1899" y="2901"/>
                    <a:pt x="2094" y="2701"/>
                  </a:cubicBezTo>
                  <a:cubicBezTo>
                    <a:pt x="2288" y="2501"/>
                    <a:pt x="2408" y="2192"/>
                    <a:pt x="2455" y="1773"/>
                  </a:cubicBezTo>
                  <a:cubicBezTo>
                    <a:pt x="2501" y="1353"/>
                    <a:pt x="2452" y="1028"/>
                    <a:pt x="2304" y="797"/>
                  </a:cubicBezTo>
                  <a:cubicBezTo>
                    <a:pt x="2158" y="565"/>
                    <a:pt x="1924" y="432"/>
                    <a:pt x="1603" y="397"/>
                  </a:cubicBezTo>
                  <a:cubicBezTo>
                    <a:pt x="1281" y="361"/>
                    <a:pt x="1024" y="441"/>
                    <a:pt x="832" y="634"/>
                  </a:cubicBezTo>
                  <a:cubicBezTo>
                    <a:pt x="641" y="829"/>
                    <a:pt x="521" y="1135"/>
                    <a:pt x="474" y="1554"/>
                  </a:cubicBezTo>
                  <a:cubicBezTo>
                    <a:pt x="428" y="1974"/>
                    <a:pt x="478" y="2301"/>
                    <a:pt x="622" y="2537"/>
                  </a:cubicBezTo>
                  <a:cubicBezTo>
                    <a:pt x="765" y="2776"/>
                    <a:pt x="998" y="2912"/>
                    <a:pt x="1320" y="2948"/>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2" name="Google Shape;4182;p72"/>
            <p:cNvSpPr/>
            <p:nvPr/>
          </p:nvSpPr>
          <p:spPr>
            <a:xfrm>
              <a:off x="5442100" y="2183750"/>
              <a:ext cx="64825" cy="82575"/>
            </a:xfrm>
            <a:custGeom>
              <a:avLst/>
              <a:gdLst/>
              <a:ahLst/>
              <a:cxnLst/>
              <a:rect l="l" t="t" r="r" b="b"/>
              <a:pathLst>
                <a:path w="2593" h="3303" fill="none" extrusionOk="0">
                  <a:moveTo>
                    <a:pt x="1370" y="3287"/>
                  </a:moveTo>
                  <a:cubicBezTo>
                    <a:pt x="964" y="3302"/>
                    <a:pt x="652" y="3221"/>
                    <a:pt x="431" y="3042"/>
                  </a:cubicBezTo>
                  <a:cubicBezTo>
                    <a:pt x="210" y="2865"/>
                    <a:pt x="94" y="2610"/>
                    <a:pt x="81" y="2281"/>
                  </a:cubicBezTo>
                  <a:lnTo>
                    <a:pt x="2" y="193"/>
                  </a:lnTo>
                  <a:cubicBezTo>
                    <a:pt x="0" y="126"/>
                    <a:pt x="61" y="90"/>
                    <a:pt x="182" y="85"/>
                  </a:cubicBezTo>
                  <a:lnTo>
                    <a:pt x="218" y="84"/>
                  </a:lnTo>
                  <a:cubicBezTo>
                    <a:pt x="341" y="79"/>
                    <a:pt x="402" y="111"/>
                    <a:pt x="404" y="177"/>
                  </a:cubicBezTo>
                  <a:lnTo>
                    <a:pt x="485" y="2279"/>
                  </a:lnTo>
                  <a:cubicBezTo>
                    <a:pt x="490" y="2413"/>
                    <a:pt x="531" y="2531"/>
                    <a:pt x="608" y="2634"/>
                  </a:cubicBezTo>
                  <a:cubicBezTo>
                    <a:pt x="685" y="2737"/>
                    <a:pt x="789" y="2814"/>
                    <a:pt x="920" y="2866"/>
                  </a:cubicBezTo>
                  <a:cubicBezTo>
                    <a:pt x="1049" y="2919"/>
                    <a:pt x="1195" y="2943"/>
                    <a:pt x="1358" y="2937"/>
                  </a:cubicBezTo>
                  <a:cubicBezTo>
                    <a:pt x="1522" y="2930"/>
                    <a:pt x="1668" y="2896"/>
                    <a:pt x="1791" y="2831"/>
                  </a:cubicBezTo>
                  <a:cubicBezTo>
                    <a:pt x="1915" y="2768"/>
                    <a:pt x="2012" y="2681"/>
                    <a:pt x="2082" y="2575"/>
                  </a:cubicBezTo>
                  <a:cubicBezTo>
                    <a:pt x="2151" y="2469"/>
                    <a:pt x="2183" y="2349"/>
                    <a:pt x="2178" y="2214"/>
                  </a:cubicBezTo>
                  <a:lnTo>
                    <a:pt x="2099" y="114"/>
                  </a:lnTo>
                  <a:cubicBezTo>
                    <a:pt x="2095" y="47"/>
                    <a:pt x="2155" y="11"/>
                    <a:pt x="2279" y="6"/>
                  </a:cubicBezTo>
                  <a:lnTo>
                    <a:pt x="2315" y="4"/>
                  </a:lnTo>
                  <a:cubicBezTo>
                    <a:pt x="2437" y="0"/>
                    <a:pt x="2499" y="31"/>
                    <a:pt x="2501" y="98"/>
                  </a:cubicBezTo>
                  <a:lnTo>
                    <a:pt x="2579" y="2184"/>
                  </a:lnTo>
                  <a:cubicBezTo>
                    <a:pt x="2592" y="2513"/>
                    <a:pt x="2495" y="2776"/>
                    <a:pt x="2286" y="2970"/>
                  </a:cubicBezTo>
                  <a:cubicBezTo>
                    <a:pt x="2079" y="3166"/>
                    <a:pt x="1774" y="3272"/>
                    <a:pt x="1370" y="328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3" name="Google Shape;4183;p72"/>
            <p:cNvSpPr/>
            <p:nvPr/>
          </p:nvSpPr>
          <p:spPr>
            <a:xfrm>
              <a:off x="5547000" y="2170900"/>
              <a:ext cx="72500" cy="85050"/>
            </a:xfrm>
            <a:custGeom>
              <a:avLst/>
              <a:gdLst/>
              <a:ahLst/>
              <a:cxnLst/>
              <a:rect l="l" t="t" r="r" b="b"/>
              <a:pathLst>
                <a:path w="2900" h="3402" fill="none" extrusionOk="0">
                  <a:moveTo>
                    <a:pt x="872" y="3375"/>
                  </a:moveTo>
                  <a:cubicBezTo>
                    <a:pt x="753" y="3402"/>
                    <a:pt x="686" y="3382"/>
                    <a:pt x="672" y="3318"/>
                  </a:cubicBezTo>
                  <a:lnTo>
                    <a:pt x="22" y="412"/>
                  </a:lnTo>
                  <a:cubicBezTo>
                    <a:pt x="1" y="322"/>
                    <a:pt x="36" y="268"/>
                    <a:pt x="125" y="247"/>
                  </a:cubicBezTo>
                  <a:lnTo>
                    <a:pt x="876" y="78"/>
                  </a:lnTo>
                  <a:cubicBezTo>
                    <a:pt x="1225" y="0"/>
                    <a:pt x="1505" y="1"/>
                    <a:pt x="1717" y="82"/>
                  </a:cubicBezTo>
                  <a:cubicBezTo>
                    <a:pt x="1930" y="163"/>
                    <a:pt x="2067" y="345"/>
                    <a:pt x="2130" y="629"/>
                  </a:cubicBezTo>
                  <a:cubicBezTo>
                    <a:pt x="2172" y="819"/>
                    <a:pt x="2162" y="988"/>
                    <a:pt x="2097" y="1134"/>
                  </a:cubicBezTo>
                  <a:cubicBezTo>
                    <a:pt x="2034" y="1279"/>
                    <a:pt x="1930" y="1401"/>
                    <a:pt x="1786" y="1499"/>
                  </a:cubicBezTo>
                  <a:lnTo>
                    <a:pt x="1789" y="1517"/>
                  </a:lnTo>
                  <a:cubicBezTo>
                    <a:pt x="1891" y="1526"/>
                    <a:pt x="1982" y="1572"/>
                    <a:pt x="2062" y="1656"/>
                  </a:cubicBezTo>
                  <a:cubicBezTo>
                    <a:pt x="2142" y="1740"/>
                    <a:pt x="2226" y="1850"/>
                    <a:pt x="2316" y="1986"/>
                  </a:cubicBezTo>
                  <a:lnTo>
                    <a:pt x="2863" y="2789"/>
                  </a:lnTo>
                  <a:cubicBezTo>
                    <a:pt x="2878" y="2812"/>
                    <a:pt x="2887" y="2833"/>
                    <a:pt x="2890" y="2847"/>
                  </a:cubicBezTo>
                  <a:cubicBezTo>
                    <a:pt x="2900" y="2895"/>
                    <a:pt x="2843" y="2934"/>
                    <a:pt x="2718" y="2961"/>
                  </a:cubicBezTo>
                  <a:lnTo>
                    <a:pt x="2672" y="2971"/>
                  </a:lnTo>
                  <a:cubicBezTo>
                    <a:pt x="2628" y="2981"/>
                    <a:pt x="2588" y="2983"/>
                    <a:pt x="2552" y="2978"/>
                  </a:cubicBezTo>
                  <a:cubicBezTo>
                    <a:pt x="2516" y="2971"/>
                    <a:pt x="2491" y="2959"/>
                    <a:pt x="2477" y="2940"/>
                  </a:cubicBezTo>
                  <a:lnTo>
                    <a:pt x="1941" y="2141"/>
                  </a:lnTo>
                  <a:cubicBezTo>
                    <a:pt x="1836" y="1980"/>
                    <a:pt x="1726" y="1880"/>
                    <a:pt x="1612" y="1847"/>
                  </a:cubicBezTo>
                  <a:cubicBezTo>
                    <a:pt x="1498" y="1811"/>
                    <a:pt x="1352" y="1813"/>
                    <a:pt x="1178" y="1853"/>
                  </a:cubicBezTo>
                  <a:lnTo>
                    <a:pt x="774" y="1942"/>
                  </a:lnTo>
                  <a:lnTo>
                    <a:pt x="1063" y="3230"/>
                  </a:lnTo>
                  <a:cubicBezTo>
                    <a:pt x="1077" y="3295"/>
                    <a:pt x="1025" y="3341"/>
                    <a:pt x="906" y="3369"/>
                  </a:cubicBezTo>
                  <a:close/>
                  <a:moveTo>
                    <a:pt x="700" y="1601"/>
                  </a:moveTo>
                  <a:lnTo>
                    <a:pt x="1291" y="1468"/>
                  </a:lnTo>
                  <a:cubicBezTo>
                    <a:pt x="1397" y="1443"/>
                    <a:pt x="1488" y="1397"/>
                    <a:pt x="1564" y="1327"/>
                  </a:cubicBezTo>
                  <a:cubicBezTo>
                    <a:pt x="1639" y="1257"/>
                    <a:pt x="1693" y="1175"/>
                    <a:pt x="1725" y="1080"/>
                  </a:cubicBezTo>
                  <a:cubicBezTo>
                    <a:pt x="1757" y="986"/>
                    <a:pt x="1762" y="888"/>
                    <a:pt x="1740" y="790"/>
                  </a:cubicBezTo>
                  <a:cubicBezTo>
                    <a:pt x="1699" y="609"/>
                    <a:pt x="1615" y="489"/>
                    <a:pt x="1486" y="429"/>
                  </a:cubicBezTo>
                  <a:cubicBezTo>
                    <a:pt x="1358" y="370"/>
                    <a:pt x="1201" y="361"/>
                    <a:pt x="1019" y="402"/>
                  </a:cubicBezTo>
                  <a:lnTo>
                    <a:pt x="460" y="527"/>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4" name="Google Shape;4184;p72"/>
            <p:cNvSpPr/>
            <p:nvPr/>
          </p:nvSpPr>
          <p:spPr>
            <a:xfrm>
              <a:off x="5613875" y="2147575"/>
              <a:ext cx="77050" cy="84500"/>
            </a:xfrm>
            <a:custGeom>
              <a:avLst/>
              <a:gdLst/>
              <a:ahLst/>
              <a:cxnLst/>
              <a:rect l="l" t="t" r="r" b="b"/>
              <a:pathLst>
                <a:path w="3082" h="3380" fill="none" extrusionOk="0">
                  <a:moveTo>
                    <a:pt x="2113" y="3219"/>
                  </a:moveTo>
                  <a:cubicBezTo>
                    <a:pt x="1683" y="3379"/>
                    <a:pt x="1307" y="3371"/>
                    <a:pt x="984" y="3193"/>
                  </a:cubicBezTo>
                  <a:cubicBezTo>
                    <a:pt x="660" y="3016"/>
                    <a:pt x="404" y="2677"/>
                    <a:pt x="217" y="2176"/>
                  </a:cubicBezTo>
                  <a:cubicBezTo>
                    <a:pt x="30" y="1672"/>
                    <a:pt x="0" y="1252"/>
                    <a:pt x="131" y="912"/>
                  </a:cubicBezTo>
                  <a:cubicBezTo>
                    <a:pt x="263" y="573"/>
                    <a:pt x="543" y="323"/>
                    <a:pt x="970" y="163"/>
                  </a:cubicBezTo>
                  <a:cubicBezTo>
                    <a:pt x="1402" y="0"/>
                    <a:pt x="1780" y="5"/>
                    <a:pt x="2101" y="175"/>
                  </a:cubicBezTo>
                  <a:cubicBezTo>
                    <a:pt x="2423" y="345"/>
                    <a:pt x="2677" y="683"/>
                    <a:pt x="2865" y="1186"/>
                  </a:cubicBezTo>
                  <a:cubicBezTo>
                    <a:pt x="3052" y="1686"/>
                    <a:pt x="3081" y="2110"/>
                    <a:pt x="2954" y="2457"/>
                  </a:cubicBezTo>
                  <a:cubicBezTo>
                    <a:pt x="2825" y="2803"/>
                    <a:pt x="2545" y="3057"/>
                    <a:pt x="2113" y="3219"/>
                  </a:cubicBezTo>
                  <a:close/>
                  <a:moveTo>
                    <a:pt x="1991" y="2893"/>
                  </a:moveTo>
                  <a:cubicBezTo>
                    <a:pt x="2294" y="2780"/>
                    <a:pt x="2487" y="2590"/>
                    <a:pt x="2571" y="2324"/>
                  </a:cubicBezTo>
                  <a:cubicBezTo>
                    <a:pt x="2654" y="2057"/>
                    <a:pt x="2622" y="1727"/>
                    <a:pt x="2474" y="1332"/>
                  </a:cubicBezTo>
                  <a:cubicBezTo>
                    <a:pt x="2326" y="938"/>
                    <a:pt x="2136" y="669"/>
                    <a:pt x="1900" y="529"/>
                  </a:cubicBezTo>
                  <a:cubicBezTo>
                    <a:pt x="1666" y="389"/>
                    <a:pt x="1396" y="375"/>
                    <a:pt x="1093" y="488"/>
                  </a:cubicBezTo>
                  <a:cubicBezTo>
                    <a:pt x="789" y="601"/>
                    <a:pt x="597" y="787"/>
                    <a:pt x="512" y="1047"/>
                  </a:cubicBezTo>
                  <a:cubicBezTo>
                    <a:pt x="428" y="1307"/>
                    <a:pt x="459" y="1635"/>
                    <a:pt x="607" y="2030"/>
                  </a:cubicBezTo>
                  <a:cubicBezTo>
                    <a:pt x="755" y="2425"/>
                    <a:pt x="947" y="2695"/>
                    <a:pt x="1182" y="2842"/>
                  </a:cubicBezTo>
                  <a:cubicBezTo>
                    <a:pt x="1419" y="2988"/>
                    <a:pt x="1687" y="3006"/>
                    <a:pt x="1991" y="2893"/>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5" name="Google Shape;4185;p72"/>
            <p:cNvSpPr/>
            <p:nvPr/>
          </p:nvSpPr>
          <p:spPr>
            <a:xfrm>
              <a:off x="5685650" y="2111850"/>
              <a:ext cx="82025" cy="84850"/>
            </a:xfrm>
            <a:custGeom>
              <a:avLst/>
              <a:gdLst/>
              <a:ahLst/>
              <a:cxnLst/>
              <a:rect l="l" t="t" r="r" b="b"/>
              <a:pathLst>
                <a:path w="3281" h="3394" fill="none" extrusionOk="0">
                  <a:moveTo>
                    <a:pt x="2598" y="3092"/>
                  </a:moveTo>
                  <a:cubicBezTo>
                    <a:pt x="2157" y="3332"/>
                    <a:pt x="1769" y="3394"/>
                    <a:pt x="1430" y="3277"/>
                  </a:cubicBezTo>
                  <a:cubicBezTo>
                    <a:pt x="1092" y="3161"/>
                    <a:pt x="788" y="2857"/>
                    <a:pt x="521" y="2366"/>
                  </a:cubicBezTo>
                  <a:cubicBezTo>
                    <a:pt x="0" y="1412"/>
                    <a:pt x="174" y="698"/>
                    <a:pt x="1043" y="225"/>
                  </a:cubicBezTo>
                  <a:cubicBezTo>
                    <a:pt x="1135" y="174"/>
                    <a:pt x="1228" y="133"/>
                    <a:pt x="1320" y="100"/>
                  </a:cubicBezTo>
                  <a:cubicBezTo>
                    <a:pt x="1414" y="66"/>
                    <a:pt x="1500" y="42"/>
                    <a:pt x="1582" y="25"/>
                  </a:cubicBezTo>
                  <a:cubicBezTo>
                    <a:pt x="1663" y="9"/>
                    <a:pt x="1734" y="0"/>
                    <a:pt x="1794" y="3"/>
                  </a:cubicBezTo>
                  <a:cubicBezTo>
                    <a:pt x="1879" y="5"/>
                    <a:pt x="1930" y="23"/>
                    <a:pt x="1948" y="55"/>
                  </a:cubicBezTo>
                  <a:cubicBezTo>
                    <a:pt x="1959" y="76"/>
                    <a:pt x="1966" y="110"/>
                    <a:pt x="1971" y="157"/>
                  </a:cubicBezTo>
                  <a:cubicBezTo>
                    <a:pt x="1975" y="203"/>
                    <a:pt x="1975" y="246"/>
                    <a:pt x="1971" y="286"/>
                  </a:cubicBezTo>
                  <a:cubicBezTo>
                    <a:pt x="1968" y="327"/>
                    <a:pt x="1956" y="352"/>
                    <a:pt x="1936" y="362"/>
                  </a:cubicBezTo>
                  <a:cubicBezTo>
                    <a:pt x="1923" y="370"/>
                    <a:pt x="1884" y="371"/>
                    <a:pt x="1818" y="370"/>
                  </a:cubicBezTo>
                  <a:cubicBezTo>
                    <a:pt x="1753" y="368"/>
                    <a:pt x="1668" y="375"/>
                    <a:pt x="1565" y="393"/>
                  </a:cubicBezTo>
                  <a:cubicBezTo>
                    <a:pt x="1462" y="411"/>
                    <a:pt x="1347" y="455"/>
                    <a:pt x="1216" y="525"/>
                  </a:cubicBezTo>
                  <a:cubicBezTo>
                    <a:pt x="895" y="701"/>
                    <a:pt x="706" y="920"/>
                    <a:pt x="648" y="1182"/>
                  </a:cubicBezTo>
                  <a:cubicBezTo>
                    <a:pt x="592" y="1445"/>
                    <a:pt x="671" y="1776"/>
                    <a:pt x="887" y="2171"/>
                  </a:cubicBezTo>
                  <a:cubicBezTo>
                    <a:pt x="1098" y="2557"/>
                    <a:pt x="1328" y="2800"/>
                    <a:pt x="1578" y="2898"/>
                  </a:cubicBezTo>
                  <a:cubicBezTo>
                    <a:pt x="1828" y="2996"/>
                    <a:pt x="2111" y="2960"/>
                    <a:pt x="2428" y="2786"/>
                  </a:cubicBezTo>
                  <a:cubicBezTo>
                    <a:pt x="2567" y="2710"/>
                    <a:pt x="2676" y="2630"/>
                    <a:pt x="2752" y="2544"/>
                  </a:cubicBezTo>
                  <a:cubicBezTo>
                    <a:pt x="2829" y="2459"/>
                    <a:pt x="2887" y="2384"/>
                    <a:pt x="2927" y="2319"/>
                  </a:cubicBezTo>
                  <a:cubicBezTo>
                    <a:pt x="2967" y="2255"/>
                    <a:pt x="2994" y="2218"/>
                    <a:pt x="3010" y="2209"/>
                  </a:cubicBezTo>
                  <a:cubicBezTo>
                    <a:pt x="3030" y="2199"/>
                    <a:pt x="3056" y="2202"/>
                    <a:pt x="3096" y="2220"/>
                  </a:cubicBezTo>
                  <a:cubicBezTo>
                    <a:pt x="3133" y="2238"/>
                    <a:pt x="3170" y="2260"/>
                    <a:pt x="3205" y="2286"/>
                  </a:cubicBezTo>
                  <a:cubicBezTo>
                    <a:pt x="3240" y="2312"/>
                    <a:pt x="3261" y="2333"/>
                    <a:pt x="3270" y="2349"/>
                  </a:cubicBezTo>
                  <a:cubicBezTo>
                    <a:pt x="3281" y="2368"/>
                    <a:pt x="3281" y="2395"/>
                    <a:pt x="3271" y="2432"/>
                  </a:cubicBezTo>
                  <a:cubicBezTo>
                    <a:pt x="3262" y="2469"/>
                    <a:pt x="3243" y="2509"/>
                    <a:pt x="3215" y="2551"/>
                  </a:cubicBezTo>
                  <a:cubicBezTo>
                    <a:pt x="3182" y="2605"/>
                    <a:pt x="3135" y="2662"/>
                    <a:pt x="3077" y="2725"/>
                  </a:cubicBezTo>
                  <a:cubicBezTo>
                    <a:pt x="3019" y="2788"/>
                    <a:pt x="2951" y="2852"/>
                    <a:pt x="2870" y="2915"/>
                  </a:cubicBezTo>
                  <a:cubicBezTo>
                    <a:pt x="2792" y="2976"/>
                    <a:pt x="2701" y="3036"/>
                    <a:pt x="2598" y="3092"/>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6" name="Google Shape;4186;p72"/>
            <p:cNvSpPr/>
            <p:nvPr/>
          </p:nvSpPr>
          <p:spPr>
            <a:xfrm>
              <a:off x="5742125" y="2071300"/>
              <a:ext cx="91825" cy="93575"/>
            </a:xfrm>
            <a:custGeom>
              <a:avLst/>
              <a:gdLst/>
              <a:ahLst/>
              <a:cxnLst/>
              <a:rect l="l" t="t" r="r" b="b"/>
              <a:pathLst>
                <a:path w="3673" h="3743" fill="none" extrusionOk="0">
                  <a:moveTo>
                    <a:pt x="2018" y="3662"/>
                  </a:moveTo>
                  <a:cubicBezTo>
                    <a:pt x="1919" y="3734"/>
                    <a:pt x="1850" y="3742"/>
                    <a:pt x="1811" y="3688"/>
                  </a:cubicBezTo>
                  <a:lnTo>
                    <a:pt x="40" y="1238"/>
                  </a:lnTo>
                  <a:cubicBezTo>
                    <a:pt x="0" y="1183"/>
                    <a:pt x="31" y="1120"/>
                    <a:pt x="130" y="1048"/>
                  </a:cubicBezTo>
                  <a:lnTo>
                    <a:pt x="160" y="1027"/>
                  </a:lnTo>
                  <a:cubicBezTo>
                    <a:pt x="258" y="955"/>
                    <a:pt x="328" y="947"/>
                    <a:pt x="366" y="1001"/>
                  </a:cubicBezTo>
                  <a:lnTo>
                    <a:pt x="1187" y="2138"/>
                  </a:lnTo>
                  <a:lnTo>
                    <a:pt x="1203" y="2127"/>
                  </a:lnTo>
                  <a:lnTo>
                    <a:pt x="1274" y="302"/>
                  </a:lnTo>
                  <a:cubicBezTo>
                    <a:pt x="1276" y="269"/>
                    <a:pt x="1294" y="236"/>
                    <a:pt x="1327" y="200"/>
                  </a:cubicBezTo>
                  <a:cubicBezTo>
                    <a:pt x="1361" y="165"/>
                    <a:pt x="1397" y="133"/>
                    <a:pt x="1437" y="104"/>
                  </a:cubicBezTo>
                  <a:lnTo>
                    <a:pt x="1474" y="77"/>
                  </a:lnTo>
                  <a:cubicBezTo>
                    <a:pt x="1561" y="15"/>
                    <a:pt x="1615" y="0"/>
                    <a:pt x="1639" y="31"/>
                  </a:cubicBezTo>
                  <a:cubicBezTo>
                    <a:pt x="1654" y="55"/>
                    <a:pt x="1661" y="88"/>
                    <a:pt x="1655" y="133"/>
                  </a:cubicBezTo>
                  <a:lnTo>
                    <a:pt x="1564" y="1963"/>
                  </a:lnTo>
                  <a:lnTo>
                    <a:pt x="3573" y="2371"/>
                  </a:lnTo>
                  <a:cubicBezTo>
                    <a:pt x="3612" y="2380"/>
                    <a:pt x="3638" y="2392"/>
                    <a:pt x="3648" y="2406"/>
                  </a:cubicBezTo>
                  <a:cubicBezTo>
                    <a:pt x="3673" y="2441"/>
                    <a:pt x="3631" y="2498"/>
                    <a:pt x="3522" y="2576"/>
                  </a:cubicBezTo>
                  <a:lnTo>
                    <a:pt x="3477" y="2608"/>
                  </a:lnTo>
                  <a:cubicBezTo>
                    <a:pt x="3437" y="2638"/>
                    <a:pt x="3398" y="2661"/>
                    <a:pt x="3358" y="2685"/>
                  </a:cubicBezTo>
                  <a:cubicBezTo>
                    <a:pt x="3318" y="2709"/>
                    <a:pt x="3278" y="2716"/>
                    <a:pt x="3238" y="2707"/>
                  </a:cubicBezTo>
                  <a:lnTo>
                    <a:pt x="1312" y="2278"/>
                  </a:lnTo>
                  <a:lnTo>
                    <a:pt x="1298" y="2289"/>
                  </a:lnTo>
                  <a:lnTo>
                    <a:pt x="2138" y="3451"/>
                  </a:lnTo>
                  <a:cubicBezTo>
                    <a:pt x="2178" y="3505"/>
                    <a:pt x="2147" y="3569"/>
                    <a:pt x="2047" y="3641"/>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7" name="Google Shape;4187;p72"/>
            <p:cNvSpPr/>
            <p:nvPr/>
          </p:nvSpPr>
          <p:spPr>
            <a:xfrm>
              <a:off x="5793600" y="2053925"/>
              <a:ext cx="59325" cy="67850"/>
            </a:xfrm>
            <a:custGeom>
              <a:avLst/>
              <a:gdLst/>
              <a:ahLst/>
              <a:cxnLst/>
              <a:rect l="l" t="t" r="r" b="b"/>
              <a:pathLst>
                <a:path w="2373" h="2714" fill="none" extrusionOk="0">
                  <a:moveTo>
                    <a:pt x="1590" y="1909"/>
                  </a:moveTo>
                  <a:cubicBezTo>
                    <a:pt x="1552" y="1941"/>
                    <a:pt x="1520" y="1956"/>
                    <a:pt x="1492" y="1958"/>
                  </a:cubicBezTo>
                  <a:cubicBezTo>
                    <a:pt x="1463" y="1958"/>
                    <a:pt x="1439" y="1946"/>
                    <a:pt x="1420" y="1924"/>
                  </a:cubicBezTo>
                  <a:lnTo>
                    <a:pt x="44" y="351"/>
                  </a:lnTo>
                  <a:cubicBezTo>
                    <a:pt x="1" y="300"/>
                    <a:pt x="23" y="235"/>
                    <a:pt x="116" y="154"/>
                  </a:cubicBezTo>
                  <a:lnTo>
                    <a:pt x="186" y="93"/>
                  </a:lnTo>
                  <a:cubicBezTo>
                    <a:pt x="275" y="15"/>
                    <a:pt x="342" y="1"/>
                    <a:pt x="386" y="52"/>
                  </a:cubicBezTo>
                  <a:cubicBezTo>
                    <a:pt x="599" y="329"/>
                    <a:pt x="813" y="604"/>
                    <a:pt x="1029" y="878"/>
                  </a:cubicBezTo>
                  <a:cubicBezTo>
                    <a:pt x="1245" y="1152"/>
                    <a:pt x="1457" y="1429"/>
                    <a:pt x="1668" y="1706"/>
                  </a:cubicBezTo>
                  <a:cubicBezTo>
                    <a:pt x="1686" y="1730"/>
                    <a:pt x="1693" y="1758"/>
                    <a:pt x="1689" y="1786"/>
                  </a:cubicBezTo>
                  <a:cubicBezTo>
                    <a:pt x="1685" y="1812"/>
                    <a:pt x="1664" y="1843"/>
                    <a:pt x="1627" y="1876"/>
                  </a:cubicBezTo>
                  <a:close/>
                  <a:moveTo>
                    <a:pt x="2198" y="2619"/>
                  </a:moveTo>
                  <a:cubicBezTo>
                    <a:pt x="2106" y="2699"/>
                    <a:pt x="2038" y="2713"/>
                    <a:pt x="1993" y="2664"/>
                  </a:cubicBezTo>
                  <a:lnTo>
                    <a:pt x="1794" y="2437"/>
                  </a:lnTo>
                  <a:cubicBezTo>
                    <a:pt x="1750" y="2386"/>
                    <a:pt x="1773" y="2320"/>
                    <a:pt x="1866" y="2239"/>
                  </a:cubicBezTo>
                  <a:lnTo>
                    <a:pt x="1925" y="2188"/>
                  </a:lnTo>
                  <a:cubicBezTo>
                    <a:pt x="2017" y="2109"/>
                    <a:pt x="2085" y="2093"/>
                    <a:pt x="2130" y="2144"/>
                  </a:cubicBezTo>
                  <a:lnTo>
                    <a:pt x="2328" y="2371"/>
                  </a:lnTo>
                  <a:cubicBezTo>
                    <a:pt x="2373" y="2420"/>
                    <a:pt x="2349" y="2486"/>
                    <a:pt x="2256" y="256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8" name="Google Shape;4188;p72"/>
            <p:cNvSpPr/>
            <p:nvPr/>
          </p:nvSpPr>
          <p:spPr>
            <a:xfrm>
              <a:off x="5033750" y="2035125"/>
              <a:ext cx="86075" cy="86875"/>
            </a:xfrm>
            <a:custGeom>
              <a:avLst/>
              <a:gdLst/>
              <a:ahLst/>
              <a:cxnLst/>
              <a:rect l="l" t="t" r="r" b="b"/>
              <a:pathLst>
                <a:path w="3443" h="3475" fill="none" extrusionOk="0">
                  <a:moveTo>
                    <a:pt x="71" y="2435"/>
                  </a:moveTo>
                  <a:cubicBezTo>
                    <a:pt x="3" y="2373"/>
                    <a:pt x="0" y="2309"/>
                    <a:pt x="62" y="2240"/>
                  </a:cubicBezTo>
                  <a:lnTo>
                    <a:pt x="2034" y="72"/>
                  </a:lnTo>
                  <a:cubicBezTo>
                    <a:pt x="2096" y="3"/>
                    <a:pt x="2160" y="1"/>
                    <a:pt x="2228" y="63"/>
                  </a:cubicBezTo>
                  <a:lnTo>
                    <a:pt x="2913" y="685"/>
                  </a:lnTo>
                  <a:cubicBezTo>
                    <a:pt x="3108" y="861"/>
                    <a:pt x="3250" y="1060"/>
                    <a:pt x="3339" y="1278"/>
                  </a:cubicBezTo>
                  <a:cubicBezTo>
                    <a:pt x="3428" y="1499"/>
                    <a:pt x="3442" y="1736"/>
                    <a:pt x="3378" y="1995"/>
                  </a:cubicBezTo>
                  <a:cubicBezTo>
                    <a:pt x="3314" y="2254"/>
                    <a:pt x="3149" y="2528"/>
                    <a:pt x="2882" y="2822"/>
                  </a:cubicBezTo>
                  <a:cubicBezTo>
                    <a:pt x="2684" y="3042"/>
                    <a:pt x="2488" y="3204"/>
                    <a:pt x="2294" y="3307"/>
                  </a:cubicBezTo>
                  <a:cubicBezTo>
                    <a:pt x="2102" y="3410"/>
                    <a:pt x="1917" y="3464"/>
                    <a:pt x="1738" y="3469"/>
                  </a:cubicBezTo>
                  <a:cubicBezTo>
                    <a:pt x="1560" y="3475"/>
                    <a:pt x="1388" y="3442"/>
                    <a:pt x="1223" y="3369"/>
                  </a:cubicBezTo>
                  <a:cubicBezTo>
                    <a:pt x="1059" y="3295"/>
                    <a:pt x="903" y="3192"/>
                    <a:pt x="756" y="3058"/>
                  </a:cubicBezTo>
                  <a:close/>
                  <a:moveTo>
                    <a:pt x="502" y="2357"/>
                  </a:moveTo>
                  <a:lnTo>
                    <a:pt x="966" y="2778"/>
                  </a:lnTo>
                  <a:cubicBezTo>
                    <a:pt x="1109" y="2908"/>
                    <a:pt x="1265" y="2994"/>
                    <a:pt x="1435" y="3037"/>
                  </a:cubicBezTo>
                  <a:cubicBezTo>
                    <a:pt x="1606" y="3082"/>
                    <a:pt x="1786" y="3066"/>
                    <a:pt x="1978" y="2993"/>
                  </a:cubicBezTo>
                  <a:cubicBezTo>
                    <a:pt x="2169" y="2918"/>
                    <a:pt x="2367" y="2769"/>
                    <a:pt x="2573" y="2543"/>
                  </a:cubicBezTo>
                  <a:cubicBezTo>
                    <a:pt x="2779" y="2316"/>
                    <a:pt x="2909" y="2106"/>
                    <a:pt x="2964" y="1908"/>
                  </a:cubicBezTo>
                  <a:cubicBezTo>
                    <a:pt x="3019" y="1711"/>
                    <a:pt x="3017" y="1528"/>
                    <a:pt x="2958" y="1363"/>
                  </a:cubicBezTo>
                  <a:cubicBezTo>
                    <a:pt x="2897" y="1196"/>
                    <a:pt x="2797" y="1049"/>
                    <a:pt x="2654" y="921"/>
                  </a:cubicBezTo>
                  <a:lnTo>
                    <a:pt x="2190" y="499"/>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89" name="Google Shape;4189;p72"/>
            <p:cNvSpPr/>
            <p:nvPr/>
          </p:nvSpPr>
          <p:spPr>
            <a:xfrm>
              <a:off x="5090925" y="2094325"/>
              <a:ext cx="77325" cy="87925"/>
            </a:xfrm>
            <a:custGeom>
              <a:avLst/>
              <a:gdLst/>
              <a:ahLst/>
              <a:cxnLst/>
              <a:rect l="l" t="t" r="r" b="b"/>
              <a:pathLst>
                <a:path w="3093" h="3517" fill="none" extrusionOk="0">
                  <a:moveTo>
                    <a:pt x="149" y="2134"/>
                  </a:moveTo>
                  <a:cubicBezTo>
                    <a:pt x="41" y="2061"/>
                    <a:pt x="1" y="2002"/>
                    <a:pt x="29" y="1959"/>
                  </a:cubicBezTo>
                  <a:cubicBezTo>
                    <a:pt x="34" y="1951"/>
                    <a:pt x="41" y="1945"/>
                    <a:pt x="49" y="1938"/>
                  </a:cubicBezTo>
                  <a:lnTo>
                    <a:pt x="77" y="1914"/>
                  </a:lnTo>
                  <a:lnTo>
                    <a:pt x="2665" y="33"/>
                  </a:lnTo>
                  <a:cubicBezTo>
                    <a:pt x="2705" y="1"/>
                    <a:pt x="2769" y="15"/>
                    <a:pt x="2857" y="76"/>
                  </a:cubicBezTo>
                  <a:lnTo>
                    <a:pt x="2968" y="150"/>
                  </a:lnTo>
                  <a:cubicBezTo>
                    <a:pt x="3056" y="211"/>
                    <a:pt x="3093" y="264"/>
                    <a:pt x="3078" y="314"/>
                  </a:cubicBezTo>
                  <a:lnTo>
                    <a:pt x="2284" y="3417"/>
                  </a:lnTo>
                  <a:cubicBezTo>
                    <a:pt x="2280" y="3441"/>
                    <a:pt x="2273" y="3458"/>
                    <a:pt x="2263" y="3474"/>
                  </a:cubicBezTo>
                  <a:cubicBezTo>
                    <a:pt x="2233" y="3517"/>
                    <a:pt x="2165" y="3501"/>
                    <a:pt x="2055" y="3427"/>
                  </a:cubicBezTo>
                  <a:lnTo>
                    <a:pt x="2024" y="3407"/>
                  </a:lnTo>
                  <a:cubicBezTo>
                    <a:pt x="1987" y="3381"/>
                    <a:pt x="1956" y="3354"/>
                    <a:pt x="1935" y="3327"/>
                  </a:cubicBezTo>
                  <a:cubicBezTo>
                    <a:pt x="1913" y="3301"/>
                    <a:pt x="1906" y="3272"/>
                    <a:pt x="1914" y="3244"/>
                  </a:cubicBezTo>
                  <a:lnTo>
                    <a:pt x="2112" y="2471"/>
                  </a:lnTo>
                  <a:lnTo>
                    <a:pt x="998" y="1715"/>
                  </a:lnTo>
                  <a:lnTo>
                    <a:pt x="359" y="2191"/>
                  </a:lnTo>
                  <a:cubicBezTo>
                    <a:pt x="336" y="2208"/>
                    <a:pt x="307" y="2212"/>
                    <a:pt x="275" y="2202"/>
                  </a:cubicBezTo>
                  <a:cubicBezTo>
                    <a:pt x="241" y="2192"/>
                    <a:pt x="205" y="2174"/>
                    <a:pt x="167" y="2149"/>
                  </a:cubicBezTo>
                  <a:close/>
                  <a:moveTo>
                    <a:pt x="1301" y="1498"/>
                  </a:moveTo>
                  <a:lnTo>
                    <a:pt x="2207" y="2113"/>
                  </a:lnTo>
                  <a:lnTo>
                    <a:pt x="2577" y="714"/>
                  </a:lnTo>
                  <a:cubicBezTo>
                    <a:pt x="2590" y="672"/>
                    <a:pt x="2605" y="628"/>
                    <a:pt x="2624" y="585"/>
                  </a:cubicBezTo>
                  <a:cubicBezTo>
                    <a:pt x="2641" y="543"/>
                    <a:pt x="2661" y="502"/>
                    <a:pt x="2679" y="463"/>
                  </a:cubicBezTo>
                  <a:lnTo>
                    <a:pt x="2671" y="458"/>
                  </a:lnTo>
                  <a:cubicBezTo>
                    <a:pt x="2639" y="488"/>
                    <a:pt x="2607" y="519"/>
                    <a:pt x="2573" y="551"/>
                  </a:cubicBezTo>
                  <a:cubicBezTo>
                    <a:pt x="2538" y="584"/>
                    <a:pt x="2502" y="613"/>
                    <a:pt x="2466" y="639"/>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0" name="Google Shape;4190;p72"/>
            <p:cNvSpPr/>
            <p:nvPr/>
          </p:nvSpPr>
          <p:spPr>
            <a:xfrm>
              <a:off x="5164250" y="2120700"/>
              <a:ext cx="79200" cy="88025"/>
            </a:xfrm>
            <a:custGeom>
              <a:avLst/>
              <a:gdLst/>
              <a:ahLst/>
              <a:cxnLst/>
              <a:rect l="l" t="t" r="r" b="b"/>
              <a:pathLst>
                <a:path w="3168" h="3521" fill="none" extrusionOk="0">
                  <a:moveTo>
                    <a:pt x="103" y="2920"/>
                  </a:moveTo>
                  <a:cubicBezTo>
                    <a:pt x="21" y="2878"/>
                    <a:pt x="1" y="2818"/>
                    <a:pt x="41" y="2735"/>
                  </a:cubicBezTo>
                  <a:lnTo>
                    <a:pt x="1333" y="103"/>
                  </a:lnTo>
                  <a:cubicBezTo>
                    <a:pt x="1373" y="21"/>
                    <a:pt x="1435" y="0"/>
                    <a:pt x="1517" y="40"/>
                  </a:cubicBezTo>
                  <a:lnTo>
                    <a:pt x="2347" y="448"/>
                  </a:lnTo>
                  <a:cubicBezTo>
                    <a:pt x="2582" y="564"/>
                    <a:pt x="2774" y="714"/>
                    <a:pt x="2921" y="900"/>
                  </a:cubicBezTo>
                  <a:cubicBezTo>
                    <a:pt x="3067" y="1087"/>
                    <a:pt x="3147" y="1312"/>
                    <a:pt x="3157" y="1578"/>
                  </a:cubicBezTo>
                  <a:cubicBezTo>
                    <a:pt x="3168" y="1844"/>
                    <a:pt x="3087" y="2155"/>
                    <a:pt x="2912" y="2512"/>
                  </a:cubicBezTo>
                  <a:cubicBezTo>
                    <a:pt x="2782" y="2778"/>
                    <a:pt x="2638" y="2987"/>
                    <a:pt x="2481" y="3140"/>
                  </a:cubicBezTo>
                  <a:cubicBezTo>
                    <a:pt x="2324" y="3292"/>
                    <a:pt x="2161" y="3397"/>
                    <a:pt x="1991" y="3450"/>
                  </a:cubicBezTo>
                  <a:cubicBezTo>
                    <a:pt x="1821" y="3505"/>
                    <a:pt x="1647" y="3520"/>
                    <a:pt x="1468" y="3496"/>
                  </a:cubicBezTo>
                  <a:cubicBezTo>
                    <a:pt x="1290" y="3471"/>
                    <a:pt x="1113" y="3414"/>
                    <a:pt x="934" y="3327"/>
                  </a:cubicBezTo>
                  <a:close/>
                  <a:moveTo>
                    <a:pt x="495" y="2724"/>
                  </a:moveTo>
                  <a:lnTo>
                    <a:pt x="1059" y="3001"/>
                  </a:lnTo>
                  <a:cubicBezTo>
                    <a:pt x="1231" y="3085"/>
                    <a:pt x="1406" y="3125"/>
                    <a:pt x="1583" y="3120"/>
                  </a:cubicBezTo>
                  <a:cubicBezTo>
                    <a:pt x="1759" y="3115"/>
                    <a:pt x="1928" y="3050"/>
                    <a:pt x="2092" y="2926"/>
                  </a:cubicBezTo>
                  <a:cubicBezTo>
                    <a:pt x="2254" y="2802"/>
                    <a:pt x="2403" y="2603"/>
                    <a:pt x="2537" y="2328"/>
                  </a:cubicBezTo>
                  <a:cubicBezTo>
                    <a:pt x="2673" y="2054"/>
                    <a:pt x="2738" y="1815"/>
                    <a:pt x="2737" y="1609"/>
                  </a:cubicBezTo>
                  <a:cubicBezTo>
                    <a:pt x="2736" y="1404"/>
                    <a:pt x="2683" y="1229"/>
                    <a:pt x="2578" y="1087"/>
                  </a:cubicBezTo>
                  <a:cubicBezTo>
                    <a:pt x="2475" y="945"/>
                    <a:pt x="2337" y="830"/>
                    <a:pt x="2165" y="746"/>
                  </a:cubicBezTo>
                  <a:lnTo>
                    <a:pt x="1601" y="470"/>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1" name="Google Shape;4191;p72"/>
            <p:cNvSpPr/>
            <p:nvPr/>
          </p:nvSpPr>
          <p:spPr>
            <a:xfrm>
              <a:off x="5223725" y="2213375"/>
              <a:ext cx="22175" cy="22725"/>
            </a:xfrm>
            <a:custGeom>
              <a:avLst/>
              <a:gdLst/>
              <a:ahLst/>
              <a:cxnLst/>
              <a:rect l="l" t="t" r="r" b="b"/>
              <a:pathLst>
                <a:path w="887" h="909" fill="none" extrusionOk="0">
                  <a:moveTo>
                    <a:pt x="110" y="895"/>
                  </a:moveTo>
                  <a:cubicBezTo>
                    <a:pt x="86" y="886"/>
                    <a:pt x="62" y="873"/>
                    <a:pt x="35" y="852"/>
                  </a:cubicBezTo>
                  <a:cubicBezTo>
                    <a:pt x="8" y="832"/>
                    <a:pt x="1" y="809"/>
                    <a:pt x="9" y="783"/>
                  </a:cubicBezTo>
                  <a:cubicBezTo>
                    <a:pt x="14" y="770"/>
                    <a:pt x="27" y="754"/>
                    <a:pt x="42" y="740"/>
                  </a:cubicBezTo>
                  <a:cubicBezTo>
                    <a:pt x="57" y="725"/>
                    <a:pt x="73" y="710"/>
                    <a:pt x="88" y="696"/>
                  </a:cubicBezTo>
                  <a:cubicBezTo>
                    <a:pt x="173" y="621"/>
                    <a:pt x="248" y="535"/>
                    <a:pt x="311" y="439"/>
                  </a:cubicBezTo>
                  <a:cubicBezTo>
                    <a:pt x="377" y="343"/>
                    <a:pt x="434" y="230"/>
                    <a:pt x="485" y="98"/>
                  </a:cubicBezTo>
                  <a:cubicBezTo>
                    <a:pt x="501" y="58"/>
                    <a:pt x="527" y="31"/>
                    <a:pt x="567" y="16"/>
                  </a:cubicBezTo>
                  <a:cubicBezTo>
                    <a:pt x="605" y="0"/>
                    <a:pt x="652" y="5"/>
                    <a:pt x="709" y="27"/>
                  </a:cubicBezTo>
                  <a:lnTo>
                    <a:pt x="748" y="43"/>
                  </a:lnTo>
                  <a:cubicBezTo>
                    <a:pt x="801" y="63"/>
                    <a:pt x="840" y="91"/>
                    <a:pt x="861" y="124"/>
                  </a:cubicBezTo>
                  <a:cubicBezTo>
                    <a:pt x="882" y="158"/>
                    <a:pt x="886" y="192"/>
                    <a:pt x="872" y="230"/>
                  </a:cubicBezTo>
                  <a:cubicBezTo>
                    <a:pt x="822" y="358"/>
                    <a:pt x="763" y="467"/>
                    <a:pt x="692" y="557"/>
                  </a:cubicBezTo>
                  <a:cubicBezTo>
                    <a:pt x="621" y="647"/>
                    <a:pt x="547" y="721"/>
                    <a:pt x="470" y="776"/>
                  </a:cubicBezTo>
                  <a:cubicBezTo>
                    <a:pt x="393" y="832"/>
                    <a:pt x="322" y="869"/>
                    <a:pt x="258" y="888"/>
                  </a:cubicBezTo>
                  <a:cubicBezTo>
                    <a:pt x="193" y="906"/>
                    <a:pt x="145" y="909"/>
                    <a:pt x="110" y="895"/>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2" name="Google Shape;4192;p72"/>
            <p:cNvSpPr/>
            <p:nvPr/>
          </p:nvSpPr>
          <p:spPr>
            <a:xfrm>
              <a:off x="5300100" y="2164125"/>
              <a:ext cx="58675" cy="85550"/>
            </a:xfrm>
            <a:custGeom>
              <a:avLst/>
              <a:gdLst/>
              <a:ahLst/>
              <a:cxnLst/>
              <a:rect l="l" t="t" r="r" b="b"/>
              <a:pathLst>
                <a:path w="2347" h="3422" fill="none" extrusionOk="0">
                  <a:moveTo>
                    <a:pt x="407" y="3386"/>
                  </a:moveTo>
                  <a:cubicBezTo>
                    <a:pt x="289" y="3358"/>
                    <a:pt x="237" y="3311"/>
                    <a:pt x="253" y="3245"/>
                  </a:cubicBezTo>
                  <a:lnTo>
                    <a:pt x="619" y="1735"/>
                  </a:lnTo>
                  <a:lnTo>
                    <a:pt x="21" y="138"/>
                  </a:lnTo>
                  <a:cubicBezTo>
                    <a:pt x="6" y="99"/>
                    <a:pt x="1" y="71"/>
                    <a:pt x="6" y="50"/>
                  </a:cubicBezTo>
                  <a:cubicBezTo>
                    <a:pt x="11" y="25"/>
                    <a:pt x="32" y="11"/>
                    <a:pt x="66" y="6"/>
                  </a:cubicBezTo>
                  <a:cubicBezTo>
                    <a:pt x="101" y="1"/>
                    <a:pt x="155" y="6"/>
                    <a:pt x="229" y="24"/>
                  </a:cubicBezTo>
                  <a:lnTo>
                    <a:pt x="279" y="36"/>
                  </a:lnTo>
                  <a:cubicBezTo>
                    <a:pt x="326" y="47"/>
                    <a:pt x="364" y="61"/>
                    <a:pt x="393" y="77"/>
                  </a:cubicBezTo>
                  <a:cubicBezTo>
                    <a:pt x="421" y="93"/>
                    <a:pt x="441" y="118"/>
                    <a:pt x="454" y="149"/>
                  </a:cubicBezTo>
                  <a:lnTo>
                    <a:pt x="917" y="1421"/>
                  </a:lnTo>
                  <a:lnTo>
                    <a:pt x="1932" y="504"/>
                  </a:lnTo>
                  <a:cubicBezTo>
                    <a:pt x="1952" y="483"/>
                    <a:pt x="1982" y="473"/>
                    <a:pt x="2022" y="473"/>
                  </a:cubicBezTo>
                  <a:cubicBezTo>
                    <a:pt x="2060" y="473"/>
                    <a:pt x="2102" y="478"/>
                    <a:pt x="2148" y="489"/>
                  </a:cubicBezTo>
                  <a:lnTo>
                    <a:pt x="2179" y="497"/>
                  </a:lnTo>
                  <a:cubicBezTo>
                    <a:pt x="2293" y="528"/>
                    <a:pt x="2346" y="567"/>
                    <a:pt x="2334" y="616"/>
                  </a:cubicBezTo>
                  <a:cubicBezTo>
                    <a:pt x="2332" y="627"/>
                    <a:pt x="2324" y="638"/>
                    <a:pt x="2313" y="650"/>
                  </a:cubicBezTo>
                  <a:cubicBezTo>
                    <a:pt x="2303" y="662"/>
                    <a:pt x="2292" y="673"/>
                    <a:pt x="2278" y="686"/>
                  </a:cubicBezTo>
                  <a:lnTo>
                    <a:pt x="1007" y="1843"/>
                  </a:lnTo>
                  <a:lnTo>
                    <a:pt x="645" y="3339"/>
                  </a:lnTo>
                  <a:cubicBezTo>
                    <a:pt x="629" y="3404"/>
                    <a:pt x="560" y="3422"/>
                    <a:pt x="442" y="3394"/>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3" name="Google Shape;4193;p72"/>
            <p:cNvSpPr/>
            <p:nvPr/>
          </p:nvSpPr>
          <p:spPr>
            <a:xfrm>
              <a:off x="5354300" y="2180325"/>
              <a:ext cx="73250" cy="83600"/>
            </a:xfrm>
            <a:custGeom>
              <a:avLst/>
              <a:gdLst/>
              <a:ahLst/>
              <a:cxnLst/>
              <a:rect l="l" t="t" r="r" b="b"/>
              <a:pathLst>
                <a:path w="2930" h="3344" fill="none" extrusionOk="0">
                  <a:moveTo>
                    <a:pt x="1281" y="3293"/>
                  </a:moveTo>
                  <a:cubicBezTo>
                    <a:pt x="826" y="3244"/>
                    <a:pt x="493" y="3066"/>
                    <a:pt x="284" y="2762"/>
                  </a:cubicBezTo>
                  <a:cubicBezTo>
                    <a:pt x="75" y="2457"/>
                    <a:pt x="0" y="2040"/>
                    <a:pt x="60" y="1508"/>
                  </a:cubicBezTo>
                  <a:cubicBezTo>
                    <a:pt x="119" y="974"/>
                    <a:pt x="283" y="585"/>
                    <a:pt x="554" y="341"/>
                  </a:cubicBezTo>
                  <a:cubicBezTo>
                    <a:pt x="823" y="97"/>
                    <a:pt x="1186" y="1"/>
                    <a:pt x="1641" y="51"/>
                  </a:cubicBezTo>
                  <a:cubicBezTo>
                    <a:pt x="2100" y="101"/>
                    <a:pt x="2433" y="276"/>
                    <a:pt x="2644" y="572"/>
                  </a:cubicBezTo>
                  <a:cubicBezTo>
                    <a:pt x="2854" y="869"/>
                    <a:pt x="2930" y="1284"/>
                    <a:pt x="2870" y="1817"/>
                  </a:cubicBezTo>
                  <a:cubicBezTo>
                    <a:pt x="2812" y="2349"/>
                    <a:pt x="2647" y="2740"/>
                    <a:pt x="2376" y="2992"/>
                  </a:cubicBezTo>
                  <a:cubicBezTo>
                    <a:pt x="2104" y="3244"/>
                    <a:pt x="1740" y="3344"/>
                    <a:pt x="1281" y="3293"/>
                  </a:cubicBezTo>
                  <a:close/>
                  <a:moveTo>
                    <a:pt x="1320" y="2948"/>
                  </a:moveTo>
                  <a:cubicBezTo>
                    <a:pt x="1641" y="2984"/>
                    <a:pt x="1899" y="2901"/>
                    <a:pt x="2094" y="2701"/>
                  </a:cubicBezTo>
                  <a:cubicBezTo>
                    <a:pt x="2288" y="2501"/>
                    <a:pt x="2408" y="2192"/>
                    <a:pt x="2455" y="1773"/>
                  </a:cubicBezTo>
                  <a:cubicBezTo>
                    <a:pt x="2501" y="1353"/>
                    <a:pt x="2452" y="1028"/>
                    <a:pt x="2304" y="797"/>
                  </a:cubicBezTo>
                  <a:cubicBezTo>
                    <a:pt x="2158" y="565"/>
                    <a:pt x="1924" y="432"/>
                    <a:pt x="1603" y="397"/>
                  </a:cubicBezTo>
                  <a:cubicBezTo>
                    <a:pt x="1281" y="361"/>
                    <a:pt x="1024" y="441"/>
                    <a:pt x="832" y="634"/>
                  </a:cubicBezTo>
                  <a:cubicBezTo>
                    <a:pt x="641" y="829"/>
                    <a:pt x="521" y="1135"/>
                    <a:pt x="474" y="1554"/>
                  </a:cubicBezTo>
                  <a:cubicBezTo>
                    <a:pt x="428" y="1974"/>
                    <a:pt x="478" y="2301"/>
                    <a:pt x="622" y="2537"/>
                  </a:cubicBezTo>
                  <a:cubicBezTo>
                    <a:pt x="765" y="2776"/>
                    <a:pt x="998" y="2912"/>
                    <a:pt x="1320" y="2948"/>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4" name="Google Shape;4194;p72"/>
            <p:cNvSpPr/>
            <p:nvPr/>
          </p:nvSpPr>
          <p:spPr>
            <a:xfrm>
              <a:off x="5442100" y="2183750"/>
              <a:ext cx="64825" cy="82575"/>
            </a:xfrm>
            <a:custGeom>
              <a:avLst/>
              <a:gdLst/>
              <a:ahLst/>
              <a:cxnLst/>
              <a:rect l="l" t="t" r="r" b="b"/>
              <a:pathLst>
                <a:path w="2593" h="3303" fill="none" extrusionOk="0">
                  <a:moveTo>
                    <a:pt x="1370" y="3287"/>
                  </a:moveTo>
                  <a:cubicBezTo>
                    <a:pt x="964" y="3302"/>
                    <a:pt x="652" y="3221"/>
                    <a:pt x="431" y="3042"/>
                  </a:cubicBezTo>
                  <a:cubicBezTo>
                    <a:pt x="210" y="2865"/>
                    <a:pt x="94" y="2610"/>
                    <a:pt x="81" y="2281"/>
                  </a:cubicBezTo>
                  <a:lnTo>
                    <a:pt x="2" y="193"/>
                  </a:lnTo>
                  <a:cubicBezTo>
                    <a:pt x="0" y="126"/>
                    <a:pt x="61" y="90"/>
                    <a:pt x="182" y="85"/>
                  </a:cubicBezTo>
                  <a:lnTo>
                    <a:pt x="218" y="84"/>
                  </a:lnTo>
                  <a:cubicBezTo>
                    <a:pt x="341" y="79"/>
                    <a:pt x="402" y="111"/>
                    <a:pt x="404" y="177"/>
                  </a:cubicBezTo>
                  <a:lnTo>
                    <a:pt x="485" y="2279"/>
                  </a:lnTo>
                  <a:cubicBezTo>
                    <a:pt x="490" y="2413"/>
                    <a:pt x="531" y="2531"/>
                    <a:pt x="608" y="2634"/>
                  </a:cubicBezTo>
                  <a:cubicBezTo>
                    <a:pt x="685" y="2737"/>
                    <a:pt x="789" y="2814"/>
                    <a:pt x="920" y="2866"/>
                  </a:cubicBezTo>
                  <a:cubicBezTo>
                    <a:pt x="1049" y="2919"/>
                    <a:pt x="1195" y="2943"/>
                    <a:pt x="1358" y="2937"/>
                  </a:cubicBezTo>
                  <a:cubicBezTo>
                    <a:pt x="1522" y="2930"/>
                    <a:pt x="1668" y="2896"/>
                    <a:pt x="1791" y="2831"/>
                  </a:cubicBezTo>
                  <a:cubicBezTo>
                    <a:pt x="1915" y="2768"/>
                    <a:pt x="2012" y="2681"/>
                    <a:pt x="2082" y="2575"/>
                  </a:cubicBezTo>
                  <a:cubicBezTo>
                    <a:pt x="2151" y="2469"/>
                    <a:pt x="2183" y="2349"/>
                    <a:pt x="2178" y="2214"/>
                  </a:cubicBezTo>
                  <a:lnTo>
                    <a:pt x="2099" y="114"/>
                  </a:lnTo>
                  <a:cubicBezTo>
                    <a:pt x="2095" y="47"/>
                    <a:pt x="2155" y="11"/>
                    <a:pt x="2279" y="6"/>
                  </a:cubicBezTo>
                  <a:lnTo>
                    <a:pt x="2315" y="4"/>
                  </a:lnTo>
                  <a:cubicBezTo>
                    <a:pt x="2437" y="0"/>
                    <a:pt x="2499" y="31"/>
                    <a:pt x="2501" y="98"/>
                  </a:cubicBezTo>
                  <a:lnTo>
                    <a:pt x="2579" y="2184"/>
                  </a:lnTo>
                  <a:cubicBezTo>
                    <a:pt x="2592" y="2513"/>
                    <a:pt x="2495" y="2776"/>
                    <a:pt x="2286" y="2970"/>
                  </a:cubicBezTo>
                  <a:cubicBezTo>
                    <a:pt x="2079" y="3166"/>
                    <a:pt x="1774" y="3272"/>
                    <a:pt x="1370" y="328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5" name="Google Shape;4195;p72"/>
            <p:cNvSpPr/>
            <p:nvPr/>
          </p:nvSpPr>
          <p:spPr>
            <a:xfrm>
              <a:off x="5547000" y="2170900"/>
              <a:ext cx="72500" cy="85050"/>
            </a:xfrm>
            <a:custGeom>
              <a:avLst/>
              <a:gdLst/>
              <a:ahLst/>
              <a:cxnLst/>
              <a:rect l="l" t="t" r="r" b="b"/>
              <a:pathLst>
                <a:path w="2900" h="3402" fill="none" extrusionOk="0">
                  <a:moveTo>
                    <a:pt x="872" y="3375"/>
                  </a:moveTo>
                  <a:cubicBezTo>
                    <a:pt x="753" y="3402"/>
                    <a:pt x="686" y="3382"/>
                    <a:pt x="672" y="3318"/>
                  </a:cubicBezTo>
                  <a:lnTo>
                    <a:pt x="22" y="412"/>
                  </a:lnTo>
                  <a:cubicBezTo>
                    <a:pt x="1" y="322"/>
                    <a:pt x="36" y="268"/>
                    <a:pt x="125" y="247"/>
                  </a:cubicBezTo>
                  <a:lnTo>
                    <a:pt x="876" y="78"/>
                  </a:lnTo>
                  <a:cubicBezTo>
                    <a:pt x="1225" y="0"/>
                    <a:pt x="1505" y="1"/>
                    <a:pt x="1717" y="82"/>
                  </a:cubicBezTo>
                  <a:cubicBezTo>
                    <a:pt x="1930" y="163"/>
                    <a:pt x="2067" y="345"/>
                    <a:pt x="2130" y="629"/>
                  </a:cubicBezTo>
                  <a:cubicBezTo>
                    <a:pt x="2172" y="819"/>
                    <a:pt x="2162" y="988"/>
                    <a:pt x="2097" y="1134"/>
                  </a:cubicBezTo>
                  <a:cubicBezTo>
                    <a:pt x="2034" y="1279"/>
                    <a:pt x="1930" y="1401"/>
                    <a:pt x="1786" y="1499"/>
                  </a:cubicBezTo>
                  <a:lnTo>
                    <a:pt x="1789" y="1517"/>
                  </a:lnTo>
                  <a:cubicBezTo>
                    <a:pt x="1891" y="1526"/>
                    <a:pt x="1982" y="1572"/>
                    <a:pt x="2062" y="1656"/>
                  </a:cubicBezTo>
                  <a:cubicBezTo>
                    <a:pt x="2142" y="1740"/>
                    <a:pt x="2226" y="1850"/>
                    <a:pt x="2316" y="1986"/>
                  </a:cubicBezTo>
                  <a:lnTo>
                    <a:pt x="2863" y="2789"/>
                  </a:lnTo>
                  <a:cubicBezTo>
                    <a:pt x="2878" y="2812"/>
                    <a:pt x="2887" y="2833"/>
                    <a:pt x="2890" y="2847"/>
                  </a:cubicBezTo>
                  <a:cubicBezTo>
                    <a:pt x="2900" y="2895"/>
                    <a:pt x="2843" y="2934"/>
                    <a:pt x="2718" y="2961"/>
                  </a:cubicBezTo>
                  <a:lnTo>
                    <a:pt x="2672" y="2971"/>
                  </a:lnTo>
                  <a:cubicBezTo>
                    <a:pt x="2628" y="2981"/>
                    <a:pt x="2588" y="2983"/>
                    <a:pt x="2552" y="2978"/>
                  </a:cubicBezTo>
                  <a:cubicBezTo>
                    <a:pt x="2516" y="2971"/>
                    <a:pt x="2491" y="2959"/>
                    <a:pt x="2477" y="2940"/>
                  </a:cubicBezTo>
                  <a:lnTo>
                    <a:pt x="1941" y="2141"/>
                  </a:lnTo>
                  <a:cubicBezTo>
                    <a:pt x="1836" y="1980"/>
                    <a:pt x="1726" y="1880"/>
                    <a:pt x="1612" y="1847"/>
                  </a:cubicBezTo>
                  <a:cubicBezTo>
                    <a:pt x="1498" y="1811"/>
                    <a:pt x="1352" y="1813"/>
                    <a:pt x="1178" y="1853"/>
                  </a:cubicBezTo>
                  <a:lnTo>
                    <a:pt x="774" y="1942"/>
                  </a:lnTo>
                  <a:lnTo>
                    <a:pt x="1063" y="3230"/>
                  </a:lnTo>
                  <a:cubicBezTo>
                    <a:pt x="1077" y="3295"/>
                    <a:pt x="1025" y="3341"/>
                    <a:pt x="906" y="3369"/>
                  </a:cubicBezTo>
                  <a:close/>
                  <a:moveTo>
                    <a:pt x="700" y="1601"/>
                  </a:moveTo>
                  <a:lnTo>
                    <a:pt x="1291" y="1468"/>
                  </a:lnTo>
                  <a:cubicBezTo>
                    <a:pt x="1397" y="1443"/>
                    <a:pt x="1488" y="1397"/>
                    <a:pt x="1564" y="1327"/>
                  </a:cubicBezTo>
                  <a:cubicBezTo>
                    <a:pt x="1639" y="1257"/>
                    <a:pt x="1693" y="1175"/>
                    <a:pt x="1725" y="1080"/>
                  </a:cubicBezTo>
                  <a:cubicBezTo>
                    <a:pt x="1757" y="986"/>
                    <a:pt x="1762" y="888"/>
                    <a:pt x="1740" y="790"/>
                  </a:cubicBezTo>
                  <a:cubicBezTo>
                    <a:pt x="1699" y="609"/>
                    <a:pt x="1615" y="489"/>
                    <a:pt x="1486" y="429"/>
                  </a:cubicBezTo>
                  <a:cubicBezTo>
                    <a:pt x="1358" y="370"/>
                    <a:pt x="1201" y="361"/>
                    <a:pt x="1019" y="402"/>
                  </a:cubicBezTo>
                  <a:lnTo>
                    <a:pt x="460" y="527"/>
                  </a:ln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6" name="Google Shape;4196;p72"/>
            <p:cNvSpPr/>
            <p:nvPr/>
          </p:nvSpPr>
          <p:spPr>
            <a:xfrm>
              <a:off x="5613875" y="2147575"/>
              <a:ext cx="77050" cy="84500"/>
            </a:xfrm>
            <a:custGeom>
              <a:avLst/>
              <a:gdLst/>
              <a:ahLst/>
              <a:cxnLst/>
              <a:rect l="l" t="t" r="r" b="b"/>
              <a:pathLst>
                <a:path w="3082" h="3380" fill="none" extrusionOk="0">
                  <a:moveTo>
                    <a:pt x="2113" y="3219"/>
                  </a:moveTo>
                  <a:cubicBezTo>
                    <a:pt x="1683" y="3379"/>
                    <a:pt x="1307" y="3371"/>
                    <a:pt x="984" y="3193"/>
                  </a:cubicBezTo>
                  <a:cubicBezTo>
                    <a:pt x="660" y="3016"/>
                    <a:pt x="404" y="2677"/>
                    <a:pt x="217" y="2176"/>
                  </a:cubicBezTo>
                  <a:cubicBezTo>
                    <a:pt x="30" y="1672"/>
                    <a:pt x="0" y="1252"/>
                    <a:pt x="131" y="912"/>
                  </a:cubicBezTo>
                  <a:cubicBezTo>
                    <a:pt x="263" y="573"/>
                    <a:pt x="543" y="323"/>
                    <a:pt x="970" y="163"/>
                  </a:cubicBezTo>
                  <a:cubicBezTo>
                    <a:pt x="1402" y="0"/>
                    <a:pt x="1780" y="5"/>
                    <a:pt x="2101" y="175"/>
                  </a:cubicBezTo>
                  <a:cubicBezTo>
                    <a:pt x="2423" y="345"/>
                    <a:pt x="2677" y="683"/>
                    <a:pt x="2865" y="1186"/>
                  </a:cubicBezTo>
                  <a:cubicBezTo>
                    <a:pt x="3052" y="1686"/>
                    <a:pt x="3081" y="2110"/>
                    <a:pt x="2954" y="2457"/>
                  </a:cubicBezTo>
                  <a:cubicBezTo>
                    <a:pt x="2825" y="2803"/>
                    <a:pt x="2545" y="3057"/>
                    <a:pt x="2113" y="3219"/>
                  </a:cubicBezTo>
                  <a:close/>
                  <a:moveTo>
                    <a:pt x="1991" y="2893"/>
                  </a:moveTo>
                  <a:cubicBezTo>
                    <a:pt x="2294" y="2780"/>
                    <a:pt x="2487" y="2590"/>
                    <a:pt x="2571" y="2324"/>
                  </a:cubicBezTo>
                  <a:cubicBezTo>
                    <a:pt x="2654" y="2057"/>
                    <a:pt x="2622" y="1727"/>
                    <a:pt x="2474" y="1332"/>
                  </a:cubicBezTo>
                  <a:cubicBezTo>
                    <a:pt x="2326" y="938"/>
                    <a:pt x="2136" y="669"/>
                    <a:pt x="1900" y="529"/>
                  </a:cubicBezTo>
                  <a:cubicBezTo>
                    <a:pt x="1666" y="389"/>
                    <a:pt x="1396" y="375"/>
                    <a:pt x="1093" y="488"/>
                  </a:cubicBezTo>
                  <a:cubicBezTo>
                    <a:pt x="789" y="601"/>
                    <a:pt x="597" y="787"/>
                    <a:pt x="512" y="1047"/>
                  </a:cubicBezTo>
                  <a:cubicBezTo>
                    <a:pt x="428" y="1307"/>
                    <a:pt x="459" y="1635"/>
                    <a:pt x="607" y="2030"/>
                  </a:cubicBezTo>
                  <a:cubicBezTo>
                    <a:pt x="755" y="2425"/>
                    <a:pt x="947" y="2695"/>
                    <a:pt x="1182" y="2842"/>
                  </a:cubicBezTo>
                  <a:cubicBezTo>
                    <a:pt x="1419" y="2988"/>
                    <a:pt x="1687" y="3006"/>
                    <a:pt x="1991" y="2893"/>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7" name="Google Shape;4197;p72"/>
            <p:cNvSpPr/>
            <p:nvPr/>
          </p:nvSpPr>
          <p:spPr>
            <a:xfrm>
              <a:off x="5685650" y="2111850"/>
              <a:ext cx="82025" cy="84850"/>
            </a:xfrm>
            <a:custGeom>
              <a:avLst/>
              <a:gdLst/>
              <a:ahLst/>
              <a:cxnLst/>
              <a:rect l="l" t="t" r="r" b="b"/>
              <a:pathLst>
                <a:path w="3281" h="3394" fill="none" extrusionOk="0">
                  <a:moveTo>
                    <a:pt x="2598" y="3092"/>
                  </a:moveTo>
                  <a:cubicBezTo>
                    <a:pt x="2157" y="3332"/>
                    <a:pt x="1769" y="3394"/>
                    <a:pt x="1430" y="3277"/>
                  </a:cubicBezTo>
                  <a:cubicBezTo>
                    <a:pt x="1092" y="3161"/>
                    <a:pt x="788" y="2857"/>
                    <a:pt x="521" y="2366"/>
                  </a:cubicBezTo>
                  <a:cubicBezTo>
                    <a:pt x="0" y="1412"/>
                    <a:pt x="174" y="698"/>
                    <a:pt x="1043" y="225"/>
                  </a:cubicBezTo>
                  <a:cubicBezTo>
                    <a:pt x="1135" y="174"/>
                    <a:pt x="1228" y="133"/>
                    <a:pt x="1320" y="100"/>
                  </a:cubicBezTo>
                  <a:cubicBezTo>
                    <a:pt x="1414" y="66"/>
                    <a:pt x="1500" y="42"/>
                    <a:pt x="1582" y="25"/>
                  </a:cubicBezTo>
                  <a:cubicBezTo>
                    <a:pt x="1663" y="9"/>
                    <a:pt x="1734" y="0"/>
                    <a:pt x="1794" y="3"/>
                  </a:cubicBezTo>
                  <a:cubicBezTo>
                    <a:pt x="1879" y="5"/>
                    <a:pt x="1930" y="23"/>
                    <a:pt x="1948" y="55"/>
                  </a:cubicBezTo>
                  <a:cubicBezTo>
                    <a:pt x="1959" y="76"/>
                    <a:pt x="1966" y="110"/>
                    <a:pt x="1971" y="157"/>
                  </a:cubicBezTo>
                  <a:cubicBezTo>
                    <a:pt x="1975" y="203"/>
                    <a:pt x="1975" y="246"/>
                    <a:pt x="1971" y="286"/>
                  </a:cubicBezTo>
                  <a:cubicBezTo>
                    <a:pt x="1968" y="327"/>
                    <a:pt x="1956" y="352"/>
                    <a:pt x="1936" y="362"/>
                  </a:cubicBezTo>
                  <a:cubicBezTo>
                    <a:pt x="1923" y="370"/>
                    <a:pt x="1884" y="371"/>
                    <a:pt x="1818" y="370"/>
                  </a:cubicBezTo>
                  <a:cubicBezTo>
                    <a:pt x="1753" y="368"/>
                    <a:pt x="1668" y="375"/>
                    <a:pt x="1565" y="393"/>
                  </a:cubicBezTo>
                  <a:cubicBezTo>
                    <a:pt x="1462" y="411"/>
                    <a:pt x="1347" y="455"/>
                    <a:pt x="1216" y="525"/>
                  </a:cubicBezTo>
                  <a:cubicBezTo>
                    <a:pt x="895" y="701"/>
                    <a:pt x="706" y="920"/>
                    <a:pt x="648" y="1182"/>
                  </a:cubicBezTo>
                  <a:cubicBezTo>
                    <a:pt x="592" y="1445"/>
                    <a:pt x="671" y="1776"/>
                    <a:pt x="887" y="2171"/>
                  </a:cubicBezTo>
                  <a:cubicBezTo>
                    <a:pt x="1098" y="2557"/>
                    <a:pt x="1328" y="2800"/>
                    <a:pt x="1578" y="2898"/>
                  </a:cubicBezTo>
                  <a:cubicBezTo>
                    <a:pt x="1828" y="2996"/>
                    <a:pt x="2111" y="2960"/>
                    <a:pt x="2428" y="2786"/>
                  </a:cubicBezTo>
                  <a:cubicBezTo>
                    <a:pt x="2567" y="2710"/>
                    <a:pt x="2676" y="2630"/>
                    <a:pt x="2752" y="2544"/>
                  </a:cubicBezTo>
                  <a:cubicBezTo>
                    <a:pt x="2829" y="2459"/>
                    <a:pt x="2887" y="2384"/>
                    <a:pt x="2927" y="2319"/>
                  </a:cubicBezTo>
                  <a:cubicBezTo>
                    <a:pt x="2967" y="2255"/>
                    <a:pt x="2994" y="2218"/>
                    <a:pt x="3010" y="2209"/>
                  </a:cubicBezTo>
                  <a:cubicBezTo>
                    <a:pt x="3030" y="2199"/>
                    <a:pt x="3056" y="2202"/>
                    <a:pt x="3096" y="2220"/>
                  </a:cubicBezTo>
                  <a:cubicBezTo>
                    <a:pt x="3133" y="2238"/>
                    <a:pt x="3170" y="2260"/>
                    <a:pt x="3205" y="2286"/>
                  </a:cubicBezTo>
                  <a:cubicBezTo>
                    <a:pt x="3240" y="2312"/>
                    <a:pt x="3261" y="2333"/>
                    <a:pt x="3270" y="2349"/>
                  </a:cubicBezTo>
                  <a:cubicBezTo>
                    <a:pt x="3281" y="2368"/>
                    <a:pt x="3281" y="2395"/>
                    <a:pt x="3271" y="2432"/>
                  </a:cubicBezTo>
                  <a:cubicBezTo>
                    <a:pt x="3262" y="2469"/>
                    <a:pt x="3243" y="2509"/>
                    <a:pt x="3215" y="2551"/>
                  </a:cubicBezTo>
                  <a:cubicBezTo>
                    <a:pt x="3182" y="2605"/>
                    <a:pt x="3135" y="2662"/>
                    <a:pt x="3077" y="2725"/>
                  </a:cubicBezTo>
                  <a:cubicBezTo>
                    <a:pt x="3019" y="2788"/>
                    <a:pt x="2951" y="2852"/>
                    <a:pt x="2870" y="2915"/>
                  </a:cubicBezTo>
                  <a:cubicBezTo>
                    <a:pt x="2792" y="2976"/>
                    <a:pt x="2701" y="3036"/>
                    <a:pt x="2598" y="3092"/>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8" name="Google Shape;4198;p72"/>
            <p:cNvSpPr/>
            <p:nvPr/>
          </p:nvSpPr>
          <p:spPr>
            <a:xfrm>
              <a:off x="5742125" y="2071300"/>
              <a:ext cx="91825" cy="93575"/>
            </a:xfrm>
            <a:custGeom>
              <a:avLst/>
              <a:gdLst/>
              <a:ahLst/>
              <a:cxnLst/>
              <a:rect l="l" t="t" r="r" b="b"/>
              <a:pathLst>
                <a:path w="3673" h="3743" fill="none" extrusionOk="0">
                  <a:moveTo>
                    <a:pt x="2018" y="3662"/>
                  </a:moveTo>
                  <a:cubicBezTo>
                    <a:pt x="1919" y="3734"/>
                    <a:pt x="1850" y="3742"/>
                    <a:pt x="1811" y="3688"/>
                  </a:cubicBezTo>
                  <a:lnTo>
                    <a:pt x="40" y="1238"/>
                  </a:lnTo>
                  <a:cubicBezTo>
                    <a:pt x="0" y="1183"/>
                    <a:pt x="31" y="1120"/>
                    <a:pt x="130" y="1048"/>
                  </a:cubicBezTo>
                  <a:lnTo>
                    <a:pt x="160" y="1027"/>
                  </a:lnTo>
                  <a:cubicBezTo>
                    <a:pt x="258" y="955"/>
                    <a:pt x="328" y="947"/>
                    <a:pt x="366" y="1001"/>
                  </a:cubicBezTo>
                  <a:lnTo>
                    <a:pt x="1187" y="2138"/>
                  </a:lnTo>
                  <a:lnTo>
                    <a:pt x="1203" y="2127"/>
                  </a:lnTo>
                  <a:lnTo>
                    <a:pt x="1274" y="302"/>
                  </a:lnTo>
                  <a:cubicBezTo>
                    <a:pt x="1276" y="269"/>
                    <a:pt x="1294" y="236"/>
                    <a:pt x="1327" y="200"/>
                  </a:cubicBezTo>
                  <a:cubicBezTo>
                    <a:pt x="1361" y="165"/>
                    <a:pt x="1397" y="133"/>
                    <a:pt x="1437" y="104"/>
                  </a:cubicBezTo>
                  <a:lnTo>
                    <a:pt x="1474" y="77"/>
                  </a:lnTo>
                  <a:cubicBezTo>
                    <a:pt x="1561" y="15"/>
                    <a:pt x="1615" y="0"/>
                    <a:pt x="1639" y="31"/>
                  </a:cubicBezTo>
                  <a:cubicBezTo>
                    <a:pt x="1654" y="55"/>
                    <a:pt x="1661" y="88"/>
                    <a:pt x="1655" y="133"/>
                  </a:cubicBezTo>
                  <a:lnTo>
                    <a:pt x="1564" y="1963"/>
                  </a:lnTo>
                  <a:lnTo>
                    <a:pt x="3573" y="2371"/>
                  </a:lnTo>
                  <a:cubicBezTo>
                    <a:pt x="3612" y="2380"/>
                    <a:pt x="3638" y="2392"/>
                    <a:pt x="3648" y="2406"/>
                  </a:cubicBezTo>
                  <a:cubicBezTo>
                    <a:pt x="3673" y="2441"/>
                    <a:pt x="3631" y="2498"/>
                    <a:pt x="3522" y="2576"/>
                  </a:cubicBezTo>
                  <a:lnTo>
                    <a:pt x="3477" y="2608"/>
                  </a:lnTo>
                  <a:cubicBezTo>
                    <a:pt x="3437" y="2638"/>
                    <a:pt x="3398" y="2661"/>
                    <a:pt x="3358" y="2685"/>
                  </a:cubicBezTo>
                  <a:cubicBezTo>
                    <a:pt x="3318" y="2709"/>
                    <a:pt x="3278" y="2716"/>
                    <a:pt x="3238" y="2707"/>
                  </a:cubicBezTo>
                  <a:lnTo>
                    <a:pt x="1312" y="2278"/>
                  </a:lnTo>
                  <a:lnTo>
                    <a:pt x="1298" y="2289"/>
                  </a:lnTo>
                  <a:lnTo>
                    <a:pt x="2138" y="3451"/>
                  </a:lnTo>
                  <a:cubicBezTo>
                    <a:pt x="2178" y="3505"/>
                    <a:pt x="2147" y="3569"/>
                    <a:pt x="2047" y="3641"/>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199" name="Google Shape;4199;p72"/>
            <p:cNvSpPr/>
            <p:nvPr/>
          </p:nvSpPr>
          <p:spPr>
            <a:xfrm>
              <a:off x="5793600" y="2053925"/>
              <a:ext cx="59325" cy="67850"/>
            </a:xfrm>
            <a:custGeom>
              <a:avLst/>
              <a:gdLst/>
              <a:ahLst/>
              <a:cxnLst/>
              <a:rect l="l" t="t" r="r" b="b"/>
              <a:pathLst>
                <a:path w="2373" h="2714" fill="none" extrusionOk="0">
                  <a:moveTo>
                    <a:pt x="1590" y="1909"/>
                  </a:moveTo>
                  <a:cubicBezTo>
                    <a:pt x="1552" y="1941"/>
                    <a:pt x="1520" y="1956"/>
                    <a:pt x="1492" y="1958"/>
                  </a:cubicBezTo>
                  <a:cubicBezTo>
                    <a:pt x="1463" y="1958"/>
                    <a:pt x="1439" y="1946"/>
                    <a:pt x="1420" y="1924"/>
                  </a:cubicBezTo>
                  <a:lnTo>
                    <a:pt x="44" y="351"/>
                  </a:lnTo>
                  <a:cubicBezTo>
                    <a:pt x="1" y="300"/>
                    <a:pt x="23" y="235"/>
                    <a:pt x="116" y="154"/>
                  </a:cubicBezTo>
                  <a:lnTo>
                    <a:pt x="186" y="93"/>
                  </a:lnTo>
                  <a:cubicBezTo>
                    <a:pt x="275" y="15"/>
                    <a:pt x="342" y="1"/>
                    <a:pt x="386" y="52"/>
                  </a:cubicBezTo>
                  <a:cubicBezTo>
                    <a:pt x="599" y="329"/>
                    <a:pt x="813" y="604"/>
                    <a:pt x="1029" y="878"/>
                  </a:cubicBezTo>
                  <a:cubicBezTo>
                    <a:pt x="1245" y="1152"/>
                    <a:pt x="1457" y="1429"/>
                    <a:pt x="1668" y="1706"/>
                  </a:cubicBezTo>
                  <a:cubicBezTo>
                    <a:pt x="1686" y="1730"/>
                    <a:pt x="1693" y="1758"/>
                    <a:pt x="1689" y="1786"/>
                  </a:cubicBezTo>
                  <a:cubicBezTo>
                    <a:pt x="1685" y="1812"/>
                    <a:pt x="1664" y="1843"/>
                    <a:pt x="1627" y="1876"/>
                  </a:cubicBezTo>
                  <a:close/>
                  <a:moveTo>
                    <a:pt x="2198" y="2619"/>
                  </a:moveTo>
                  <a:cubicBezTo>
                    <a:pt x="2106" y="2699"/>
                    <a:pt x="2038" y="2713"/>
                    <a:pt x="1993" y="2664"/>
                  </a:cubicBezTo>
                  <a:lnTo>
                    <a:pt x="1794" y="2437"/>
                  </a:lnTo>
                  <a:cubicBezTo>
                    <a:pt x="1750" y="2386"/>
                    <a:pt x="1773" y="2320"/>
                    <a:pt x="1866" y="2239"/>
                  </a:cubicBezTo>
                  <a:lnTo>
                    <a:pt x="1925" y="2188"/>
                  </a:lnTo>
                  <a:cubicBezTo>
                    <a:pt x="2017" y="2109"/>
                    <a:pt x="2085" y="2093"/>
                    <a:pt x="2130" y="2144"/>
                  </a:cubicBezTo>
                  <a:lnTo>
                    <a:pt x="2328" y="2371"/>
                  </a:lnTo>
                  <a:cubicBezTo>
                    <a:pt x="2373" y="2420"/>
                    <a:pt x="2349" y="2486"/>
                    <a:pt x="2256" y="2567"/>
                  </a:cubicBezTo>
                  <a:close/>
                </a:path>
              </a:pathLst>
            </a:custGeom>
            <a:noFill/>
            <a:ln w="4825" cap="flat" cmpd="sng">
              <a:solidFill>
                <a:srgbClr val="FFFFFF"/>
              </a:solidFill>
              <a:prstDash val="solid"/>
              <a:miter lim="1028"/>
              <a:headEnd type="none" w="sm" len="sm"/>
              <a:tailEnd type="none" w="sm" len="sm"/>
            </a:ln>
          </p:spPr>
          <p:txBody>
            <a:bodyPr spcFirstLastPara="1" wrap="square" lIns="91425" tIns="91425" rIns="91425" bIns="91425" anchor="ctr" anchorCtr="0">
              <a:noAutofit/>
            </a:bodyPr>
            <a:lstStyle/>
            <a:p>
              <a:endParaRPr/>
            </a:p>
          </p:txBody>
        </p:sp>
        <p:sp>
          <p:nvSpPr>
            <p:cNvPr id="4200" name="Google Shape;4200;p72"/>
            <p:cNvSpPr/>
            <p:nvPr/>
          </p:nvSpPr>
          <p:spPr>
            <a:xfrm>
              <a:off x="5863300" y="1751900"/>
              <a:ext cx="192300" cy="186925"/>
            </a:xfrm>
            <a:custGeom>
              <a:avLst/>
              <a:gdLst/>
              <a:ahLst/>
              <a:cxnLst/>
              <a:rect l="l" t="t" r="r" b="b"/>
              <a:pathLst>
                <a:path w="7692" h="7477" extrusionOk="0">
                  <a:moveTo>
                    <a:pt x="3526" y="1"/>
                  </a:moveTo>
                  <a:cubicBezTo>
                    <a:pt x="3420" y="1"/>
                    <a:pt x="3313" y="9"/>
                    <a:pt x="3206" y="27"/>
                  </a:cubicBezTo>
                  <a:cubicBezTo>
                    <a:pt x="2331" y="175"/>
                    <a:pt x="1668" y="894"/>
                    <a:pt x="1591" y="1778"/>
                  </a:cubicBezTo>
                  <a:lnTo>
                    <a:pt x="1559" y="2151"/>
                  </a:lnTo>
                  <a:lnTo>
                    <a:pt x="1297" y="2266"/>
                  </a:lnTo>
                  <a:cubicBezTo>
                    <a:pt x="465" y="2630"/>
                    <a:pt x="0" y="3509"/>
                    <a:pt x="166" y="4402"/>
                  </a:cubicBezTo>
                  <a:cubicBezTo>
                    <a:pt x="330" y="5294"/>
                    <a:pt x="1080" y="5947"/>
                    <a:pt x="1987" y="5990"/>
                  </a:cubicBezTo>
                  <a:lnTo>
                    <a:pt x="2243" y="6002"/>
                  </a:lnTo>
                  <a:lnTo>
                    <a:pt x="2359" y="6280"/>
                  </a:lnTo>
                  <a:cubicBezTo>
                    <a:pt x="2665" y="7015"/>
                    <a:pt x="3376" y="7477"/>
                    <a:pt x="4151" y="7477"/>
                  </a:cubicBezTo>
                  <a:cubicBezTo>
                    <a:pt x="4250" y="7477"/>
                    <a:pt x="4351" y="7468"/>
                    <a:pt x="4452" y="7454"/>
                  </a:cubicBezTo>
                  <a:cubicBezTo>
                    <a:pt x="5339" y="7315"/>
                    <a:pt x="6013" y="6595"/>
                    <a:pt x="6091" y="5700"/>
                  </a:cubicBezTo>
                  <a:lnTo>
                    <a:pt x="6122" y="5347"/>
                  </a:lnTo>
                  <a:lnTo>
                    <a:pt x="6404" y="5223"/>
                  </a:lnTo>
                  <a:cubicBezTo>
                    <a:pt x="7224" y="4863"/>
                    <a:pt x="7691" y="3995"/>
                    <a:pt x="7538" y="3110"/>
                  </a:cubicBezTo>
                  <a:cubicBezTo>
                    <a:pt x="7386" y="2225"/>
                    <a:pt x="6653" y="1564"/>
                    <a:pt x="5758" y="1502"/>
                  </a:cubicBezTo>
                  <a:lnTo>
                    <a:pt x="5450" y="1481"/>
                  </a:lnTo>
                  <a:lnTo>
                    <a:pt x="5304" y="1152"/>
                  </a:lnTo>
                  <a:cubicBezTo>
                    <a:pt x="4987" y="442"/>
                    <a:pt x="4284" y="1"/>
                    <a:pt x="3526"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1" name="Google Shape;4201;p72"/>
            <p:cNvSpPr/>
            <p:nvPr/>
          </p:nvSpPr>
          <p:spPr>
            <a:xfrm>
              <a:off x="5688800" y="1485400"/>
              <a:ext cx="192325" cy="186850"/>
            </a:xfrm>
            <a:custGeom>
              <a:avLst/>
              <a:gdLst/>
              <a:ahLst/>
              <a:cxnLst/>
              <a:rect l="l" t="t" r="r" b="b"/>
              <a:pathLst>
                <a:path w="7693" h="7474" extrusionOk="0">
                  <a:moveTo>
                    <a:pt x="3529" y="0"/>
                  </a:moveTo>
                  <a:cubicBezTo>
                    <a:pt x="3422" y="0"/>
                    <a:pt x="3314" y="9"/>
                    <a:pt x="3206" y="27"/>
                  </a:cubicBezTo>
                  <a:cubicBezTo>
                    <a:pt x="2332" y="174"/>
                    <a:pt x="1668" y="893"/>
                    <a:pt x="1591" y="1777"/>
                  </a:cubicBezTo>
                  <a:lnTo>
                    <a:pt x="1559" y="2150"/>
                  </a:lnTo>
                  <a:lnTo>
                    <a:pt x="1298" y="2266"/>
                  </a:lnTo>
                  <a:cubicBezTo>
                    <a:pt x="466" y="2629"/>
                    <a:pt x="1" y="3507"/>
                    <a:pt x="167" y="4401"/>
                  </a:cubicBezTo>
                  <a:cubicBezTo>
                    <a:pt x="331" y="5293"/>
                    <a:pt x="1081" y="5946"/>
                    <a:pt x="1987" y="5989"/>
                  </a:cubicBezTo>
                  <a:lnTo>
                    <a:pt x="2243" y="6001"/>
                  </a:lnTo>
                  <a:lnTo>
                    <a:pt x="2360" y="6280"/>
                  </a:lnTo>
                  <a:cubicBezTo>
                    <a:pt x="2667" y="7013"/>
                    <a:pt x="3377" y="7474"/>
                    <a:pt x="4151" y="7474"/>
                  </a:cubicBezTo>
                  <a:cubicBezTo>
                    <a:pt x="4251" y="7474"/>
                    <a:pt x="4352" y="7466"/>
                    <a:pt x="4453" y="7451"/>
                  </a:cubicBezTo>
                  <a:cubicBezTo>
                    <a:pt x="5341" y="7313"/>
                    <a:pt x="6013" y="6593"/>
                    <a:pt x="6092" y="5698"/>
                  </a:cubicBezTo>
                  <a:lnTo>
                    <a:pt x="6122" y="5344"/>
                  </a:lnTo>
                  <a:lnTo>
                    <a:pt x="6404" y="5223"/>
                  </a:lnTo>
                  <a:cubicBezTo>
                    <a:pt x="7225" y="4863"/>
                    <a:pt x="7692" y="3994"/>
                    <a:pt x="7539" y="3109"/>
                  </a:cubicBezTo>
                  <a:cubicBezTo>
                    <a:pt x="7387" y="2224"/>
                    <a:pt x="6653" y="1563"/>
                    <a:pt x="5758" y="1501"/>
                  </a:cubicBezTo>
                  <a:lnTo>
                    <a:pt x="5451" y="1480"/>
                  </a:lnTo>
                  <a:lnTo>
                    <a:pt x="5305" y="1152"/>
                  </a:lnTo>
                  <a:cubicBezTo>
                    <a:pt x="4988" y="442"/>
                    <a:pt x="4285" y="0"/>
                    <a:pt x="352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2" name="Google Shape;4202;p72"/>
            <p:cNvSpPr/>
            <p:nvPr/>
          </p:nvSpPr>
          <p:spPr>
            <a:xfrm>
              <a:off x="5013125" y="1581050"/>
              <a:ext cx="192275" cy="186900"/>
            </a:xfrm>
            <a:custGeom>
              <a:avLst/>
              <a:gdLst/>
              <a:ahLst/>
              <a:cxnLst/>
              <a:rect l="l" t="t" r="r" b="b"/>
              <a:pathLst>
                <a:path w="7691" h="7476" extrusionOk="0">
                  <a:moveTo>
                    <a:pt x="3525" y="0"/>
                  </a:moveTo>
                  <a:cubicBezTo>
                    <a:pt x="3419" y="0"/>
                    <a:pt x="3312" y="9"/>
                    <a:pt x="3204" y="27"/>
                  </a:cubicBezTo>
                  <a:cubicBezTo>
                    <a:pt x="2330" y="175"/>
                    <a:pt x="1665" y="895"/>
                    <a:pt x="1589" y="1778"/>
                  </a:cubicBezTo>
                  <a:lnTo>
                    <a:pt x="1557" y="2152"/>
                  </a:lnTo>
                  <a:lnTo>
                    <a:pt x="1299" y="2263"/>
                  </a:lnTo>
                  <a:cubicBezTo>
                    <a:pt x="466" y="2627"/>
                    <a:pt x="0" y="3506"/>
                    <a:pt x="165" y="4400"/>
                  </a:cubicBezTo>
                  <a:cubicBezTo>
                    <a:pt x="329" y="5293"/>
                    <a:pt x="1078" y="5948"/>
                    <a:pt x="1987" y="5990"/>
                  </a:cubicBezTo>
                  <a:lnTo>
                    <a:pt x="2243" y="6001"/>
                  </a:lnTo>
                  <a:lnTo>
                    <a:pt x="2359" y="6282"/>
                  </a:lnTo>
                  <a:cubicBezTo>
                    <a:pt x="2666" y="7013"/>
                    <a:pt x="3376" y="7475"/>
                    <a:pt x="4151" y="7475"/>
                  </a:cubicBezTo>
                  <a:cubicBezTo>
                    <a:pt x="4252" y="7475"/>
                    <a:pt x="4353" y="7467"/>
                    <a:pt x="4454" y="7453"/>
                  </a:cubicBezTo>
                  <a:cubicBezTo>
                    <a:pt x="5341" y="7314"/>
                    <a:pt x="6014" y="6593"/>
                    <a:pt x="6091" y="5700"/>
                  </a:cubicBezTo>
                  <a:lnTo>
                    <a:pt x="6122" y="5347"/>
                  </a:lnTo>
                  <a:lnTo>
                    <a:pt x="6398" y="5226"/>
                  </a:lnTo>
                  <a:cubicBezTo>
                    <a:pt x="7221" y="4867"/>
                    <a:pt x="7690" y="3997"/>
                    <a:pt x="7537" y="3112"/>
                  </a:cubicBezTo>
                  <a:cubicBezTo>
                    <a:pt x="7384" y="2226"/>
                    <a:pt x="6651" y="1564"/>
                    <a:pt x="5755" y="1502"/>
                  </a:cubicBezTo>
                  <a:lnTo>
                    <a:pt x="5448" y="1480"/>
                  </a:lnTo>
                  <a:lnTo>
                    <a:pt x="5303" y="1153"/>
                  </a:lnTo>
                  <a:cubicBezTo>
                    <a:pt x="4985" y="443"/>
                    <a:pt x="4284" y="0"/>
                    <a:pt x="352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3" name="Google Shape;4203;p72"/>
            <p:cNvSpPr/>
            <p:nvPr/>
          </p:nvSpPr>
          <p:spPr>
            <a:xfrm>
              <a:off x="4905450" y="1841125"/>
              <a:ext cx="192325" cy="186925"/>
            </a:xfrm>
            <a:custGeom>
              <a:avLst/>
              <a:gdLst/>
              <a:ahLst/>
              <a:cxnLst/>
              <a:rect l="l" t="t" r="r" b="b"/>
              <a:pathLst>
                <a:path w="7693" h="7477" extrusionOk="0">
                  <a:moveTo>
                    <a:pt x="3528" y="1"/>
                  </a:moveTo>
                  <a:cubicBezTo>
                    <a:pt x="3421" y="1"/>
                    <a:pt x="3314" y="10"/>
                    <a:pt x="3207" y="28"/>
                  </a:cubicBezTo>
                  <a:cubicBezTo>
                    <a:pt x="2333" y="176"/>
                    <a:pt x="1669" y="895"/>
                    <a:pt x="1592" y="1778"/>
                  </a:cubicBezTo>
                  <a:lnTo>
                    <a:pt x="1559" y="2152"/>
                  </a:lnTo>
                  <a:lnTo>
                    <a:pt x="1298" y="2267"/>
                  </a:lnTo>
                  <a:cubicBezTo>
                    <a:pt x="466" y="2630"/>
                    <a:pt x="0" y="3509"/>
                    <a:pt x="167" y="4402"/>
                  </a:cubicBezTo>
                  <a:cubicBezTo>
                    <a:pt x="332" y="5294"/>
                    <a:pt x="1080" y="5947"/>
                    <a:pt x="1988" y="5991"/>
                  </a:cubicBezTo>
                  <a:lnTo>
                    <a:pt x="2245" y="6002"/>
                  </a:lnTo>
                  <a:lnTo>
                    <a:pt x="2361" y="6281"/>
                  </a:lnTo>
                  <a:cubicBezTo>
                    <a:pt x="2668" y="7015"/>
                    <a:pt x="3378" y="7477"/>
                    <a:pt x="4153" y="7477"/>
                  </a:cubicBezTo>
                  <a:cubicBezTo>
                    <a:pt x="4253" y="7477"/>
                    <a:pt x="4354" y="7469"/>
                    <a:pt x="4453" y="7453"/>
                  </a:cubicBezTo>
                  <a:cubicBezTo>
                    <a:pt x="5339" y="7314"/>
                    <a:pt x="6013" y="6594"/>
                    <a:pt x="6092" y="5699"/>
                  </a:cubicBezTo>
                  <a:lnTo>
                    <a:pt x="6123" y="5346"/>
                  </a:lnTo>
                  <a:lnTo>
                    <a:pt x="6401" y="5225"/>
                  </a:lnTo>
                  <a:cubicBezTo>
                    <a:pt x="7224" y="4865"/>
                    <a:pt x="7692" y="3996"/>
                    <a:pt x="7539" y="3111"/>
                  </a:cubicBezTo>
                  <a:cubicBezTo>
                    <a:pt x="7388" y="2227"/>
                    <a:pt x="6655" y="1564"/>
                    <a:pt x="5759" y="1503"/>
                  </a:cubicBezTo>
                  <a:lnTo>
                    <a:pt x="5451" y="1481"/>
                  </a:lnTo>
                  <a:lnTo>
                    <a:pt x="5305" y="1153"/>
                  </a:lnTo>
                  <a:cubicBezTo>
                    <a:pt x="4987" y="444"/>
                    <a:pt x="4284" y="1"/>
                    <a:pt x="352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4" name="Google Shape;4204;p72"/>
            <p:cNvSpPr/>
            <p:nvPr/>
          </p:nvSpPr>
          <p:spPr>
            <a:xfrm>
              <a:off x="4790625" y="1025550"/>
              <a:ext cx="1363675" cy="1360575"/>
            </a:xfrm>
            <a:custGeom>
              <a:avLst/>
              <a:gdLst/>
              <a:ahLst/>
              <a:cxnLst/>
              <a:rect l="l" t="t" r="r" b="b"/>
              <a:pathLst>
                <a:path w="54547" h="54423" extrusionOk="0">
                  <a:moveTo>
                    <a:pt x="27273" y="0"/>
                  </a:moveTo>
                  <a:cubicBezTo>
                    <a:pt x="24912" y="0"/>
                    <a:pt x="22847" y="2021"/>
                    <a:pt x="20669" y="2602"/>
                  </a:cubicBezTo>
                  <a:cubicBezTo>
                    <a:pt x="18414" y="3202"/>
                    <a:pt x="15620" y="2498"/>
                    <a:pt x="13646" y="3635"/>
                  </a:cubicBezTo>
                  <a:cubicBezTo>
                    <a:pt x="11643" y="4791"/>
                    <a:pt x="10856" y="7572"/>
                    <a:pt x="9228" y="9192"/>
                  </a:cubicBezTo>
                  <a:cubicBezTo>
                    <a:pt x="7601" y="10813"/>
                    <a:pt x="4819" y="11593"/>
                    <a:pt x="3657" y="13591"/>
                  </a:cubicBezTo>
                  <a:cubicBezTo>
                    <a:pt x="2513" y="15563"/>
                    <a:pt x="3211" y="18357"/>
                    <a:pt x="2607" y="20610"/>
                  </a:cubicBezTo>
                  <a:cubicBezTo>
                    <a:pt x="2023" y="22787"/>
                    <a:pt x="0" y="24851"/>
                    <a:pt x="0" y="27212"/>
                  </a:cubicBezTo>
                  <a:cubicBezTo>
                    <a:pt x="0" y="29573"/>
                    <a:pt x="2023" y="31636"/>
                    <a:pt x="2607" y="33813"/>
                  </a:cubicBezTo>
                  <a:cubicBezTo>
                    <a:pt x="3211" y="36065"/>
                    <a:pt x="2513" y="38861"/>
                    <a:pt x="3657" y="40832"/>
                  </a:cubicBezTo>
                  <a:cubicBezTo>
                    <a:pt x="4818" y="42831"/>
                    <a:pt x="7601" y="43610"/>
                    <a:pt x="9228" y="45231"/>
                  </a:cubicBezTo>
                  <a:cubicBezTo>
                    <a:pt x="10856" y="46852"/>
                    <a:pt x="11644" y="49634"/>
                    <a:pt x="13646" y="50789"/>
                  </a:cubicBezTo>
                  <a:cubicBezTo>
                    <a:pt x="15621" y="51926"/>
                    <a:pt x="18416" y="51222"/>
                    <a:pt x="20670" y="51822"/>
                  </a:cubicBezTo>
                  <a:cubicBezTo>
                    <a:pt x="22848" y="52402"/>
                    <a:pt x="24913" y="54423"/>
                    <a:pt x="27274" y="54423"/>
                  </a:cubicBezTo>
                  <a:cubicBezTo>
                    <a:pt x="29635" y="54423"/>
                    <a:pt x="31700" y="52402"/>
                    <a:pt x="33878" y="51822"/>
                  </a:cubicBezTo>
                  <a:cubicBezTo>
                    <a:pt x="36132" y="51222"/>
                    <a:pt x="38926" y="51926"/>
                    <a:pt x="40899" y="50789"/>
                  </a:cubicBezTo>
                  <a:cubicBezTo>
                    <a:pt x="42904" y="49632"/>
                    <a:pt x="43691" y="46851"/>
                    <a:pt x="45317" y="45231"/>
                  </a:cubicBezTo>
                  <a:cubicBezTo>
                    <a:pt x="46946" y="43610"/>
                    <a:pt x="49728" y="42830"/>
                    <a:pt x="50890" y="40832"/>
                  </a:cubicBezTo>
                  <a:cubicBezTo>
                    <a:pt x="52033" y="38861"/>
                    <a:pt x="51335" y="36066"/>
                    <a:pt x="51940" y="33813"/>
                  </a:cubicBezTo>
                  <a:cubicBezTo>
                    <a:pt x="52523" y="31636"/>
                    <a:pt x="54546" y="29573"/>
                    <a:pt x="54546" y="27212"/>
                  </a:cubicBezTo>
                  <a:cubicBezTo>
                    <a:pt x="54546" y="24851"/>
                    <a:pt x="52523" y="22789"/>
                    <a:pt x="51939" y="20610"/>
                  </a:cubicBezTo>
                  <a:cubicBezTo>
                    <a:pt x="51334" y="18358"/>
                    <a:pt x="52032" y="15563"/>
                    <a:pt x="50887" y="13591"/>
                  </a:cubicBezTo>
                  <a:cubicBezTo>
                    <a:pt x="49728" y="11593"/>
                    <a:pt x="46945" y="10813"/>
                    <a:pt x="45316" y="9192"/>
                  </a:cubicBezTo>
                  <a:cubicBezTo>
                    <a:pt x="43690" y="7571"/>
                    <a:pt x="42901" y="4790"/>
                    <a:pt x="40898" y="3635"/>
                  </a:cubicBezTo>
                  <a:cubicBezTo>
                    <a:pt x="38924" y="2498"/>
                    <a:pt x="36131" y="3201"/>
                    <a:pt x="33877" y="2602"/>
                  </a:cubicBezTo>
                  <a:cubicBezTo>
                    <a:pt x="31698" y="2021"/>
                    <a:pt x="29634" y="0"/>
                    <a:pt x="272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05" name="Google Shape;4205;p72"/>
            <p:cNvSpPr/>
            <p:nvPr/>
          </p:nvSpPr>
          <p:spPr>
            <a:xfrm>
              <a:off x="4871600" y="1106350"/>
              <a:ext cx="1201750" cy="1198975"/>
            </a:xfrm>
            <a:custGeom>
              <a:avLst/>
              <a:gdLst/>
              <a:ahLst/>
              <a:cxnLst/>
              <a:rect l="l" t="t" r="r" b="b"/>
              <a:pathLst>
                <a:path w="48070" h="47959" extrusionOk="0">
                  <a:moveTo>
                    <a:pt x="24035" y="0"/>
                  </a:moveTo>
                  <a:cubicBezTo>
                    <a:pt x="17660" y="0"/>
                    <a:pt x="11547" y="2527"/>
                    <a:pt x="7040" y="7024"/>
                  </a:cubicBezTo>
                  <a:cubicBezTo>
                    <a:pt x="2533" y="11521"/>
                    <a:pt x="1" y="17620"/>
                    <a:pt x="1" y="23980"/>
                  </a:cubicBezTo>
                  <a:cubicBezTo>
                    <a:pt x="1" y="30339"/>
                    <a:pt x="2533" y="36439"/>
                    <a:pt x="7040" y="40935"/>
                  </a:cubicBezTo>
                  <a:cubicBezTo>
                    <a:pt x="11547" y="45433"/>
                    <a:pt x="17660" y="47959"/>
                    <a:pt x="24035" y="47959"/>
                  </a:cubicBezTo>
                  <a:cubicBezTo>
                    <a:pt x="30409" y="47959"/>
                    <a:pt x="36523" y="45433"/>
                    <a:pt x="41030" y="40935"/>
                  </a:cubicBezTo>
                  <a:cubicBezTo>
                    <a:pt x="45537" y="36439"/>
                    <a:pt x="48069" y="30339"/>
                    <a:pt x="48069" y="23980"/>
                  </a:cubicBezTo>
                  <a:cubicBezTo>
                    <a:pt x="48069" y="17620"/>
                    <a:pt x="45537" y="11521"/>
                    <a:pt x="41030" y="7024"/>
                  </a:cubicBezTo>
                  <a:cubicBezTo>
                    <a:pt x="36523" y="2527"/>
                    <a:pt x="30409" y="0"/>
                    <a:pt x="240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206" name="Google Shape;4206;p72"/>
            <p:cNvSpPr/>
            <p:nvPr/>
          </p:nvSpPr>
          <p:spPr>
            <a:xfrm>
              <a:off x="5125700" y="1066725"/>
              <a:ext cx="619975" cy="918350"/>
            </a:xfrm>
            <a:custGeom>
              <a:avLst/>
              <a:gdLst/>
              <a:ahLst/>
              <a:cxnLst/>
              <a:rect l="l" t="t" r="r" b="b"/>
              <a:pathLst>
                <a:path w="24799" h="36734" extrusionOk="0">
                  <a:moveTo>
                    <a:pt x="21442" y="0"/>
                  </a:moveTo>
                  <a:cubicBezTo>
                    <a:pt x="21411" y="0"/>
                    <a:pt x="21380" y="1"/>
                    <a:pt x="21349" y="4"/>
                  </a:cubicBezTo>
                  <a:cubicBezTo>
                    <a:pt x="17855" y="308"/>
                    <a:pt x="17551" y="13376"/>
                    <a:pt x="17551" y="13376"/>
                  </a:cubicBezTo>
                  <a:cubicBezTo>
                    <a:pt x="17551" y="13376"/>
                    <a:pt x="16902" y="11840"/>
                    <a:pt x="15240" y="11840"/>
                  </a:cubicBezTo>
                  <a:cubicBezTo>
                    <a:pt x="15017" y="11840"/>
                    <a:pt x="14774" y="11868"/>
                    <a:pt x="14513" y="11931"/>
                  </a:cubicBezTo>
                  <a:cubicBezTo>
                    <a:pt x="12310" y="12462"/>
                    <a:pt x="11778" y="14058"/>
                    <a:pt x="11778" y="14058"/>
                  </a:cubicBezTo>
                  <a:cubicBezTo>
                    <a:pt x="10996" y="13179"/>
                    <a:pt x="10246" y="12881"/>
                    <a:pt x="9588" y="12881"/>
                  </a:cubicBezTo>
                  <a:cubicBezTo>
                    <a:pt x="8199" y="12881"/>
                    <a:pt x="7220" y="14210"/>
                    <a:pt x="7220" y="14210"/>
                  </a:cubicBezTo>
                  <a:cubicBezTo>
                    <a:pt x="7220" y="14210"/>
                    <a:pt x="5929" y="10031"/>
                    <a:pt x="5548" y="8892"/>
                  </a:cubicBezTo>
                  <a:cubicBezTo>
                    <a:pt x="5207" y="7870"/>
                    <a:pt x="4683" y="4338"/>
                    <a:pt x="2931" y="4338"/>
                  </a:cubicBezTo>
                  <a:cubicBezTo>
                    <a:pt x="2731" y="4338"/>
                    <a:pt x="2515" y="4384"/>
                    <a:pt x="2281" y="4485"/>
                  </a:cubicBezTo>
                  <a:cubicBezTo>
                    <a:pt x="1" y="5472"/>
                    <a:pt x="1216" y="11094"/>
                    <a:pt x="2660" y="17932"/>
                  </a:cubicBezTo>
                  <a:cubicBezTo>
                    <a:pt x="4104" y="24770"/>
                    <a:pt x="6990" y="35558"/>
                    <a:pt x="6990" y="35558"/>
                  </a:cubicBezTo>
                  <a:cubicBezTo>
                    <a:pt x="8661" y="36427"/>
                    <a:pt x="10605" y="36734"/>
                    <a:pt x="12520" y="36734"/>
                  </a:cubicBezTo>
                  <a:cubicBezTo>
                    <a:pt x="17136" y="36734"/>
                    <a:pt x="21576" y="34949"/>
                    <a:pt x="21576" y="34949"/>
                  </a:cubicBezTo>
                  <a:cubicBezTo>
                    <a:pt x="21576" y="34949"/>
                    <a:pt x="24388" y="24922"/>
                    <a:pt x="24388" y="23098"/>
                  </a:cubicBezTo>
                  <a:cubicBezTo>
                    <a:pt x="24388" y="21276"/>
                    <a:pt x="22261" y="16489"/>
                    <a:pt x="22261" y="16489"/>
                  </a:cubicBezTo>
                  <a:cubicBezTo>
                    <a:pt x="22261" y="16489"/>
                    <a:pt x="24798" y="0"/>
                    <a:pt x="2144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207" name="Google Shape;4207;p72"/>
            <p:cNvSpPr/>
            <p:nvPr/>
          </p:nvSpPr>
          <p:spPr>
            <a:xfrm>
              <a:off x="5286900" y="1415600"/>
              <a:ext cx="178800" cy="279075"/>
            </a:xfrm>
            <a:custGeom>
              <a:avLst/>
              <a:gdLst/>
              <a:ahLst/>
              <a:cxnLst/>
              <a:rect l="l" t="t" r="r" b="b"/>
              <a:pathLst>
                <a:path w="7152" h="11163" extrusionOk="0">
                  <a:moveTo>
                    <a:pt x="5328" y="0"/>
                  </a:moveTo>
                  <a:cubicBezTo>
                    <a:pt x="5317" y="0"/>
                    <a:pt x="5306" y="2"/>
                    <a:pt x="5295" y="6"/>
                  </a:cubicBezTo>
                  <a:cubicBezTo>
                    <a:pt x="5241" y="24"/>
                    <a:pt x="5211" y="84"/>
                    <a:pt x="5231" y="138"/>
                  </a:cubicBezTo>
                  <a:cubicBezTo>
                    <a:pt x="5236" y="153"/>
                    <a:pt x="5767" y="1703"/>
                    <a:pt x="6328" y="4343"/>
                  </a:cubicBezTo>
                  <a:cubicBezTo>
                    <a:pt x="6934" y="7193"/>
                    <a:pt x="6878" y="9074"/>
                    <a:pt x="6153" y="10092"/>
                  </a:cubicBezTo>
                  <a:cubicBezTo>
                    <a:pt x="5808" y="10575"/>
                    <a:pt x="5303" y="10860"/>
                    <a:pt x="4651" y="10941"/>
                  </a:cubicBezTo>
                  <a:cubicBezTo>
                    <a:pt x="4574" y="10951"/>
                    <a:pt x="4498" y="10956"/>
                    <a:pt x="4424" y="10956"/>
                  </a:cubicBezTo>
                  <a:cubicBezTo>
                    <a:pt x="2064" y="10956"/>
                    <a:pt x="1051" y="6178"/>
                    <a:pt x="720" y="4076"/>
                  </a:cubicBezTo>
                  <a:cubicBezTo>
                    <a:pt x="232" y="985"/>
                    <a:pt x="826" y="345"/>
                    <a:pt x="840" y="332"/>
                  </a:cubicBezTo>
                  <a:cubicBezTo>
                    <a:pt x="882" y="294"/>
                    <a:pt x="885" y="229"/>
                    <a:pt x="848" y="187"/>
                  </a:cubicBezTo>
                  <a:cubicBezTo>
                    <a:pt x="827" y="163"/>
                    <a:pt x="798" y="152"/>
                    <a:pt x="770" y="152"/>
                  </a:cubicBezTo>
                  <a:cubicBezTo>
                    <a:pt x="745" y="152"/>
                    <a:pt x="720" y="160"/>
                    <a:pt x="701" y="178"/>
                  </a:cubicBezTo>
                  <a:cubicBezTo>
                    <a:pt x="673" y="203"/>
                    <a:pt x="0" y="842"/>
                    <a:pt x="516" y="4108"/>
                  </a:cubicBezTo>
                  <a:cubicBezTo>
                    <a:pt x="856" y="6266"/>
                    <a:pt x="1908" y="11163"/>
                    <a:pt x="4427" y="11163"/>
                  </a:cubicBezTo>
                  <a:cubicBezTo>
                    <a:pt x="4510" y="11163"/>
                    <a:pt x="4592" y="11156"/>
                    <a:pt x="4676" y="11147"/>
                  </a:cubicBezTo>
                  <a:cubicBezTo>
                    <a:pt x="5390" y="11059"/>
                    <a:pt x="5943" y="10743"/>
                    <a:pt x="6322" y="10211"/>
                  </a:cubicBezTo>
                  <a:cubicBezTo>
                    <a:pt x="7082" y="9143"/>
                    <a:pt x="7151" y="7210"/>
                    <a:pt x="6532" y="4298"/>
                  </a:cubicBezTo>
                  <a:cubicBezTo>
                    <a:pt x="5967" y="1645"/>
                    <a:pt x="5432" y="85"/>
                    <a:pt x="5427" y="70"/>
                  </a:cubicBezTo>
                  <a:cubicBezTo>
                    <a:pt x="5412" y="27"/>
                    <a:pt x="5372" y="0"/>
                    <a:pt x="532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08" name="Google Shape;4208;p72"/>
            <p:cNvSpPr/>
            <p:nvPr/>
          </p:nvSpPr>
          <p:spPr>
            <a:xfrm>
              <a:off x="5452550" y="1398475"/>
              <a:ext cx="135950" cy="269575"/>
            </a:xfrm>
            <a:custGeom>
              <a:avLst/>
              <a:gdLst/>
              <a:ahLst/>
              <a:cxnLst/>
              <a:rect l="l" t="t" r="r" b="b"/>
              <a:pathLst>
                <a:path w="5438" h="10783" extrusionOk="0">
                  <a:moveTo>
                    <a:pt x="4476" y="0"/>
                  </a:moveTo>
                  <a:cubicBezTo>
                    <a:pt x="4471" y="0"/>
                    <a:pt x="4465" y="1"/>
                    <a:pt x="4460" y="2"/>
                  </a:cubicBezTo>
                  <a:cubicBezTo>
                    <a:pt x="4403" y="9"/>
                    <a:pt x="4365" y="61"/>
                    <a:pt x="4372" y="118"/>
                  </a:cubicBezTo>
                  <a:cubicBezTo>
                    <a:pt x="4380" y="159"/>
                    <a:pt x="4981" y="4308"/>
                    <a:pt x="5055" y="5579"/>
                  </a:cubicBezTo>
                  <a:cubicBezTo>
                    <a:pt x="5224" y="8432"/>
                    <a:pt x="4437" y="10142"/>
                    <a:pt x="2781" y="10525"/>
                  </a:cubicBezTo>
                  <a:cubicBezTo>
                    <a:pt x="2638" y="10558"/>
                    <a:pt x="2501" y="10574"/>
                    <a:pt x="2368" y="10574"/>
                  </a:cubicBezTo>
                  <a:cubicBezTo>
                    <a:pt x="2046" y="10574"/>
                    <a:pt x="1755" y="10477"/>
                    <a:pt x="1497" y="10284"/>
                  </a:cubicBezTo>
                  <a:cubicBezTo>
                    <a:pt x="358" y="9426"/>
                    <a:pt x="212" y="6960"/>
                    <a:pt x="211" y="6936"/>
                  </a:cubicBezTo>
                  <a:cubicBezTo>
                    <a:pt x="209" y="6882"/>
                    <a:pt x="159" y="6838"/>
                    <a:pt x="110" y="6838"/>
                  </a:cubicBezTo>
                  <a:cubicBezTo>
                    <a:pt x="107" y="6838"/>
                    <a:pt x="104" y="6838"/>
                    <a:pt x="102" y="6838"/>
                  </a:cubicBezTo>
                  <a:cubicBezTo>
                    <a:pt x="45" y="6842"/>
                    <a:pt x="1" y="6890"/>
                    <a:pt x="4" y="6947"/>
                  </a:cubicBezTo>
                  <a:cubicBezTo>
                    <a:pt x="9" y="7053"/>
                    <a:pt x="155" y="9533"/>
                    <a:pt x="1373" y="10450"/>
                  </a:cubicBezTo>
                  <a:cubicBezTo>
                    <a:pt x="1667" y="10671"/>
                    <a:pt x="1999" y="10783"/>
                    <a:pt x="2366" y="10783"/>
                  </a:cubicBezTo>
                  <a:cubicBezTo>
                    <a:pt x="2515" y="10783"/>
                    <a:pt x="2669" y="10764"/>
                    <a:pt x="2827" y="10727"/>
                  </a:cubicBezTo>
                  <a:cubicBezTo>
                    <a:pt x="4596" y="10319"/>
                    <a:pt x="5437" y="8535"/>
                    <a:pt x="5262" y="5568"/>
                  </a:cubicBezTo>
                  <a:cubicBezTo>
                    <a:pt x="5188" y="4287"/>
                    <a:pt x="4585" y="130"/>
                    <a:pt x="4578" y="89"/>
                  </a:cubicBezTo>
                  <a:cubicBezTo>
                    <a:pt x="4570" y="38"/>
                    <a:pt x="4527" y="0"/>
                    <a:pt x="44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09" name="Google Shape;4209;p72"/>
            <p:cNvSpPr/>
            <p:nvPr/>
          </p:nvSpPr>
          <p:spPr>
            <a:xfrm>
              <a:off x="5426125" y="1654200"/>
              <a:ext cx="63750" cy="130150"/>
            </a:xfrm>
            <a:custGeom>
              <a:avLst/>
              <a:gdLst/>
              <a:ahLst/>
              <a:cxnLst/>
              <a:rect l="l" t="t" r="r" b="b"/>
              <a:pathLst>
                <a:path w="2550" h="5206" extrusionOk="0">
                  <a:moveTo>
                    <a:pt x="2432" y="1"/>
                  </a:moveTo>
                  <a:cubicBezTo>
                    <a:pt x="2401" y="1"/>
                    <a:pt x="2370" y="14"/>
                    <a:pt x="2351" y="41"/>
                  </a:cubicBezTo>
                  <a:cubicBezTo>
                    <a:pt x="1210" y="1515"/>
                    <a:pt x="400" y="3256"/>
                    <a:pt x="12" y="5080"/>
                  </a:cubicBezTo>
                  <a:cubicBezTo>
                    <a:pt x="0" y="5137"/>
                    <a:pt x="34" y="5192"/>
                    <a:pt x="91" y="5203"/>
                  </a:cubicBezTo>
                  <a:cubicBezTo>
                    <a:pt x="99" y="5204"/>
                    <a:pt x="105" y="5205"/>
                    <a:pt x="113" y="5205"/>
                  </a:cubicBezTo>
                  <a:cubicBezTo>
                    <a:pt x="162" y="5205"/>
                    <a:pt x="204" y="5173"/>
                    <a:pt x="213" y="5123"/>
                  </a:cubicBezTo>
                  <a:cubicBezTo>
                    <a:pt x="595" y="3331"/>
                    <a:pt x="1391" y="1618"/>
                    <a:pt x="2513" y="168"/>
                  </a:cubicBezTo>
                  <a:cubicBezTo>
                    <a:pt x="2549" y="123"/>
                    <a:pt x="2540" y="57"/>
                    <a:pt x="2496" y="23"/>
                  </a:cubicBezTo>
                  <a:cubicBezTo>
                    <a:pt x="2477" y="8"/>
                    <a:pt x="2454" y="1"/>
                    <a:pt x="243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10" name="Google Shape;4210;p72"/>
            <p:cNvSpPr/>
            <p:nvPr/>
          </p:nvSpPr>
          <p:spPr>
            <a:xfrm>
              <a:off x="5454300" y="1402500"/>
              <a:ext cx="281100" cy="255975"/>
            </a:xfrm>
            <a:custGeom>
              <a:avLst/>
              <a:gdLst/>
              <a:ahLst/>
              <a:cxnLst/>
              <a:rect l="l" t="t" r="r" b="b"/>
              <a:pathLst>
                <a:path w="11244" h="10239" extrusionOk="0">
                  <a:moveTo>
                    <a:pt x="2569" y="1"/>
                  </a:moveTo>
                  <a:cubicBezTo>
                    <a:pt x="1715" y="1"/>
                    <a:pt x="1016" y="219"/>
                    <a:pt x="761" y="856"/>
                  </a:cubicBezTo>
                  <a:cubicBezTo>
                    <a:pt x="1" y="2755"/>
                    <a:pt x="2242" y="5414"/>
                    <a:pt x="4825" y="5833"/>
                  </a:cubicBezTo>
                  <a:lnTo>
                    <a:pt x="5394" y="6098"/>
                  </a:lnTo>
                  <a:lnTo>
                    <a:pt x="4786" y="10238"/>
                  </a:lnTo>
                  <a:lnTo>
                    <a:pt x="11244" y="9669"/>
                  </a:lnTo>
                  <a:lnTo>
                    <a:pt x="9117" y="3058"/>
                  </a:lnTo>
                  <a:cubicBezTo>
                    <a:pt x="9117" y="3058"/>
                    <a:pt x="8205" y="1236"/>
                    <a:pt x="7218" y="1008"/>
                  </a:cubicBezTo>
                  <a:cubicBezTo>
                    <a:pt x="6561" y="856"/>
                    <a:pt x="4262" y="1"/>
                    <a:pt x="256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211" name="Google Shape;4211;p72"/>
            <p:cNvSpPr/>
            <p:nvPr/>
          </p:nvSpPr>
          <p:spPr>
            <a:xfrm>
              <a:off x="5469775" y="1399275"/>
              <a:ext cx="215375" cy="168925"/>
            </a:xfrm>
            <a:custGeom>
              <a:avLst/>
              <a:gdLst/>
              <a:ahLst/>
              <a:cxnLst/>
              <a:rect l="l" t="t" r="r" b="b"/>
              <a:pathLst>
                <a:path w="8615" h="6757" extrusionOk="0">
                  <a:moveTo>
                    <a:pt x="1867" y="0"/>
                  </a:moveTo>
                  <a:cubicBezTo>
                    <a:pt x="1442" y="0"/>
                    <a:pt x="1087" y="89"/>
                    <a:pt x="864" y="312"/>
                  </a:cubicBezTo>
                  <a:cubicBezTo>
                    <a:pt x="247" y="929"/>
                    <a:pt x="1" y="1847"/>
                    <a:pt x="208" y="2765"/>
                  </a:cubicBezTo>
                  <a:cubicBezTo>
                    <a:pt x="469" y="3920"/>
                    <a:pt x="1378" y="4877"/>
                    <a:pt x="2640" y="5327"/>
                  </a:cubicBezTo>
                  <a:cubicBezTo>
                    <a:pt x="4602" y="6025"/>
                    <a:pt x="5508" y="6729"/>
                    <a:pt x="5518" y="6735"/>
                  </a:cubicBezTo>
                  <a:cubicBezTo>
                    <a:pt x="5537" y="6750"/>
                    <a:pt x="5560" y="6757"/>
                    <a:pt x="5581" y="6757"/>
                  </a:cubicBezTo>
                  <a:cubicBezTo>
                    <a:pt x="5612" y="6757"/>
                    <a:pt x="5643" y="6744"/>
                    <a:pt x="5663" y="6718"/>
                  </a:cubicBezTo>
                  <a:cubicBezTo>
                    <a:pt x="5699" y="6672"/>
                    <a:pt x="5690" y="6608"/>
                    <a:pt x="5646" y="6572"/>
                  </a:cubicBezTo>
                  <a:cubicBezTo>
                    <a:pt x="5608" y="6544"/>
                    <a:pt x="4707" y="5843"/>
                    <a:pt x="2710" y="5131"/>
                  </a:cubicBezTo>
                  <a:cubicBezTo>
                    <a:pt x="1514" y="4707"/>
                    <a:pt x="656" y="3803"/>
                    <a:pt x="411" y="2719"/>
                  </a:cubicBezTo>
                  <a:cubicBezTo>
                    <a:pt x="221" y="1871"/>
                    <a:pt x="445" y="1026"/>
                    <a:pt x="1012" y="459"/>
                  </a:cubicBezTo>
                  <a:cubicBezTo>
                    <a:pt x="1195" y="276"/>
                    <a:pt x="1495" y="203"/>
                    <a:pt x="1863" y="203"/>
                  </a:cubicBezTo>
                  <a:cubicBezTo>
                    <a:pt x="3064" y="203"/>
                    <a:pt x="4980" y="991"/>
                    <a:pt x="5825" y="1339"/>
                  </a:cubicBezTo>
                  <a:lnTo>
                    <a:pt x="6028" y="1422"/>
                  </a:lnTo>
                  <a:cubicBezTo>
                    <a:pt x="7791" y="2138"/>
                    <a:pt x="8400" y="3226"/>
                    <a:pt x="8406" y="3237"/>
                  </a:cubicBezTo>
                  <a:cubicBezTo>
                    <a:pt x="8425" y="3271"/>
                    <a:pt x="8460" y="3290"/>
                    <a:pt x="8497" y="3290"/>
                  </a:cubicBezTo>
                  <a:cubicBezTo>
                    <a:pt x="8514" y="3290"/>
                    <a:pt x="8531" y="3286"/>
                    <a:pt x="8547" y="3278"/>
                  </a:cubicBezTo>
                  <a:cubicBezTo>
                    <a:pt x="8597" y="3251"/>
                    <a:pt x="8615" y="3187"/>
                    <a:pt x="8588" y="3138"/>
                  </a:cubicBezTo>
                  <a:cubicBezTo>
                    <a:pt x="8562" y="3090"/>
                    <a:pt x="7941" y="1976"/>
                    <a:pt x="6105" y="1230"/>
                  </a:cubicBezTo>
                  <a:lnTo>
                    <a:pt x="5903" y="1147"/>
                  </a:lnTo>
                  <a:cubicBezTo>
                    <a:pt x="4973" y="765"/>
                    <a:pt x="3116" y="0"/>
                    <a:pt x="18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12" name="Google Shape;4212;p72"/>
            <p:cNvSpPr/>
            <p:nvPr/>
          </p:nvSpPr>
          <p:spPr>
            <a:xfrm>
              <a:off x="5076325" y="1844325"/>
              <a:ext cx="362350" cy="270000"/>
            </a:xfrm>
            <a:custGeom>
              <a:avLst/>
              <a:gdLst/>
              <a:ahLst/>
              <a:cxnLst/>
              <a:rect l="l" t="t" r="r" b="b"/>
              <a:pathLst>
                <a:path w="14494" h="10800" extrusionOk="0">
                  <a:moveTo>
                    <a:pt x="5208" y="1"/>
                  </a:moveTo>
                  <a:cubicBezTo>
                    <a:pt x="4938" y="1"/>
                    <a:pt x="4671" y="19"/>
                    <a:pt x="4407" y="57"/>
                  </a:cubicBezTo>
                  <a:cubicBezTo>
                    <a:pt x="1251" y="517"/>
                    <a:pt x="1" y="3703"/>
                    <a:pt x="3002" y="6212"/>
                  </a:cubicBezTo>
                  <a:cubicBezTo>
                    <a:pt x="3002" y="6212"/>
                    <a:pt x="989" y="9175"/>
                    <a:pt x="3875" y="10580"/>
                  </a:cubicBezTo>
                  <a:cubicBezTo>
                    <a:pt x="4186" y="10732"/>
                    <a:pt x="4554" y="10799"/>
                    <a:pt x="4962" y="10799"/>
                  </a:cubicBezTo>
                  <a:cubicBezTo>
                    <a:pt x="8336" y="10799"/>
                    <a:pt x="14473" y="6174"/>
                    <a:pt x="14473" y="6174"/>
                  </a:cubicBezTo>
                  <a:lnTo>
                    <a:pt x="14482" y="5470"/>
                  </a:lnTo>
                  <a:lnTo>
                    <a:pt x="14484" y="5351"/>
                  </a:lnTo>
                  <a:lnTo>
                    <a:pt x="14484" y="5279"/>
                  </a:lnTo>
                  <a:lnTo>
                    <a:pt x="14487" y="5165"/>
                  </a:lnTo>
                  <a:lnTo>
                    <a:pt x="14493" y="4541"/>
                  </a:lnTo>
                  <a:lnTo>
                    <a:pt x="14473" y="4541"/>
                  </a:lnTo>
                  <a:cubicBezTo>
                    <a:pt x="14473" y="4541"/>
                    <a:pt x="9497" y="1"/>
                    <a:pt x="520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13" name="Google Shape;4213;p72"/>
            <p:cNvSpPr/>
            <p:nvPr/>
          </p:nvSpPr>
          <p:spPr>
            <a:xfrm>
              <a:off x="5150400" y="1856875"/>
              <a:ext cx="282325" cy="100500"/>
            </a:xfrm>
            <a:custGeom>
              <a:avLst/>
              <a:gdLst/>
              <a:ahLst/>
              <a:cxnLst/>
              <a:rect l="l" t="t" r="r" b="b"/>
              <a:pathLst>
                <a:path w="11293" h="4020" extrusionOk="0">
                  <a:moveTo>
                    <a:pt x="1804" y="0"/>
                  </a:moveTo>
                  <a:cubicBezTo>
                    <a:pt x="1289" y="0"/>
                    <a:pt x="928" y="149"/>
                    <a:pt x="799" y="505"/>
                  </a:cubicBezTo>
                  <a:cubicBezTo>
                    <a:pt x="0" y="2709"/>
                    <a:pt x="11293" y="4019"/>
                    <a:pt x="11293" y="4019"/>
                  </a:cubicBezTo>
                  <a:cubicBezTo>
                    <a:pt x="11293" y="4019"/>
                    <a:pt x="4477" y="0"/>
                    <a:pt x="180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14" name="Google Shape;4214;p72"/>
            <p:cNvSpPr/>
            <p:nvPr/>
          </p:nvSpPr>
          <p:spPr>
            <a:xfrm>
              <a:off x="5193700" y="1973425"/>
              <a:ext cx="244825" cy="60300"/>
            </a:xfrm>
            <a:custGeom>
              <a:avLst/>
              <a:gdLst/>
              <a:ahLst/>
              <a:cxnLst/>
              <a:rect l="l" t="t" r="r" b="b"/>
              <a:pathLst>
                <a:path w="9793" h="2412" extrusionOk="0">
                  <a:moveTo>
                    <a:pt x="9792" y="0"/>
                  </a:moveTo>
                  <a:cubicBezTo>
                    <a:pt x="8437" y="155"/>
                    <a:pt x="7270" y="229"/>
                    <a:pt x="6187" y="229"/>
                  </a:cubicBezTo>
                  <a:cubicBezTo>
                    <a:pt x="6052" y="229"/>
                    <a:pt x="5919" y="228"/>
                    <a:pt x="5787" y="225"/>
                  </a:cubicBezTo>
                  <a:cubicBezTo>
                    <a:pt x="5461" y="221"/>
                    <a:pt x="5132" y="210"/>
                    <a:pt x="4804" y="198"/>
                  </a:cubicBezTo>
                  <a:cubicBezTo>
                    <a:pt x="4356" y="184"/>
                    <a:pt x="3901" y="169"/>
                    <a:pt x="3446" y="169"/>
                  </a:cubicBezTo>
                  <a:cubicBezTo>
                    <a:pt x="2729" y="169"/>
                    <a:pt x="2009" y="205"/>
                    <a:pt x="1306" y="334"/>
                  </a:cubicBezTo>
                  <a:cubicBezTo>
                    <a:pt x="1027" y="386"/>
                    <a:pt x="735" y="455"/>
                    <a:pt x="487" y="613"/>
                  </a:cubicBezTo>
                  <a:cubicBezTo>
                    <a:pt x="205" y="792"/>
                    <a:pt x="31" y="1066"/>
                    <a:pt x="19" y="1345"/>
                  </a:cubicBezTo>
                  <a:cubicBezTo>
                    <a:pt x="0" y="1722"/>
                    <a:pt x="279" y="2043"/>
                    <a:pt x="565" y="2195"/>
                  </a:cubicBezTo>
                  <a:cubicBezTo>
                    <a:pt x="875" y="2358"/>
                    <a:pt x="1228" y="2393"/>
                    <a:pt x="1565" y="2404"/>
                  </a:cubicBezTo>
                  <a:cubicBezTo>
                    <a:pt x="1677" y="2408"/>
                    <a:pt x="1789" y="2411"/>
                    <a:pt x="1899" y="2411"/>
                  </a:cubicBezTo>
                  <a:cubicBezTo>
                    <a:pt x="3540" y="2411"/>
                    <a:pt x="5122" y="1977"/>
                    <a:pt x="6467" y="1549"/>
                  </a:cubicBezTo>
                  <a:cubicBezTo>
                    <a:pt x="7575" y="1194"/>
                    <a:pt x="8662" y="757"/>
                    <a:pt x="9713" y="333"/>
                  </a:cubicBezTo>
                  <a:cubicBezTo>
                    <a:pt x="9738" y="321"/>
                    <a:pt x="9764" y="313"/>
                    <a:pt x="9789" y="303"/>
                  </a:cubicBezTo>
                  <a:lnTo>
                    <a:pt x="9792" y="184"/>
                  </a:lnTo>
                  <a:lnTo>
                    <a:pt x="9792" y="184"/>
                  </a:lnTo>
                  <a:cubicBezTo>
                    <a:pt x="9752" y="197"/>
                    <a:pt x="9712" y="215"/>
                    <a:pt x="9671" y="231"/>
                  </a:cubicBezTo>
                  <a:cubicBezTo>
                    <a:pt x="8621" y="652"/>
                    <a:pt x="7537" y="1089"/>
                    <a:pt x="6435" y="1441"/>
                  </a:cubicBezTo>
                  <a:cubicBezTo>
                    <a:pt x="5099" y="1869"/>
                    <a:pt x="3529" y="2297"/>
                    <a:pt x="1908" y="2297"/>
                  </a:cubicBezTo>
                  <a:cubicBezTo>
                    <a:pt x="1795" y="2297"/>
                    <a:pt x="1682" y="2295"/>
                    <a:pt x="1569" y="2291"/>
                  </a:cubicBezTo>
                  <a:cubicBezTo>
                    <a:pt x="1245" y="2280"/>
                    <a:pt x="907" y="2247"/>
                    <a:pt x="619" y="2094"/>
                  </a:cubicBezTo>
                  <a:cubicBezTo>
                    <a:pt x="365" y="1959"/>
                    <a:pt x="115" y="1676"/>
                    <a:pt x="130" y="1348"/>
                  </a:cubicBezTo>
                  <a:cubicBezTo>
                    <a:pt x="139" y="1108"/>
                    <a:pt x="295" y="869"/>
                    <a:pt x="546" y="709"/>
                  </a:cubicBezTo>
                  <a:cubicBezTo>
                    <a:pt x="777" y="559"/>
                    <a:pt x="1056" y="494"/>
                    <a:pt x="1325" y="445"/>
                  </a:cubicBezTo>
                  <a:cubicBezTo>
                    <a:pt x="2020" y="318"/>
                    <a:pt x="2729" y="282"/>
                    <a:pt x="3439" y="282"/>
                  </a:cubicBezTo>
                  <a:cubicBezTo>
                    <a:pt x="3897" y="282"/>
                    <a:pt x="4352" y="297"/>
                    <a:pt x="4802" y="311"/>
                  </a:cubicBezTo>
                  <a:cubicBezTo>
                    <a:pt x="5129" y="323"/>
                    <a:pt x="5457" y="333"/>
                    <a:pt x="5785" y="339"/>
                  </a:cubicBezTo>
                  <a:cubicBezTo>
                    <a:pt x="5914" y="341"/>
                    <a:pt x="6044" y="342"/>
                    <a:pt x="6174" y="342"/>
                  </a:cubicBezTo>
                  <a:cubicBezTo>
                    <a:pt x="7259" y="342"/>
                    <a:pt x="8429" y="266"/>
                    <a:pt x="9789" y="114"/>
                  </a:cubicBezTo>
                  <a:lnTo>
                    <a:pt x="979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15" name="Google Shape;4215;p72"/>
            <p:cNvSpPr/>
            <p:nvPr/>
          </p:nvSpPr>
          <p:spPr>
            <a:xfrm>
              <a:off x="5535950" y="1839350"/>
              <a:ext cx="362350" cy="270000"/>
            </a:xfrm>
            <a:custGeom>
              <a:avLst/>
              <a:gdLst/>
              <a:ahLst/>
              <a:cxnLst/>
              <a:rect l="l" t="t" r="r" b="b"/>
              <a:pathLst>
                <a:path w="14494" h="10800" extrusionOk="0">
                  <a:moveTo>
                    <a:pt x="9287" y="0"/>
                  </a:moveTo>
                  <a:cubicBezTo>
                    <a:pt x="4997" y="0"/>
                    <a:pt x="21" y="4540"/>
                    <a:pt x="21" y="4540"/>
                  </a:cubicBezTo>
                  <a:lnTo>
                    <a:pt x="1" y="4540"/>
                  </a:lnTo>
                  <a:lnTo>
                    <a:pt x="7" y="5165"/>
                  </a:lnTo>
                  <a:lnTo>
                    <a:pt x="10" y="5280"/>
                  </a:lnTo>
                  <a:lnTo>
                    <a:pt x="10" y="5352"/>
                  </a:lnTo>
                  <a:lnTo>
                    <a:pt x="12" y="5470"/>
                  </a:lnTo>
                  <a:lnTo>
                    <a:pt x="21" y="6175"/>
                  </a:lnTo>
                  <a:cubicBezTo>
                    <a:pt x="21" y="6175"/>
                    <a:pt x="6157" y="10799"/>
                    <a:pt x="9530" y="10799"/>
                  </a:cubicBezTo>
                  <a:cubicBezTo>
                    <a:pt x="9939" y="10799"/>
                    <a:pt x="10307" y="10731"/>
                    <a:pt x="10618" y="10579"/>
                  </a:cubicBezTo>
                  <a:cubicBezTo>
                    <a:pt x="13504" y="9174"/>
                    <a:pt x="11492" y="6212"/>
                    <a:pt x="11492" y="6212"/>
                  </a:cubicBezTo>
                  <a:cubicBezTo>
                    <a:pt x="14493" y="3703"/>
                    <a:pt x="13241" y="517"/>
                    <a:pt x="10086" y="56"/>
                  </a:cubicBezTo>
                  <a:cubicBezTo>
                    <a:pt x="9824" y="18"/>
                    <a:pt x="9557" y="0"/>
                    <a:pt x="92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16" name="Google Shape;4216;p72"/>
            <p:cNvSpPr/>
            <p:nvPr/>
          </p:nvSpPr>
          <p:spPr>
            <a:xfrm>
              <a:off x="5541900" y="1851875"/>
              <a:ext cx="282325" cy="100500"/>
            </a:xfrm>
            <a:custGeom>
              <a:avLst/>
              <a:gdLst/>
              <a:ahLst/>
              <a:cxnLst/>
              <a:rect l="l" t="t" r="r" b="b"/>
              <a:pathLst>
                <a:path w="11293" h="4020" extrusionOk="0">
                  <a:moveTo>
                    <a:pt x="9489" y="1"/>
                  </a:moveTo>
                  <a:cubicBezTo>
                    <a:pt x="6817" y="1"/>
                    <a:pt x="0" y="4020"/>
                    <a:pt x="0" y="4020"/>
                  </a:cubicBezTo>
                  <a:cubicBezTo>
                    <a:pt x="0" y="4020"/>
                    <a:pt x="11293" y="2709"/>
                    <a:pt x="10493" y="506"/>
                  </a:cubicBezTo>
                  <a:cubicBezTo>
                    <a:pt x="10365" y="150"/>
                    <a:pt x="10004" y="1"/>
                    <a:pt x="948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17" name="Google Shape;4217;p72"/>
            <p:cNvSpPr/>
            <p:nvPr/>
          </p:nvSpPr>
          <p:spPr>
            <a:xfrm>
              <a:off x="5536125" y="1968525"/>
              <a:ext cx="244825" cy="60300"/>
            </a:xfrm>
            <a:custGeom>
              <a:avLst/>
              <a:gdLst/>
              <a:ahLst/>
              <a:cxnLst/>
              <a:rect l="l" t="t" r="r" b="b"/>
              <a:pathLst>
                <a:path w="9793" h="2412" extrusionOk="0">
                  <a:moveTo>
                    <a:pt x="1" y="1"/>
                  </a:moveTo>
                  <a:lnTo>
                    <a:pt x="4" y="115"/>
                  </a:lnTo>
                  <a:cubicBezTo>
                    <a:pt x="1367" y="267"/>
                    <a:pt x="2540" y="341"/>
                    <a:pt x="3627" y="341"/>
                  </a:cubicBezTo>
                  <a:cubicBezTo>
                    <a:pt x="3755" y="341"/>
                    <a:pt x="3882" y="340"/>
                    <a:pt x="4007" y="338"/>
                  </a:cubicBezTo>
                  <a:cubicBezTo>
                    <a:pt x="4336" y="335"/>
                    <a:pt x="4664" y="323"/>
                    <a:pt x="4992" y="311"/>
                  </a:cubicBezTo>
                  <a:cubicBezTo>
                    <a:pt x="5442" y="299"/>
                    <a:pt x="5898" y="282"/>
                    <a:pt x="6355" y="282"/>
                  </a:cubicBezTo>
                  <a:cubicBezTo>
                    <a:pt x="7065" y="282"/>
                    <a:pt x="7774" y="318"/>
                    <a:pt x="8469" y="445"/>
                  </a:cubicBezTo>
                  <a:cubicBezTo>
                    <a:pt x="8735" y="494"/>
                    <a:pt x="9015" y="559"/>
                    <a:pt x="9247" y="708"/>
                  </a:cubicBezTo>
                  <a:cubicBezTo>
                    <a:pt x="9495" y="866"/>
                    <a:pt x="9652" y="1105"/>
                    <a:pt x="9663" y="1348"/>
                  </a:cubicBezTo>
                  <a:cubicBezTo>
                    <a:pt x="9678" y="1676"/>
                    <a:pt x="9428" y="1960"/>
                    <a:pt x="9174" y="2095"/>
                  </a:cubicBezTo>
                  <a:cubicBezTo>
                    <a:pt x="8886" y="2247"/>
                    <a:pt x="8547" y="2280"/>
                    <a:pt x="8224" y="2291"/>
                  </a:cubicBezTo>
                  <a:cubicBezTo>
                    <a:pt x="8112" y="2296"/>
                    <a:pt x="8001" y="2298"/>
                    <a:pt x="7889" y="2298"/>
                  </a:cubicBezTo>
                  <a:cubicBezTo>
                    <a:pt x="6267" y="2298"/>
                    <a:pt x="4695" y="1870"/>
                    <a:pt x="3358" y="1442"/>
                  </a:cubicBezTo>
                  <a:cubicBezTo>
                    <a:pt x="2257" y="1090"/>
                    <a:pt x="1171" y="653"/>
                    <a:pt x="122" y="231"/>
                  </a:cubicBezTo>
                  <a:cubicBezTo>
                    <a:pt x="82" y="216"/>
                    <a:pt x="42" y="197"/>
                    <a:pt x="1" y="185"/>
                  </a:cubicBezTo>
                  <a:lnTo>
                    <a:pt x="1" y="185"/>
                  </a:lnTo>
                  <a:lnTo>
                    <a:pt x="4" y="303"/>
                  </a:lnTo>
                  <a:cubicBezTo>
                    <a:pt x="29" y="314"/>
                    <a:pt x="55" y="324"/>
                    <a:pt x="80" y="333"/>
                  </a:cubicBezTo>
                  <a:cubicBezTo>
                    <a:pt x="1130" y="758"/>
                    <a:pt x="2218" y="1195"/>
                    <a:pt x="3325" y="1550"/>
                  </a:cubicBezTo>
                  <a:cubicBezTo>
                    <a:pt x="4671" y="1978"/>
                    <a:pt x="6253" y="2412"/>
                    <a:pt x="7894" y="2412"/>
                  </a:cubicBezTo>
                  <a:cubicBezTo>
                    <a:pt x="8006" y="2412"/>
                    <a:pt x="8117" y="2409"/>
                    <a:pt x="8228" y="2405"/>
                  </a:cubicBezTo>
                  <a:cubicBezTo>
                    <a:pt x="8564" y="2393"/>
                    <a:pt x="8917" y="2358"/>
                    <a:pt x="9228" y="2195"/>
                  </a:cubicBezTo>
                  <a:cubicBezTo>
                    <a:pt x="9514" y="2044"/>
                    <a:pt x="9793" y="1722"/>
                    <a:pt x="9775" y="1345"/>
                  </a:cubicBezTo>
                  <a:cubicBezTo>
                    <a:pt x="9762" y="1066"/>
                    <a:pt x="9587" y="793"/>
                    <a:pt x="9307" y="614"/>
                  </a:cubicBezTo>
                  <a:cubicBezTo>
                    <a:pt x="9058" y="455"/>
                    <a:pt x="8767" y="386"/>
                    <a:pt x="8487" y="335"/>
                  </a:cubicBezTo>
                  <a:cubicBezTo>
                    <a:pt x="7783" y="205"/>
                    <a:pt x="7063" y="170"/>
                    <a:pt x="6347" y="170"/>
                  </a:cubicBezTo>
                  <a:cubicBezTo>
                    <a:pt x="5891" y="170"/>
                    <a:pt x="5437" y="184"/>
                    <a:pt x="4989" y="198"/>
                  </a:cubicBezTo>
                  <a:cubicBezTo>
                    <a:pt x="4661" y="210"/>
                    <a:pt x="4332" y="220"/>
                    <a:pt x="4006" y="226"/>
                  </a:cubicBezTo>
                  <a:cubicBezTo>
                    <a:pt x="3874" y="228"/>
                    <a:pt x="3741" y="229"/>
                    <a:pt x="3607" y="229"/>
                  </a:cubicBezTo>
                  <a:cubicBezTo>
                    <a:pt x="2524" y="229"/>
                    <a:pt x="1357" y="155"/>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18" name="Google Shape;4218;p72"/>
            <p:cNvSpPr/>
            <p:nvPr/>
          </p:nvSpPr>
          <p:spPr>
            <a:xfrm>
              <a:off x="5421675" y="1914625"/>
              <a:ext cx="128975" cy="122575"/>
            </a:xfrm>
            <a:custGeom>
              <a:avLst/>
              <a:gdLst/>
              <a:ahLst/>
              <a:cxnLst/>
              <a:rect l="l" t="t" r="r" b="b"/>
              <a:pathLst>
                <a:path w="5159" h="4903" extrusionOk="0">
                  <a:moveTo>
                    <a:pt x="3655" y="1"/>
                  </a:moveTo>
                  <a:cubicBezTo>
                    <a:pt x="3632" y="1"/>
                    <a:pt x="3609" y="2"/>
                    <a:pt x="3585" y="4"/>
                  </a:cubicBezTo>
                  <a:cubicBezTo>
                    <a:pt x="3064" y="44"/>
                    <a:pt x="2627" y="877"/>
                    <a:pt x="2405" y="1351"/>
                  </a:cubicBezTo>
                  <a:cubicBezTo>
                    <a:pt x="2252" y="989"/>
                    <a:pt x="1908" y="716"/>
                    <a:pt x="1522" y="647"/>
                  </a:cubicBezTo>
                  <a:cubicBezTo>
                    <a:pt x="1457" y="635"/>
                    <a:pt x="1391" y="630"/>
                    <a:pt x="1326" y="630"/>
                  </a:cubicBezTo>
                  <a:cubicBezTo>
                    <a:pt x="1000" y="630"/>
                    <a:pt x="674" y="767"/>
                    <a:pt x="451" y="1007"/>
                  </a:cubicBezTo>
                  <a:cubicBezTo>
                    <a:pt x="101" y="1384"/>
                    <a:pt x="35" y="1940"/>
                    <a:pt x="20" y="2454"/>
                  </a:cubicBezTo>
                  <a:cubicBezTo>
                    <a:pt x="0" y="3069"/>
                    <a:pt x="39" y="3719"/>
                    <a:pt x="370" y="4240"/>
                  </a:cubicBezTo>
                  <a:cubicBezTo>
                    <a:pt x="615" y="4625"/>
                    <a:pt x="1069" y="4903"/>
                    <a:pt x="1511" y="4903"/>
                  </a:cubicBezTo>
                  <a:cubicBezTo>
                    <a:pt x="1664" y="4903"/>
                    <a:pt x="1815" y="4869"/>
                    <a:pt x="1956" y="4795"/>
                  </a:cubicBezTo>
                  <a:cubicBezTo>
                    <a:pt x="2300" y="4613"/>
                    <a:pt x="2500" y="4246"/>
                    <a:pt x="2678" y="3900"/>
                  </a:cubicBezTo>
                  <a:cubicBezTo>
                    <a:pt x="2828" y="4271"/>
                    <a:pt x="3264" y="4477"/>
                    <a:pt x="3682" y="4477"/>
                  </a:cubicBezTo>
                  <a:cubicBezTo>
                    <a:pt x="3815" y="4477"/>
                    <a:pt x="3947" y="4456"/>
                    <a:pt x="4068" y="4413"/>
                  </a:cubicBezTo>
                  <a:cubicBezTo>
                    <a:pt x="4563" y="4233"/>
                    <a:pt x="4905" y="3748"/>
                    <a:pt x="5031" y="3235"/>
                  </a:cubicBezTo>
                  <a:cubicBezTo>
                    <a:pt x="5159" y="2722"/>
                    <a:pt x="5101" y="2182"/>
                    <a:pt x="5003" y="1664"/>
                  </a:cubicBezTo>
                  <a:cubicBezTo>
                    <a:pt x="4928" y="1270"/>
                    <a:pt x="4826" y="872"/>
                    <a:pt x="4596" y="545"/>
                  </a:cubicBezTo>
                  <a:cubicBezTo>
                    <a:pt x="4379" y="237"/>
                    <a:pt x="4028" y="1"/>
                    <a:pt x="36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19" name="Google Shape;4219;p72"/>
            <p:cNvSpPr/>
            <p:nvPr/>
          </p:nvSpPr>
          <p:spPr>
            <a:xfrm>
              <a:off x="5476400" y="1945975"/>
              <a:ext cx="14025" cy="68875"/>
            </a:xfrm>
            <a:custGeom>
              <a:avLst/>
              <a:gdLst/>
              <a:ahLst/>
              <a:cxnLst/>
              <a:rect l="l" t="t" r="r" b="b"/>
              <a:pathLst>
                <a:path w="561" h="2755" extrusionOk="0">
                  <a:moveTo>
                    <a:pt x="198" y="1"/>
                  </a:moveTo>
                  <a:cubicBezTo>
                    <a:pt x="171" y="1"/>
                    <a:pt x="147" y="20"/>
                    <a:pt x="142" y="48"/>
                  </a:cubicBezTo>
                  <a:cubicBezTo>
                    <a:pt x="0" y="949"/>
                    <a:pt x="104" y="1872"/>
                    <a:pt x="445" y="2719"/>
                  </a:cubicBezTo>
                  <a:cubicBezTo>
                    <a:pt x="454" y="2741"/>
                    <a:pt x="474" y="2754"/>
                    <a:pt x="496" y="2754"/>
                  </a:cubicBezTo>
                  <a:cubicBezTo>
                    <a:pt x="504" y="2754"/>
                    <a:pt x="510" y="2753"/>
                    <a:pt x="518" y="2751"/>
                  </a:cubicBezTo>
                  <a:cubicBezTo>
                    <a:pt x="546" y="2740"/>
                    <a:pt x="561" y="2707"/>
                    <a:pt x="549" y="2678"/>
                  </a:cubicBezTo>
                  <a:cubicBezTo>
                    <a:pt x="216" y="1850"/>
                    <a:pt x="113" y="946"/>
                    <a:pt x="253" y="65"/>
                  </a:cubicBezTo>
                  <a:cubicBezTo>
                    <a:pt x="258" y="35"/>
                    <a:pt x="238" y="7"/>
                    <a:pt x="207" y="2"/>
                  </a:cubicBezTo>
                  <a:cubicBezTo>
                    <a:pt x="204" y="1"/>
                    <a:pt x="201" y="1"/>
                    <a:pt x="198" y="1"/>
                  </a:cubicBezTo>
                  <a:close/>
                </a:path>
              </a:pathLst>
            </a:custGeom>
            <a:solidFill>
              <a:srgbClr val="292850"/>
            </a:solidFill>
            <a:ln>
              <a:noFill/>
            </a:ln>
          </p:spPr>
          <p:txBody>
            <a:bodyPr spcFirstLastPara="1" wrap="square" lIns="91425" tIns="91425" rIns="91425" bIns="91425" anchor="ctr" anchorCtr="0">
              <a:noAutofit/>
            </a:bodyPr>
            <a:lstStyle/>
            <a:p>
              <a:endParaRPr/>
            </a:p>
          </p:txBody>
        </p:sp>
        <p:sp>
          <p:nvSpPr>
            <p:cNvPr id="4220" name="Google Shape;4220;p72"/>
            <p:cNvSpPr/>
            <p:nvPr/>
          </p:nvSpPr>
          <p:spPr>
            <a:xfrm>
              <a:off x="5313800" y="1119000"/>
              <a:ext cx="183575" cy="211800"/>
            </a:xfrm>
            <a:custGeom>
              <a:avLst/>
              <a:gdLst/>
              <a:ahLst/>
              <a:cxnLst/>
              <a:rect l="l" t="t" r="r" b="b"/>
              <a:pathLst>
                <a:path w="7343" h="8472" extrusionOk="0">
                  <a:moveTo>
                    <a:pt x="956" y="0"/>
                  </a:moveTo>
                  <a:lnTo>
                    <a:pt x="0" y="3731"/>
                  </a:lnTo>
                  <a:lnTo>
                    <a:pt x="4320" y="6716"/>
                  </a:lnTo>
                  <a:lnTo>
                    <a:pt x="5152" y="4669"/>
                  </a:lnTo>
                  <a:lnTo>
                    <a:pt x="7343" y="8471"/>
                  </a:lnTo>
                  <a:lnTo>
                    <a:pt x="4907" y="1925"/>
                  </a:lnTo>
                  <a:lnTo>
                    <a:pt x="4084" y="3894"/>
                  </a:lnTo>
                  <a:lnTo>
                    <a:pt x="95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21" name="Google Shape;4221;p72"/>
            <p:cNvSpPr/>
            <p:nvPr/>
          </p:nvSpPr>
          <p:spPr>
            <a:xfrm>
              <a:off x="5817175" y="1532625"/>
              <a:ext cx="223600" cy="218900"/>
            </a:xfrm>
            <a:custGeom>
              <a:avLst/>
              <a:gdLst/>
              <a:ahLst/>
              <a:cxnLst/>
              <a:rect l="l" t="t" r="r" b="b"/>
              <a:pathLst>
                <a:path w="8944" h="8756" extrusionOk="0">
                  <a:moveTo>
                    <a:pt x="4636" y="0"/>
                  </a:moveTo>
                  <a:lnTo>
                    <a:pt x="1687" y="5171"/>
                  </a:lnTo>
                  <a:lnTo>
                    <a:pt x="4081" y="5910"/>
                  </a:lnTo>
                  <a:lnTo>
                    <a:pt x="1" y="8756"/>
                  </a:lnTo>
                  <a:lnTo>
                    <a:pt x="7156" y="5367"/>
                  </a:lnTo>
                  <a:lnTo>
                    <a:pt x="4851" y="4629"/>
                  </a:lnTo>
                  <a:lnTo>
                    <a:pt x="8944" y="715"/>
                  </a:lnTo>
                  <a:lnTo>
                    <a:pt x="463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22" name="Google Shape;4222;p72"/>
            <p:cNvSpPr/>
            <p:nvPr/>
          </p:nvSpPr>
          <p:spPr>
            <a:xfrm>
              <a:off x="4829075" y="1710650"/>
              <a:ext cx="277950" cy="125450"/>
            </a:xfrm>
            <a:custGeom>
              <a:avLst/>
              <a:gdLst/>
              <a:ahLst/>
              <a:cxnLst/>
              <a:rect l="l" t="t" r="r" b="b"/>
              <a:pathLst>
                <a:path w="11118" h="5018" extrusionOk="0">
                  <a:moveTo>
                    <a:pt x="4968" y="0"/>
                  </a:moveTo>
                  <a:lnTo>
                    <a:pt x="5300" y="2397"/>
                  </a:lnTo>
                  <a:lnTo>
                    <a:pt x="0" y="401"/>
                  </a:lnTo>
                  <a:lnTo>
                    <a:pt x="0" y="401"/>
                  </a:lnTo>
                  <a:lnTo>
                    <a:pt x="1218" y="4593"/>
                  </a:lnTo>
                  <a:lnTo>
                    <a:pt x="7158" y="5017"/>
                  </a:lnTo>
                  <a:lnTo>
                    <a:pt x="6788" y="2539"/>
                  </a:lnTo>
                  <a:lnTo>
                    <a:pt x="11118" y="4986"/>
                  </a:lnTo>
                  <a:lnTo>
                    <a:pt x="4968"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23" name="Google Shape;4223;p72"/>
            <p:cNvSpPr/>
            <p:nvPr/>
          </p:nvSpPr>
          <p:spPr>
            <a:xfrm>
              <a:off x="5720375" y="1238850"/>
              <a:ext cx="240150" cy="242775"/>
            </a:xfrm>
            <a:custGeom>
              <a:avLst/>
              <a:gdLst/>
              <a:ahLst/>
              <a:cxnLst/>
              <a:rect l="l" t="t" r="r" b="b"/>
              <a:pathLst>
                <a:path w="9606" h="9711" extrusionOk="0">
                  <a:moveTo>
                    <a:pt x="6556" y="1"/>
                  </a:moveTo>
                  <a:lnTo>
                    <a:pt x="4180" y="2848"/>
                  </a:lnTo>
                  <a:lnTo>
                    <a:pt x="687" y="2043"/>
                  </a:lnTo>
                  <a:lnTo>
                    <a:pt x="3141" y="4810"/>
                  </a:lnTo>
                  <a:lnTo>
                    <a:pt x="0" y="7688"/>
                  </a:lnTo>
                  <a:lnTo>
                    <a:pt x="4293" y="6428"/>
                  </a:lnTo>
                  <a:lnTo>
                    <a:pt x="6386" y="9710"/>
                  </a:lnTo>
                  <a:lnTo>
                    <a:pt x="6423" y="5955"/>
                  </a:lnTo>
                  <a:lnTo>
                    <a:pt x="9606" y="5010"/>
                  </a:lnTo>
                  <a:lnTo>
                    <a:pt x="6404" y="3735"/>
                  </a:lnTo>
                  <a:lnTo>
                    <a:pt x="6556"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24" name="Google Shape;4224;p72"/>
            <p:cNvSpPr/>
            <p:nvPr/>
          </p:nvSpPr>
          <p:spPr>
            <a:xfrm>
              <a:off x="4917000" y="1362425"/>
              <a:ext cx="238375" cy="249175"/>
            </a:xfrm>
            <a:custGeom>
              <a:avLst/>
              <a:gdLst/>
              <a:ahLst/>
              <a:cxnLst/>
              <a:rect l="l" t="t" r="r" b="b"/>
              <a:pathLst>
                <a:path w="9535" h="9967" extrusionOk="0">
                  <a:moveTo>
                    <a:pt x="2216" y="0"/>
                  </a:moveTo>
                  <a:lnTo>
                    <a:pt x="2865" y="3651"/>
                  </a:lnTo>
                  <a:lnTo>
                    <a:pt x="0" y="5806"/>
                  </a:lnTo>
                  <a:lnTo>
                    <a:pt x="3696" y="5711"/>
                  </a:lnTo>
                  <a:lnTo>
                    <a:pt x="3877" y="9966"/>
                  </a:lnTo>
                  <a:lnTo>
                    <a:pt x="5676" y="5869"/>
                  </a:lnTo>
                  <a:lnTo>
                    <a:pt x="9535" y="6381"/>
                  </a:lnTo>
                  <a:lnTo>
                    <a:pt x="9535" y="6381"/>
                  </a:lnTo>
                  <a:lnTo>
                    <a:pt x="6686" y="3935"/>
                  </a:lnTo>
                  <a:lnTo>
                    <a:pt x="8011" y="891"/>
                  </a:lnTo>
                  <a:lnTo>
                    <a:pt x="4975" y="2520"/>
                  </a:lnTo>
                  <a:lnTo>
                    <a:pt x="2216"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25" name="Google Shape;4225;p72"/>
            <p:cNvSpPr/>
            <p:nvPr/>
          </p:nvSpPr>
          <p:spPr>
            <a:xfrm>
              <a:off x="5033750" y="2035575"/>
              <a:ext cx="86075" cy="86325"/>
            </a:xfrm>
            <a:custGeom>
              <a:avLst/>
              <a:gdLst/>
              <a:ahLst/>
              <a:cxnLst/>
              <a:rect l="l" t="t" r="r" b="b"/>
              <a:pathLst>
                <a:path w="3443" h="3453" extrusionOk="0">
                  <a:moveTo>
                    <a:pt x="2190" y="481"/>
                  </a:moveTo>
                  <a:lnTo>
                    <a:pt x="2654" y="903"/>
                  </a:lnTo>
                  <a:cubicBezTo>
                    <a:pt x="2797" y="1031"/>
                    <a:pt x="2897" y="1178"/>
                    <a:pt x="2958" y="1345"/>
                  </a:cubicBezTo>
                  <a:cubicBezTo>
                    <a:pt x="3017" y="1510"/>
                    <a:pt x="3019" y="1693"/>
                    <a:pt x="2964" y="1890"/>
                  </a:cubicBezTo>
                  <a:cubicBezTo>
                    <a:pt x="2909" y="2088"/>
                    <a:pt x="2779" y="2298"/>
                    <a:pt x="2573" y="2525"/>
                  </a:cubicBezTo>
                  <a:cubicBezTo>
                    <a:pt x="2367" y="2751"/>
                    <a:pt x="2169" y="2900"/>
                    <a:pt x="1978" y="2975"/>
                  </a:cubicBezTo>
                  <a:cubicBezTo>
                    <a:pt x="1858" y="3021"/>
                    <a:pt x="1742" y="3044"/>
                    <a:pt x="1630" y="3044"/>
                  </a:cubicBezTo>
                  <a:cubicBezTo>
                    <a:pt x="1564" y="3044"/>
                    <a:pt x="1499" y="3036"/>
                    <a:pt x="1435" y="3019"/>
                  </a:cubicBezTo>
                  <a:cubicBezTo>
                    <a:pt x="1265" y="2976"/>
                    <a:pt x="1109" y="2890"/>
                    <a:pt x="966" y="2760"/>
                  </a:cubicBezTo>
                  <a:lnTo>
                    <a:pt x="502" y="2339"/>
                  </a:lnTo>
                  <a:lnTo>
                    <a:pt x="2190" y="481"/>
                  </a:lnTo>
                  <a:close/>
                  <a:moveTo>
                    <a:pt x="2133" y="0"/>
                  </a:moveTo>
                  <a:cubicBezTo>
                    <a:pt x="2099" y="0"/>
                    <a:pt x="2066" y="18"/>
                    <a:pt x="2034" y="54"/>
                  </a:cubicBezTo>
                  <a:lnTo>
                    <a:pt x="62" y="2222"/>
                  </a:lnTo>
                  <a:cubicBezTo>
                    <a:pt x="0" y="2291"/>
                    <a:pt x="3" y="2355"/>
                    <a:pt x="71" y="2417"/>
                  </a:cubicBezTo>
                  <a:lnTo>
                    <a:pt x="756" y="3040"/>
                  </a:lnTo>
                  <a:cubicBezTo>
                    <a:pt x="903" y="3174"/>
                    <a:pt x="1059" y="3277"/>
                    <a:pt x="1223" y="3351"/>
                  </a:cubicBezTo>
                  <a:cubicBezTo>
                    <a:pt x="1377" y="3419"/>
                    <a:pt x="1536" y="3452"/>
                    <a:pt x="1702" y="3452"/>
                  </a:cubicBezTo>
                  <a:cubicBezTo>
                    <a:pt x="1714" y="3452"/>
                    <a:pt x="1726" y="3452"/>
                    <a:pt x="1738" y="3451"/>
                  </a:cubicBezTo>
                  <a:cubicBezTo>
                    <a:pt x="1917" y="3446"/>
                    <a:pt x="2102" y="3392"/>
                    <a:pt x="2294" y="3289"/>
                  </a:cubicBezTo>
                  <a:cubicBezTo>
                    <a:pt x="2488" y="3186"/>
                    <a:pt x="2684" y="3024"/>
                    <a:pt x="2882" y="2804"/>
                  </a:cubicBezTo>
                  <a:cubicBezTo>
                    <a:pt x="3149" y="2510"/>
                    <a:pt x="3314" y="2236"/>
                    <a:pt x="3378" y="1977"/>
                  </a:cubicBezTo>
                  <a:cubicBezTo>
                    <a:pt x="3442" y="1718"/>
                    <a:pt x="3428" y="1481"/>
                    <a:pt x="3339" y="1260"/>
                  </a:cubicBezTo>
                  <a:cubicBezTo>
                    <a:pt x="3250" y="1042"/>
                    <a:pt x="3108" y="843"/>
                    <a:pt x="2913" y="667"/>
                  </a:cubicBezTo>
                  <a:lnTo>
                    <a:pt x="2228" y="45"/>
                  </a:lnTo>
                  <a:cubicBezTo>
                    <a:pt x="2196" y="15"/>
                    <a:pt x="2164" y="0"/>
                    <a:pt x="213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26" name="Google Shape;4226;p72"/>
            <p:cNvSpPr/>
            <p:nvPr/>
          </p:nvSpPr>
          <p:spPr>
            <a:xfrm>
              <a:off x="5090925" y="2094725"/>
              <a:ext cx="77325" cy="87050"/>
            </a:xfrm>
            <a:custGeom>
              <a:avLst/>
              <a:gdLst/>
              <a:ahLst/>
              <a:cxnLst/>
              <a:rect l="l" t="t" r="r" b="b"/>
              <a:pathLst>
                <a:path w="3093" h="3482" extrusionOk="0">
                  <a:moveTo>
                    <a:pt x="2671" y="442"/>
                  </a:moveTo>
                  <a:lnTo>
                    <a:pt x="2679" y="447"/>
                  </a:lnTo>
                  <a:cubicBezTo>
                    <a:pt x="2661" y="486"/>
                    <a:pt x="2641" y="527"/>
                    <a:pt x="2624" y="569"/>
                  </a:cubicBezTo>
                  <a:cubicBezTo>
                    <a:pt x="2605" y="612"/>
                    <a:pt x="2590" y="656"/>
                    <a:pt x="2577" y="698"/>
                  </a:cubicBezTo>
                  <a:lnTo>
                    <a:pt x="2207" y="2097"/>
                  </a:lnTo>
                  <a:lnTo>
                    <a:pt x="1301" y="1482"/>
                  </a:lnTo>
                  <a:lnTo>
                    <a:pt x="2466" y="623"/>
                  </a:lnTo>
                  <a:cubicBezTo>
                    <a:pt x="2502" y="597"/>
                    <a:pt x="2538" y="568"/>
                    <a:pt x="2573" y="535"/>
                  </a:cubicBezTo>
                  <a:cubicBezTo>
                    <a:pt x="2607" y="503"/>
                    <a:pt x="2639" y="472"/>
                    <a:pt x="2671" y="442"/>
                  </a:cubicBezTo>
                  <a:close/>
                  <a:moveTo>
                    <a:pt x="2715" y="0"/>
                  </a:moveTo>
                  <a:cubicBezTo>
                    <a:pt x="2696" y="0"/>
                    <a:pt x="2679" y="6"/>
                    <a:pt x="2665" y="17"/>
                  </a:cubicBezTo>
                  <a:lnTo>
                    <a:pt x="77" y="1898"/>
                  </a:lnTo>
                  <a:lnTo>
                    <a:pt x="49" y="1922"/>
                  </a:lnTo>
                  <a:cubicBezTo>
                    <a:pt x="41" y="1929"/>
                    <a:pt x="34" y="1935"/>
                    <a:pt x="29" y="1943"/>
                  </a:cubicBezTo>
                  <a:cubicBezTo>
                    <a:pt x="1" y="1986"/>
                    <a:pt x="41" y="2045"/>
                    <a:pt x="149" y="2118"/>
                  </a:cubicBezTo>
                  <a:lnTo>
                    <a:pt x="167" y="2133"/>
                  </a:lnTo>
                  <a:cubicBezTo>
                    <a:pt x="205" y="2158"/>
                    <a:pt x="241" y="2176"/>
                    <a:pt x="275" y="2186"/>
                  </a:cubicBezTo>
                  <a:cubicBezTo>
                    <a:pt x="286" y="2190"/>
                    <a:pt x="298" y="2192"/>
                    <a:pt x="309" y="2192"/>
                  </a:cubicBezTo>
                  <a:cubicBezTo>
                    <a:pt x="327" y="2192"/>
                    <a:pt x="344" y="2186"/>
                    <a:pt x="359" y="2175"/>
                  </a:cubicBezTo>
                  <a:lnTo>
                    <a:pt x="998" y="1699"/>
                  </a:lnTo>
                  <a:lnTo>
                    <a:pt x="2112" y="2455"/>
                  </a:lnTo>
                  <a:lnTo>
                    <a:pt x="1914" y="3228"/>
                  </a:lnTo>
                  <a:cubicBezTo>
                    <a:pt x="1906" y="3256"/>
                    <a:pt x="1913" y="3285"/>
                    <a:pt x="1935" y="3311"/>
                  </a:cubicBezTo>
                  <a:cubicBezTo>
                    <a:pt x="1956" y="3338"/>
                    <a:pt x="1987" y="3365"/>
                    <a:pt x="2024" y="3391"/>
                  </a:cubicBezTo>
                  <a:lnTo>
                    <a:pt x="2055" y="3411"/>
                  </a:lnTo>
                  <a:cubicBezTo>
                    <a:pt x="2125" y="3458"/>
                    <a:pt x="2177" y="3481"/>
                    <a:pt x="2214" y="3481"/>
                  </a:cubicBezTo>
                  <a:cubicBezTo>
                    <a:pt x="2236" y="3481"/>
                    <a:pt x="2252" y="3473"/>
                    <a:pt x="2263" y="3458"/>
                  </a:cubicBezTo>
                  <a:cubicBezTo>
                    <a:pt x="2273" y="3442"/>
                    <a:pt x="2280" y="3425"/>
                    <a:pt x="2284" y="3401"/>
                  </a:cubicBezTo>
                  <a:lnTo>
                    <a:pt x="3078" y="298"/>
                  </a:lnTo>
                  <a:cubicBezTo>
                    <a:pt x="3093" y="248"/>
                    <a:pt x="3056" y="195"/>
                    <a:pt x="2968" y="134"/>
                  </a:cubicBezTo>
                  <a:lnTo>
                    <a:pt x="2857" y="60"/>
                  </a:lnTo>
                  <a:cubicBezTo>
                    <a:pt x="2799" y="20"/>
                    <a:pt x="2752" y="0"/>
                    <a:pt x="27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27" name="Google Shape;4227;p72"/>
            <p:cNvSpPr/>
            <p:nvPr/>
          </p:nvSpPr>
          <p:spPr>
            <a:xfrm>
              <a:off x="5164250" y="2121200"/>
              <a:ext cx="79200" cy="87175"/>
            </a:xfrm>
            <a:custGeom>
              <a:avLst/>
              <a:gdLst/>
              <a:ahLst/>
              <a:cxnLst/>
              <a:rect l="l" t="t" r="r" b="b"/>
              <a:pathLst>
                <a:path w="3168" h="3487" extrusionOk="0">
                  <a:moveTo>
                    <a:pt x="1601" y="450"/>
                  </a:moveTo>
                  <a:lnTo>
                    <a:pt x="2165" y="726"/>
                  </a:lnTo>
                  <a:cubicBezTo>
                    <a:pt x="2337" y="810"/>
                    <a:pt x="2475" y="925"/>
                    <a:pt x="2578" y="1067"/>
                  </a:cubicBezTo>
                  <a:cubicBezTo>
                    <a:pt x="2683" y="1209"/>
                    <a:pt x="2736" y="1384"/>
                    <a:pt x="2737" y="1589"/>
                  </a:cubicBezTo>
                  <a:cubicBezTo>
                    <a:pt x="2738" y="1795"/>
                    <a:pt x="2673" y="2034"/>
                    <a:pt x="2537" y="2308"/>
                  </a:cubicBezTo>
                  <a:cubicBezTo>
                    <a:pt x="2403" y="2583"/>
                    <a:pt x="2254" y="2782"/>
                    <a:pt x="2092" y="2906"/>
                  </a:cubicBezTo>
                  <a:cubicBezTo>
                    <a:pt x="1928" y="3030"/>
                    <a:pt x="1759" y="3095"/>
                    <a:pt x="1583" y="3100"/>
                  </a:cubicBezTo>
                  <a:cubicBezTo>
                    <a:pt x="1573" y="3100"/>
                    <a:pt x="1563" y="3101"/>
                    <a:pt x="1552" y="3101"/>
                  </a:cubicBezTo>
                  <a:cubicBezTo>
                    <a:pt x="1386" y="3101"/>
                    <a:pt x="1221" y="3060"/>
                    <a:pt x="1059" y="2981"/>
                  </a:cubicBezTo>
                  <a:lnTo>
                    <a:pt x="495" y="2704"/>
                  </a:lnTo>
                  <a:lnTo>
                    <a:pt x="1601" y="450"/>
                  </a:lnTo>
                  <a:close/>
                  <a:moveTo>
                    <a:pt x="1442" y="0"/>
                  </a:moveTo>
                  <a:cubicBezTo>
                    <a:pt x="1396" y="0"/>
                    <a:pt x="1360" y="28"/>
                    <a:pt x="1333" y="83"/>
                  </a:cubicBezTo>
                  <a:lnTo>
                    <a:pt x="41" y="2715"/>
                  </a:lnTo>
                  <a:cubicBezTo>
                    <a:pt x="1" y="2798"/>
                    <a:pt x="21" y="2858"/>
                    <a:pt x="103" y="2900"/>
                  </a:cubicBezTo>
                  <a:lnTo>
                    <a:pt x="934" y="3307"/>
                  </a:lnTo>
                  <a:cubicBezTo>
                    <a:pt x="1113" y="3394"/>
                    <a:pt x="1290" y="3451"/>
                    <a:pt x="1468" y="3476"/>
                  </a:cubicBezTo>
                  <a:cubicBezTo>
                    <a:pt x="1524" y="3483"/>
                    <a:pt x="1579" y="3487"/>
                    <a:pt x="1633" y="3487"/>
                  </a:cubicBezTo>
                  <a:cubicBezTo>
                    <a:pt x="1754" y="3487"/>
                    <a:pt x="1874" y="3468"/>
                    <a:pt x="1991" y="3430"/>
                  </a:cubicBezTo>
                  <a:cubicBezTo>
                    <a:pt x="2161" y="3377"/>
                    <a:pt x="2324" y="3272"/>
                    <a:pt x="2481" y="3120"/>
                  </a:cubicBezTo>
                  <a:cubicBezTo>
                    <a:pt x="2638" y="2967"/>
                    <a:pt x="2782" y="2758"/>
                    <a:pt x="2912" y="2492"/>
                  </a:cubicBezTo>
                  <a:cubicBezTo>
                    <a:pt x="3087" y="2135"/>
                    <a:pt x="3168" y="1824"/>
                    <a:pt x="3157" y="1558"/>
                  </a:cubicBezTo>
                  <a:cubicBezTo>
                    <a:pt x="3147" y="1292"/>
                    <a:pt x="3067" y="1067"/>
                    <a:pt x="2921" y="880"/>
                  </a:cubicBezTo>
                  <a:cubicBezTo>
                    <a:pt x="2774" y="694"/>
                    <a:pt x="2582" y="544"/>
                    <a:pt x="2347" y="428"/>
                  </a:cubicBezTo>
                  <a:lnTo>
                    <a:pt x="1517" y="20"/>
                  </a:lnTo>
                  <a:cubicBezTo>
                    <a:pt x="1490" y="7"/>
                    <a:pt x="1465" y="0"/>
                    <a:pt x="144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28" name="Google Shape;4228;p72"/>
            <p:cNvSpPr/>
            <p:nvPr/>
          </p:nvSpPr>
          <p:spPr>
            <a:xfrm>
              <a:off x="5223725" y="2213525"/>
              <a:ext cx="22175" cy="22450"/>
            </a:xfrm>
            <a:custGeom>
              <a:avLst/>
              <a:gdLst/>
              <a:ahLst/>
              <a:cxnLst/>
              <a:rect l="l" t="t" r="r" b="b"/>
              <a:pathLst>
                <a:path w="887" h="898" extrusionOk="0">
                  <a:moveTo>
                    <a:pt x="617" y="1"/>
                  </a:moveTo>
                  <a:cubicBezTo>
                    <a:pt x="598" y="1"/>
                    <a:pt x="582" y="4"/>
                    <a:pt x="567" y="10"/>
                  </a:cubicBezTo>
                  <a:cubicBezTo>
                    <a:pt x="527" y="25"/>
                    <a:pt x="501" y="52"/>
                    <a:pt x="485" y="92"/>
                  </a:cubicBezTo>
                  <a:cubicBezTo>
                    <a:pt x="434" y="224"/>
                    <a:pt x="377" y="337"/>
                    <a:pt x="311" y="433"/>
                  </a:cubicBezTo>
                  <a:cubicBezTo>
                    <a:pt x="248" y="529"/>
                    <a:pt x="173" y="615"/>
                    <a:pt x="88" y="690"/>
                  </a:cubicBezTo>
                  <a:cubicBezTo>
                    <a:pt x="73" y="704"/>
                    <a:pt x="57" y="719"/>
                    <a:pt x="42" y="734"/>
                  </a:cubicBezTo>
                  <a:cubicBezTo>
                    <a:pt x="27" y="748"/>
                    <a:pt x="14" y="764"/>
                    <a:pt x="9" y="777"/>
                  </a:cubicBezTo>
                  <a:cubicBezTo>
                    <a:pt x="1" y="803"/>
                    <a:pt x="8" y="826"/>
                    <a:pt x="35" y="846"/>
                  </a:cubicBezTo>
                  <a:cubicBezTo>
                    <a:pt x="62" y="867"/>
                    <a:pt x="86" y="880"/>
                    <a:pt x="110" y="889"/>
                  </a:cubicBezTo>
                  <a:cubicBezTo>
                    <a:pt x="124" y="895"/>
                    <a:pt x="141" y="898"/>
                    <a:pt x="161" y="898"/>
                  </a:cubicBezTo>
                  <a:cubicBezTo>
                    <a:pt x="188" y="898"/>
                    <a:pt x="220" y="892"/>
                    <a:pt x="258" y="882"/>
                  </a:cubicBezTo>
                  <a:cubicBezTo>
                    <a:pt x="322" y="863"/>
                    <a:pt x="393" y="826"/>
                    <a:pt x="470" y="770"/>
                  </a:cubicBezTo>
                  <a:cubicBezTo>
                    <a:pt x="547" y="715"/>
                    <a:pt x="621" y="641"/>
                    <a:pt x="692" y="551"/>
                  </a:cubicBezTo>
                  <a:cubicBezTo>
                    <a:pt x="763" y="461"/>
                    <a:pt x="822" y="352"/>
                    <a:pt x="872" y="224"/>
                  </a:cubicBezTo>
                  <a:cubicBezTo>
                    <a:pt x="886" y="186"/>
                    <a:pt x="882" y="152"/>
                    <a:pt x="861" y="118"/>
                  </a:cubicBezTo>
                  <a:cubicBezTo>
                    <a:pt x="840" y="85"/>
                    <a:pt x="801" y="57"/>
                    <a:pt x="748" y="37"/>
                  </a:cubicBezTo>
                  <a:lnTo>
                    <a:pt x="709" y="21"/>
                  </a:lnTo>
                  <a:cubicBezTo>
                    <a:pt x="675" y="8"/>
                    <a:pt x="644" y="1"/>
                    <a:pt x="6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29" name="Google Shape;4229;p72"/>
            <p:cNvSpPr/>
            <p:nvPr/>
          </p:nvSpPr>
          <p:spPr>
            <a:xfrm>
              <a:off x="5300100" y="2164200"/>
              <a:ext cx="58675" cy="85100"/>
            </a:xfrm>
            <a:custGeom>
              <a:avLst/>
              <a:gdLst/>
              <a:ahLst/>
              <a:cxnLst/>
              <a:rect l="l" t="t" r="r" b="b"/>
              <a:pathLst>
                <a:path w="2347" h="3404" extrusionOk="0">
                  <a:moveTo>
                    <a:pt x="94" y="1"/>
                  </a:moveTo>
                  <a:cubicBezTo>
                    <a:pt x="84" y="1"/>
                    <a:pt x="74" y="1"/>
                    <a:pt x="66" y="3"/>
                  </a:cubicBezTo>
                  <a:cubicBezTo>
                    <a:pt x="32" y="8"/>
                    <a:pt x="11" y="22"/>
                    <a:pt x="6" y="47"/>
                  </a:cubicBezTo>
                  <a:cubicBezTo>
                    <a:pt x="1" y="68"/>
                    <a:pt x="6" y="96"/>
                    <a:pt x="21" y="135"/>
                  </a:cubicBezTo>
                  <a:lnTo>
                    <a:pt x="619" y="1732"/>
                  </a:lnTo>
                  <a:lnTo>
                    <a:pt x="253" y="3242"/>
                  </a:lnTo>
                  <a:cubicBezTo>
                    <a:pt x="237" y="3308"/>
                    <a:pt x="289" y="3355"/>
                    <a:pt x="407" y="3383"/>
                  </a:cubicBezTo>
                  <a:lnTo>
                    <a:pt x="442" y="3391"/>
                  </a:lnTo>
                  <a:cubicBezTo>
                    <a:pt x="478" y="3400"/>
                    <a:pt x="509" y="3404"/>
                    <a:pt x="536" y="3404"/>
                  </a:cubicBezTo>
                  <a:cubicBezTo>
                    <a:pt x="597" y="3404"/>
                    <a:pt x="634" y="3381"/>
                    <a:pt x="645" y="3336"/>
                  </a:cubicBezTo>
                  <a:lnTo>
                    <a:pt x="1007" y="1840"/>
                  </a:lnTo>
                  <a:lnTo>
                    <a:pt x="2278" y="683"/>
                  </a:lnTo>
                  <a:cubicBezTo>
                    <a:pt x="2292" y="670"/>
                    <a:pt x="2303" y="659"/>
                    <a:pt x="2313" y="647"/>
                  </a:cubicBezTo>
                  <a:cubicBezTo>
                    <a:pt x="2324" y="635"/>
                    <a:pt x="2332" y="624"/>
                    <a:pt x="2334" y="613"/>
                  </a:cubicBezTo>
                  <a:cubicBezTo>
                    <a:pt x="2346" y="564"/>
                    <a:pt x="2293" y="525"/>
                    <a:pt x="2179" y="494"/>
                  </a:cubicBezTo>
                  <a:lnTo>
                    <a:pt x="2148" y="486"/>
                  </a:lnTo>
                  <a:cubicBezTo>
                    <a:pt x="2102" y="475"/>
                    <a:pt x="2060" y="470"/>
                    <a:pt x="2022" y="470"/>
                  </a:cubicBezTo>
                  <a:cubicBezTo>
                    <a:pt x="1982" y="470"/>
                    <a:pt x="1952" y="480"/>
                    <a:pt x="1932" y="501"/>
                  </a:cubicBezTo>
                  <a:lnTo>
                    <a:pt x="917" y="1418"/>
                  </a:lnTo>
                  <a:lnTo>
                    <a:pt x="454" y="146"/>
                  </a:lnTo>
                  <a:cubicBezTo>
                    <a:pt x="441" y="115"/>
                    <a:pt x="421" y="90"/>
                    <a:pt x="393" y="74"/>
                  </a:cubicBezTo>
                  <a:cubicBezTo>
                    <a:pt x="364" y="58"/>
                    <a:pt x="326" y="44"/>
                    <a:pt x="279" y="33"/>
                  </a:cubicBezTo>
                  <a:lnTo>
                    <a:pt x="229" y="21"/>
                  </a:lnTo>
                  <a:cubicBezTo>
                    <a:pt x="173" y="7"/>
                    <a:pt x="128" y="1"/>
                    <a:pt x="9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0" name="Google Shape;4230;p72"/>
            <p:cNvSpPr/>
            <p:nvPr/>
          </p:nvSpPr>
          <p:spPr>
            <a:xfrm>
              <a:off x="5354300" y="2181275"/>
              <a:ext cx="73250" cy="81725"/>
            </a:xfrm>
            <a:custGeom>
              <a:avLst/>
              <a:gdLst/>
              <a:ahLst/>
              <a:cxnLst/>
              <a:rect l="l" t="t" r="r" b="b"/>
              <a:pathLst>
                <a:path w="2930" h="3269" extrusionOk="0">
                  <a:moveTo>
                    <a:pt x="1458" y="350"/>
                  </a:moveTo>
                  <a:cubicBezTo>
                    <a:pt x="1505" y="350"/>
                    <a:pt x="1553" y="353"/>
                    <a:pt x="1603" y="359"/>
                  </a:cubicBezTo>
                  <a:cubicBezTo>
                    <a:pt x="1924" y="394"/>
                    <a:pt x="2158" y="527"/>
                    <a:pt x="2304" y="759"/>
                  </a:cubicBezTo>
                  <a:cubicBezTo>
                    <a:pt x="2452" y="990"/>
                    <a:pt x="2501" y="1315"/>
                    <a:pt x="2455" y="1735"/>
                  </a:cubicBezTo>
                  <a:cubicBezTo>
                    <a:pt x="2408" y="2154"/>
                    <a:pt x="2288" y="2463"/>
                    <a:pt x="2094" y="2663"/>
                  </a:cubicBezTo>
                  <a:cubicBezTo>
                    <a:pt x="1929" y="2833"/>
                    <a:pt x="1718" y="2918"/>
                    <a:pt x="1462" y="2918"/>
                  </a:cubicBezTo>
                  <a:cubicBezTo>
                    <a:pt x="1416" y="2918"/>
                    <a:pt x="1369" y="2915"/>
                    <a:pt x="1320" y="2910"/>
                  </a:cubicBezTo>
                  <a:cubicBezTo>
                    <a:pt x="998" y="2874"/>
                    <a:pt x="765" y="2738"/>
                    <a:pt x="622" y="2499"/>
                  </a:cubicBezTo>
                  <a:cubicBezTo>
                    <a:pt x="478" y="2263"/>
                    <a:pt x="428" y="1936"/>
                    <a:pt x="474" y="1516"/>
                  </a:cubicBezTo>
                  <a:cubicBezTo>
                    <a:pt x="521" y="1097"/>
                    <a:pt x="641" y="791"/>
                    <a:pt x="832" y="596"/>
                  </a:cubicBezTo>
                  <a:cubicBezTo>
                    <a:pt x="994" y="433"/>
                    <a:pt x="1203" y="350"/>
                    <a:pt x="1458" y="350"/>
                  </a:cubicBezTo>
                  <a:close/>
                  <a:moveTo>
                    <a:pt x="1415" y="0"/>
                  </a:moveTo>
                  <a:cubicBezTo>
                    <a:pt x="1065" y="0"/>
                    <a:pt x="777" y="101"/>
                    <a:pt x="554" y="303"/>
                  </a:cubicBezTo>
                  <a:cubicBezTo>
                    <a:pt x="283" y="547"/>
                    <a:pt x="119" y="936"/>
                    <a:pt x="60" y="1470"/>
                  </a:cubicBezTo>
                  <a:cubicBezTo>
                    <a:pt x="0" y="2002"/>
                    <a:pt x="75" y="2419"/>
                    <a:pt x="284" y="2724"/>
                  </a:cubicBezTo>
                  <a:cubicBezTo>
                    <a:pt x="493" y="3028"/>
                    <a:pt x="826" y="3206"/>
                    <a:pt x="1281" y="3255"/>
                  </a:cubicBezTo>
                  <a:cubicBezTo>
                    <a:pt x="1358" y="3264"/>
                    <a:pt x="1432" y="3268"/>
                    <a:pt x="1504" y="3268"/>
                  </a:cubicBezTo>
                  <a:cubicBezTo>
                    <a:pt x="1859" y="3268"/>
                    <a:pt x="2150" y="3164"/>
                    <a:pt x="2376" y="2954"/>
                  </a:cubicBezTo>
                  <a:cubicBezTo>
                    <a:pt x="2647" y="2702"/>
                    <a:pt x="2812" y="2311"/>
                    <a:pt x="2870" y="1779"/>
                  </a:cubicBezTo>
                  <a:cubicBezTo>
                    <a:pt x="2930" y="1246"/>
                    <a:pt x="2854" y="831"/>
                    <a:pt x="2644" y="534"/>
                  </a:cubicBezTo>
                  <a:cubicBezTo>
                    <a:pt x="2433" y="238"/>
                    <a:pt x="2100" y="63"/>
                    <a:pt x="1641" y="13"/>
                  </a:cubicBezTo>
                  <a:cubicBezTo>
                    <a:pt x="1563" y="4"/>
                    <a:pt x="1488" y="0"/>
                    <a:pt x="14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1" name="Google Shape;4231;p72"/>
            <p:cNvSpPr/>
            <p:nvPr/>
          </p:nvSpPr>
          <p:spPr>
            <a:xfrm>
              <a:off x="5442100" y="2183825"/>
              <a:ext cx="64825" cy="82150"/>
            </a:xfrm>
            <a:custGeom>
              <a:avLst/>
              <a:gdLst/>
              <a:ahLst/>
              <a:cxnLst/>
              <a:rect l="l" t="t" r="r" b="b"/>
              <a:pathLst>
                <a:path w="2593" h="3286" extrusionOk="0">
                  <a:moveTo>
                    <a:pt x="2331" y="0"/>
                  </a:moveTo>
                  <a:cubicBezTo>
                    <a:pt x="2326" y="0"/>
                    <a:pt x="2320" y="0"/>
                    <a:pt x="2315" y="1"/>
                  </a:cubicBezTo>
                  <a:lnTo>
                    <a:pt x="2279" y="3"/>
                  </a:lnTo>
                  <a:cubicBezTo>
                    <a:pt x="2155" y="8"/>
                    <a:pt x="2095" y="44"/>
                    <a:pt x="2099" y="111"/>
                  </a:cubicBezTo>
                  <a:lnTo>
                    <a:pt x="2178" y="2211"/>
                  </a:lnTo>
                  <a:cubicBezTo>
                    <a:pt x="2183" y="2346"/>
                    <a:pt x="2151" y="2466"/>
                    <a:pt x="2082" y="2572"/>
                  </a:cubicBezTo>
                  <a:cubicBezTo>
                    <a:pt x="2012" y="2678"/>
                    <a:pt x="1915" y="2765"/>
                    <a:pt x="1791" y="2828"/>
                  </a:cubicBezTo>
                  <a:cubicBezTo>
                    <a:pt x="1668" y="2893"/>
                    <a:pt x="1522" y="2927"/>
                    <a:pt x="1358" y="2934"/>
                  </a:cubicBezTo>
                  <a:cubicBezTo>
                    <a:pt x="1342" y="2935"/>
                    <a:pt x="1325" y="2935"/>
                    <a:pt x="1309" y="2935"/>
                  </a:cubicBezTo>
                  <a:cubicBezTo>
                    <a:pt x="1166" y="2935"/>
                    <a:pt x="1036" y="2910"/>
                    <a:pt x="920" y="2863"/>
                  </a:cubicBezTo>
                  <a:cubicBezTo>
                    <a:pt x="789" y="2811"/>
                    <a:pt x="685" y="2734"/>
                    <a:pt x="608" y="2631"/>
                  </a:cubicBezTo>
                  <a:cubicBezTo>
                    <a:pt x="531" y="2528"/>
                    <a:pt x="490" y="2410"/>
                    <a:pt x="485" y="2276"/>
                  </a:cubicBezTo>
                  <a:lnTo>
                    <a:pt x="404" y="174"/>
                  </a:lnTo>
                  <a:cubicBezTo>
                    <a:pt x="402" y="112"/>
                    <a:pt x="349" y="80"/>
                    <a:pt x="243" y="80"/>
                  </a:cubicBezTo>
                  <a:cubicBezTo>
                    <a:pt x="235" y="80"/>
                    <a:pt x="227" y="80"/>
                    <a:pt x="218" y="81"/>
                  </a:cubicBezTo>
                  <a:lnTo>
                    <a:pt x="182" y="82"/>
                  </a:lnTo>
                  <a:cubicBezTo>
                    <a:pt x="61" y="87"/>
                    <a:pt x="0" y="123"/>
                    <a:pt x="2" y="190"/>
                  </a:cubicBezTo>
                  <a:lnTo>
                    <a:pt x="81" y="2278"/>
                  </a:lnTo>
                  <a:cubicBezTo>
                    <a:pt x="94" y="2607"/>
                    <a:pt x="210" y="2862"/>
                    <a:pt x="431" y="3039"/>
                  </a:cubicBezTo>
                  <a:cubicBezTo>
                    <a:pt x="635" y="3204"/>
                    <a:pt x="915" y="3286"/>
                    <a:pt x="1275" y="3286"/>
                  </a:cubicBezTo>
                  <a:cubicBezTo>
                    <a:pt x="1306" y="3286"/>
                    <a:pt x="1338" y="3285"/>
                    <a:pt x="1370" y="3284"/>
                  </a:cubicBezTo>
                  <a:cubicBezTo>
                    <a:pt x="1774" y="3269"/>
                    <a:pt x="2079" y="3163"/>
                    <a:pt x="2286" y="2967"/>
                  </a:cubicBezTo>
                  <a:cubicBezTo>
                    <a:pt x="2495" y="2773"/>
                    <a:pt x="2592" y="2510"/>
                    <a:pt x="2579" y="2181"/>
                  </a:cubicBezTo>
                  <a:lnTo>
                    <a:pt x="2501" y="95"/>
                  </a:lnTo>
                  <a:cubicBezTo>
                    <a:pt x="2499" y="31"/>
                    <a:pt x="2442" y="0"/>
                    <a:pt x="23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2" name="Google Shape;4232;p72"/>
            <p:cNvSpPr/>
            <p:nvPr/>
          </p:nvSpPr>
          <p:spPr>
            <a:xfrm>
              <a:off x="5547000" y="2171400"/>
              <a:ext cx="72500" cy="84175"/>
            </a:xfrm>
            <a:custGeom>
              <a:avLst/>
              <a:gdLst/>
              <a:ahLst/>
              <a:cxnLst/>
              <a:rect l="l" t="t" r="r" b="b"/>
              <a:pathLst>
                <a:path w="2900" h="3367" extrusionOk="0">
                  <a:moveTo>
                    <a:pt x="1230" y="357"/>
                  </a:moveTo>
                  <a:cubicBezTo>
                    <a:pt x="1325" y="357"/>
                    <a:pt x="1410" y="374"/>
                    <a:pt x="1486" y="409"/>
                  </a:cubicBezTo>
                  <a:cubicBezTo>
                    <a:pt x="1615" y="469"/>
                    <a:pt x="1699" y="589"/>
                    <a:pt x="1740" y="770"/>
                  </a:cubicBezTo>
                  <a:cubicBezTo>
                    <a:pt x="1762" y="868"/>
                    <a:pt x="1757" y="966"/>
                    <a:pt x="1725" y="1060"/>
                  </a:cubicBezTo>
                  <a:cubicBezTo>
                    <a:pt x="1693" y="1155"/>
                    <a:pt x="1639" y="1237"/>
                    <a:pt x="1564" y="1307"/>
                  </a:cubicBezTo>
                  <a:cubicBezTo>
                    <a:pt x="1488" y="1377"/>
                    <a:pt x="1397" y="1423"/>
                    <a:pt x="1291" y="1448"/>
                  </a:cubicBezTo>
                  <a:lnTo>
                    <a:pt x="700" y="1581"/>
                  </a:lnTo>
                  <a:lnTo>
                    <a:pt x="460" y="507"/>
                  </a:lnTo>
                  <a:lnTo>
                    <a:pt x="1019" y="382"/>
                  </a:lnTo>
                  <a:cubicBezTo>
                    <a:pt x="1094" y="365"/>
                    <a:pt x="1164" y="357"/>
                    <a:pt x="1230" y="357"/>
                  </a:cubicBezTo>
                  <a:close/>
                  <a:moveTo>
                    <a:pt x="1341" y="1"/>
                  </a:moveTo>
                  <a:cubicBezTo>
                    <a:pt x="1203" y="1"/>
                    <a:pt x="1048" y="20"/>
                    <a:pt x="876" y="58"/>
                  </a:cubicBezTo>
                  <a:lnTo>
                    <a:pt x="125" y="227"/>
                  </a:lnTo>
                  <a:cubicBezTo>
                    <a:pt x="36" y="248"/>
                    <a:pt x="1" y="302"/>
                    <a:pt x="22" y="392"/>
                  </a:cubicBezTo>
                  <a:lnTo>
                    <a:pt x="672" y="3298"/>
                  </a:lnTo>
                  <a:cubicBezTo>
                    <a:pt x="682" y="3344"/>
                    <a:pt x="719" y="3367"/>
                    <a:pt x="782" y="3367"/>
                  </a:cubicBezTo>
                  <a:cubicBezTo>
                    <a:pt x="807" y="3367"/>
                    <a:pt x="838" y="3363"/>
                    <a:pt x="872" y="3355"/>
                  </a:cubicBezTo>
                  <a:lnTo>
                    <a:pt x="906" y="3349"/>
                  </a:lnTo>
                  <a:cubicBezTo>
                    <a:pt x="1025" y="3321"/>
                    <a:pt x="1077" y="3275"/>
                    <a:pt x="1063" y="3210"/>
                  </a:cubicBezTo>
                  <a:lnTo>
                    <a:pt x="774" y="1922"/>
                  </a:lnTo>
                  <a:lnTo>
                    <a:pt x="1178" y="1833"/>
                  </a:lnTo>
                  <a:cubicBezTo>
                    <a:pt x="1269" y="1812"/>
                    <a:pt x="1353" y="1801"/>
                    <a:pt x="1429" y="1801"/>
                  </a:cubicBezTo>
                  <a:cubicBezTo>
                    <a:pt x="1497" y="1801"/>
                    <a:pt x="1558" y="1810"/>
                    <a:pt x="1612" y="1827"/>
                  </a:cubicBezTo>
                  <a:cubicBezTo>
                    <a:pt x="1726" y="1860"/>
                    <a:pt x="1836" y="1960"/>
                    <a:pt x="1941" y="2121"/>
                  </a:cubicBezTo>
                  <a:lnTo>
                    <a:pt x="2477" y="2920"/>
                  </a:lnTo>
                  <a:cubicBezTo>
                    <a:pt x="2491" y="2939"/>
                    <a:pt x="2516" y="2951"/>
                    <a:pt x="2552" y="2958"/>
                  </a:cubicBezTo>
                  <a:cubicBezTo>
                    <a:pt x="2565" y="2960"/>
                    <a:pt x="2578" y="2961"/>
                    <a:pt x="2591" y="2961"/>
                  </a:cubicBezTo>
                  <a:cubicBezTo>
                    <a:pt x="2616" y="2961"/>
                    <a:pt x="2644" y="2958"/>
                    <a:pt x="2672" y="2951"/>
                  </a:cubicBezTo>
                  <a:lnTo>
                    <a:pt x="2718" y="2941"/>
                  </a:lnTo>
                  <a:cubicBezTo>
                    <a:pt x="2843" y="2914"/>
                    <a:pt x="2900" y="2875"/>
                    <a:pt x="2890" y="2827"/>
                  </a:cubicBezTo>
                  <a:cubicBezTo>
                    <a:pt x="2887" y="2813"/>
                    <a:pt x="2878" y="2792"/>
                    <a:pt x="2863" y="2769"/>
                  </a:cubicBezTo>
                  <a:lnTo>
                    <a:pt x="2316" y="1966"/>
                  </a:lnTo>
                  <a:cubicBezTo>
                    <a:pt x="2226" y="1830"/>
                    <a:pt x="2142" y="1720"/>
                    <a:pt x="2062" y="1636"/>
                  </a:cubicBezTo>
                  <a:cubicBezTo>
                    <a:pt x="1982" y="1552"/>
                    <a:pt x="1891" y="1506"/>
                    <a:pt x="1789" y="1497"/>
                  </a:cubicBezTo>
                  <a:lnTo>
                    <a:pt x="1786" y="1479"/>
                  </a:lnTo>
                  <a:cubicBezTo>
                    <a:pt x="1930" y="1381"/>
                    <a:pt x="2034" y="1259"/>
                    <a:pt x="2097" y="1114"/>
                  </a:cubicBezTo>
                  <a:cubicBezTo>
                    <a:pt x="2162" y="968"/>
                    <a:pt x="2172" y="799"/>
                    <a:pt x="2130" y="609"/>
                  </a:cubicBezTo>
                  <a:cubicBezTo>
                    <a:pt x="2067" y="325"/>
                    <a:pt x="1930" y="143"/>
                    <a:pt x="1717" y="62"/>
                  </a:cubicBezTo>
                  <a:cubicBezTo>
                    <a:pt x="1609" y="21"/>
                    <a:pt x="1484" y="1"/>
                    <a:pt x="13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3" name="Google Shape;4233;p72"/>
            <p:cNvSpPr/>
            <p:nvPr/>
          </p:nvSpPr>
          <p:spPr>
            <a:xfrm>
              <a:off x="5613875" y="2148675"/>
              <a:ext cx="77050" cy="82250"/>
            </a:xfrm>
            <a:custGeom>
              <a:avLst/>
              <a:gdLst/>
              <a:ahLst/>
              <a:cxnLst/>
              <a:rect l="l" t="t" r="r" b="b"/>
              <a:pathLst>
                <a:path w="3082" h="3290" extrusionOk="0">
                  <a:moveTo>
                    <a:pt x="1478" y="368"/>
                  </a:moveTo>
                  <a:cubicBezTo>
                    <a:pt x="1629" y="368"/>
                    <a:pt x="1770" y="407"/>
                    <a:pt x="1900" y="485"/>
                  </a:cubicBezTo>
                  <a:cubicBezTo>
                    <a:pt x="2136" y="625"/>
                    <a:pt x="2326" y="894"/>
                    <a:pt x="2474" y="1288"/>
                  </a:cubicBezTo>
                  <a:cubicBezTo>
                    <a:pt x="2622" y="1683"/>
                    <a:pt x="2654" y="2013"/>
                    <a:pt x="2571" y="2280"/>
                  </a:cubicBezTo>
                  <a:cubicBezTo>
                    <a:pt x="2487" y="2546"/>
                    <a:pt x="2294" y="2736"/>
                    <a:pt x="1991" y="2849"/>
                  </a:cubicBezTo>
                  <a:cubicBezTo>
                    <a:pt x="1859" y="2898"/>
                    <a:pt x="1734" y="2922"/>
                    <a:pt x="1615" y="2922"/>
                  </a:cubicBezTo>
                  <a:cubicBezTo>
                    <a:pt x="1460" y="2922"/>
                    <a:pt x="1316" y="2881"/>
                    <a:pt x="1182" y="2798"/>
                  </a:cubicBezTo>
                  <a:cubicBezTo>
                    <a:pt x="947" y="2651"/>
                    <a:pt x="755" y="2381"/>
                    <a:pt x="607" y="1986"/>
                  </a:cubicBezTo>
                  <a:cubicBezTo>
                    <a:pt x="459" y="1591"/>
                    <a:pt x="428" y="1263"/>
                    <a:pt x="512" y="1003"/>
                  </a:cubicBezTo>
                  <a:cubicBezTo>
                    <a:pt x="597" y="743"/>
                    <a:pt x="789" y="557"/>
                    <a:pt x="1093" y="444"/>
                  </a:cubicBezTo>
                  <a:cubicBezTo>
                    <a:pt x="1228" y="393"/>
                    <a:pt x="1356" y="368"/>
                    <a:pt x="1478" y="368"/>
                  </a:cubicBezTo>
                  <a:close/>
                  <a:moveTo>
                    <a:pt x="1562" y="0"/>
                  </a:moveTo>
                  <a:cubicBezTo>
                    <a:pt x="1378" y="0"/>
                    <a:pt x="1181" y="40"/>
                    <a:pt x="970" y="119"/>
                  </a:cubicBezTo>
                  <a:cubicBezTo>
                    <a:pt x="543" y="279"/>
                    <a:pt x="263" y="529"/>
                    <a:pt x="131" y="868"/>
                  </a:cubicBezTo>
                  <a:cubicBezTo>
                    <a:pt x="0" y="1208"/>
                    <a:pt x="30" y="1628"/>
                    <a:pt x="217" y="2132"/>
                  </a:cubicBezTo>
                  <a:cubicBezTo>
                    <a:pt x="404" y="2633"/>
                    <a:pt x="660" y="2972"/>
                    <a:pt x="984" y="3149"/>
                  </a:cubicBezTo>
                  <a:cubicBezTo>
                    <a:pt x="1153" y="3243"/>
                    <a:pt x="1338" y="3289"/>
                    <a:pt x="1537" y="3289"/>
                  </a:cubicBezTo>
                  <a:cubicBezTo>
                    <a:pt x="1717" y="3289"/>
                    <a:pt x="1909" y="3251"/>
                    <a:pt x="2113" y="3175"/>
                  </a:cubicBezTo>
                  <a:cubicBezTo>
                    <a:pt x="2545" y="3013"/>
                    <a:pt x="2825" y="2759"/>
                    <a:pt x="2954" y="2413"/>
                  </a:cubicBezTo>
                  <a:cubicBezTo>
                    <a:pt x="3081" y="2066"/>
                    <a:pt x="3052" y="1642"/>
                    <a:pt x="2865" y="1142"/>
                  </a:cubicBezTo>
                  <a:cubicBezTo>
                    <a:pt x="2677" y="639"/>
                    <a:pt x="2423" y="301"/>
                    <a:pt x="2101" y="131"/>
                  </a:cubicBezTo>
                  <a:cubicBezTo>
                    <a:pt x="1936" y="44"/>
                    <a:pt x="1757" y="0"/>
                    <a:pt x="15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4" name="Google Shape;4234;p72"/>
            <p:cNvSpPr/>
            <p:nvPr/>
          </p:nvSpPr>
          <p:spPr>
            <a:xfrm>
              <a:off x="5685650" y="2111900"/>
              <a:ext cx="82025" cy="83325"/>
            </a:xfrm>
            <a:custGeom>
              <a:avLst/>
              <a:gdLst/>
              <a:ahLst/>
              <a:cxnLst/>
              <a:rect l="l" t="t" r="r" b="b"/>
              <a:pathLst>
                <a:path w="3281" h="3333" extrusionOk="0">
                  <a:moveTo>
                    <a:pt x="1768" y="1"/>
                  </a:moveTo>
                  <a:cubicBezTo>
                    <a:pt x="1714" y="1"/>
                    <a:pt x="1652" y="9"/>
                    <a:pt x="1582" y="23"/>
                  </a:cubicBezTo>
                  <a:cubicBezTo>
                    <a:pt x="1500" y="40"/>
                    <a:pt x="1414" y="64"/>
                    <a:pt x="1320" y="98"/>
                  </a:cubicBezTo>
                  <a:cubicBezTo>
                    <a:pt x="1228" y="131"/>
                    <a:pt x="1135" y="172"/>
                    <a:pt x="1043" y="223"/>
                  </a:cubicBezTo>
                  <a:cubicBezTo>
                    <a:pt x="174" y="696"/>
                    <a:pt x="0" y="1410"/>
                    <a:pt x="521" y="2364"/>
                  </a:cubicBezTo>
                  <a:cubicBezTo>
                    <a:pt x="788" y="2855"/>
                    <a:pt x="1092" y="3159"/>
                    <a:pt x="1430" y="3275"/>
                  </a:cubicBezTo>
                  <a:cubicBezTo>
                    <a:pt x="1541" y="3313"/>
                    <a:pt x="1658" y="3332"/>
                    <a:pt x="1779" y="3332"/>
                  </a:cubicBezTo>
                  <a:cubicBezTo>
                    <a:pt x="2029" y="3332"/>
                    <a:pt x="2302" y="3252"/>
                    <a:pt x="2598" y="3090"/>
                  </a:cubicBezTo>
                  <a:cubicBezTo>
                    <a:pt x="2701" y="3034"/>
                    <a:pt x="2792" y="2974"/>
                    <a:pt x="2870" y="2913"/>
                  </a:cubicBezTo>
                  <a:cubicBezTo>
                    <a:pt x="2951" y="2850"/>
                    <a:pt x="3019" y="2786"/>
                    <a:pt x="3077" y="2723"/>
                  </a:cubicBezTo>
                  <a:cubicBezTo>
                    <a:pt x="3135" y="2660"/>
                    <a:pt x="3182" y="2603"/>
                    <a:pt x="3215" y="2549"/>
                  </a:cubicBezTo>
                  <a:cubicBezTo>
                    <a:pt x="3243" y="2507"/>
                    <a:pt x="3262" y="2467"/>
                    <a:pt x="3271" y="2430"/>
                  </a:cubicBezTo>
                  <a:cubicBezTo>
                    <a:pt x="3281" y="2393"/>
                    <a:pt x="3281" y="2366"/>
                    <a:pt x="3270" y="2347"/>
                  </a:cubicBezTo>
                  <a:cubicBezTo>
                    <a:pt x="3261" y="2331"/>
                    <a:pt x="3240" y="2310"/>
                    <a:pt x="3205" y="2284"/>
                  </a:cubicBezTo>
                  <a:cubicBezTo>
                    <a:pt x="3170" y="2258"/>
                    <a:pt x="3133" y="2236"/>
                    <a:pt x="3096" y="2218"/>
                  </a:cubicBezTo>
                  <a:cubicBezTo>
                    <a:pt x="3071" y="2207"/>
                    <a:pt x="3051" y="2201"/>
                    <a:pt x="3035" y="2201"/>
                  </a:cubicBezTo>
                  <a:cubicBezTo>
                    <a:pt x="3026" y="2201"/>
                    <a:pt x="3017" y="2203"/>
                    <a:pt x="3010" y="2207"/>
                  </a:cubicBezTo>
                  <a:cubicBezTo>
                    <a:pt x="2994" y="2216"/>
                    <a:pt x="2967" y="2253"/>
                    <a:pt x="2927" y="2317"/>
                  </a:cubicBezTo>
                  <a:cubicBezTo>
                    <a:pt x="2887" y="2382"/>
                    <a:pt x="2829" y="2457"/>
                    <a:pt x="2752" y="2542"/>
                  </a:cubicBezTo>
                  <a:cubicBezTo>
                    <a:pt x="2676" y="2628"/>
                    <a:pt x="2567" y="2708"/>
                    <a:pt x="2428" y="2784"/>
                  </a:cubicBezTo>
                  <a:cubicBezTo>
                    <a:pt x="2226" y="2895"/>
                    <a:pt x="2038" y="2949"/>
                    <a:pt x="1864" y="2949"/>
                  </a:cubicBezTo>
                  <a:cubicBezTo>
                    <a:pt x="1764" y="2949"/>
                    <a:pt x="1669" y="2932"/>
                    <a:pt x="1578" y="2896"/>
                  </a:cubicBezTo>
                  <a:cubicBezTo>
                    <a:pt x="1328" y="2798"/>
                    <a:pt x="1098" y="2555"/>
                    <a:pt x="887" y="2169"/>
                  </a:cubicBezTo>
                  <a:cubicBezTo>
                    <a:pt x="671" y="1774"/>
                    <a:pt x="592" y="1443"/>
                    <a:pt x="648" y="1180"/>
                  </a:cubicBezTo>
                  <a:cubicBezTo>
                    <a:pt x="706" y="918"/>
                    <a:pt x="895" y="699"/>
                    <a:pt x="1216" y="523"/>
                  </a:cubicBezTo>
                  <a:cubicBezTo>
                    <a:pt x="1347" y="453"/>
                    <a:pt x="1462" y="409"/>
                    <a:pt x="1565" y="391"/>
                  </a:cubicBezTo>
                  <a:cubicBezTo>
                    <a:pt x="1657" y="375"/>
                    <a:pt x="1734" y="367"/>
                    <a:pt x="1796" y="367"/>
                  </a:cubicBezTo>
                  <a:cubicBezTo>
                    <a:pt x="1804" y="367"/>
                    <a:pt x="1811" y="367"/>
                    <a:pt x="1818" y="368"/>
                  </a:cubicBezTo>
                  <a:cubicBezTo>
                    <a:pt x="1832" y="368"/>
                    <a:pt x="1844" y="368"/>
                    <a:pt x="1855" y="368"/>
                  </a:cubicBezTo>
                  <a:cubicBezTo>
                    <a:pt x="1899" y="368"/>
                    <a:pt x="1926" y="366"/>
                    <a:pt x="1936" y="360"/>
                  </a:cubicBezTo>
                  <a:cubicBezTo>
                    <a:pt x="1956" y="350"/>
                    <a:pt x="1968" y="325"/>
                    <a:pt x="1971" y="284"/>
                  </a:cubicBezTo>
                  <a:cubicBezTo>
                    <a:pt x="1975" y="244"/>
                    <a:pt x="1975" y="201"/>
                    <a:pt x="1971" y="155"/>
                  </a:cubicBezTo>
                  <a:cubicBezTo>
                    <a:pt x="1966" y="108"/>
                    <a:pt x="1959" y="74"/>
                    <a:pt x="1948" y="53"/>
                  </a:cubicBezTo>
                  <a:cubicBezTo>
                    <a:pt x="1930" y="21"/>
                    <a:pt x="1879" y="3"/>
                    <a:pt x="1794" y="1"/>
                  </a:cubicBezTo>
                  <a:cubicBezTo>
                    <a:pt x="1786" y="1"/>
                    <a:pt x="1777" y="1"/>
                    <a:pt x="17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5" name="Google Shape;4235;p72"/>
            <p:cNvSpPr/>
            <p:nvPr/>
          </p:nvSpPr>
          <p:spPr>
            <a:xfrm>
              <a:off x="5742125" y="2071675"/>
              <a:ext cx="91825" cy="92725"/>
            </a:xfrm>
            <a:custGeom>
              <a:avLst/>
              <a:gdLst/>
              <a:ahLst/>
              <a:cxnLst/>
              <a:rect l="l" t="t" r="r" b="b"/>
              <a:pathLst>
                <a:path w="3673" h="3709" extrusionOk="0">
                  <a:moveTo>
                    <a:pt x="1604" y="0"/>
                  </a:moveTo>
                  <a:cubicBezTo>
                    <a:pt x="1575" y="0"/>
                    <a:pt x="1532" y="21"/>
                    <a:pt x="1474" y="62"/>
                  </a:cubicBezTo>
                  <a:lnTo>
                    <a:pt x="1437" y="89"/>
                  </a:lnTo>
                  <a:cubicBezTo>
                    <a:pt x="1397" y="118"/>
                    <a:pt x="1361" y="150"/>
                    <a:pt x="1327" y="185"/>
                  </a:cubicBezTo>
                  <a:cubicBezTo>
                    <a:pt x="1294" y="221"/>
                    <a:pt x="1276" y="254"/>
                    <a:pt x="1274" y="287"/>
                  </a:cubicBezTo>
                  <a:lnTo>
                    <a:pt x="1203" y="2112"/>
                  </a:lnTo>
                  <a:lnTo>
                    <a:pt x="1187" y="2123"/>
                  </a:lnTo>
                  <a:lnTo>
                    <a:pt x="366" y="986"/>
                  </a:lnTo>
                  <a:cubicBezTo>
                    <a:pt x="350" y="962"/>
                    <a:pt x="328" y="951"/>
                    <a:pt x="299" y="951"/>
                  </a:cubicBezTo>
                  <a:cubicBezTo>
                    <a:pt x="262" y="951"/>
                    <a:pt x="216" y="971"/>
                    <a:pt x="160" y="1012"/>
                  </a:cubicBezTo>
                  <a:lnTo>
                    <a:pt x="130" y="1033"/>
                  </a:lnTo>
                  <a:cubicBezTo>
                    <a:pt x="31" y="1105"/>
                    <a:pt x="0" y="1168"/>
                    <a:pt x="40" y="1223"/>
                  </a:cubicBezTo>
                  <a:lnTo>
                    <a:pt x="1811" y="3673"/>
                  </a:lnTo>
                  <a:cubicBezTo>
                    <a:pt x="1828" y="3696"/>
                    <a:pt x="1850" y="3708"/>
                    <a:pt x="1878" y="3708"/>
                  </a:cubicBezTo>
                  <a:cubicBezTo>
                    <a:pt x="1915" y="3708"/>
                    <a:pt x="1962" y="3688"/>
                    <a:pt x="2018" y="3647"/>
                  </a:cubicBezTo>
                  <a:lnTo>
                    <a:pt x="2047" y="3626"/>
                  </a:lnTo>
                  <a:cubicBezTo>
                    <a:pt x="2147" y="3554"/>
                    <a:pt x="2178" y="3490"/>
                    <a:pt x="2138" y="3436"/>
                  </a:cubicBezTo>
                  <a:lnTo>
                    <a:pt x="1298" y="2274"/>
                  </a:lnTo>
                  <a:lnTo>
                    <a:pt x="1312" y="2263"/>
                  </a:lnTo>
                  <a:lnTo>
                    <a:pt x="3238" y="2692"/>
                  </a:lnTo>
                  <a:cubicBezTo>
                    <a:pt x="3249" y="2694"/>
                    <a:pt x="3261" y="2695"/>
                    <a:pt x="3272" y="2695"/>
                  </a:cubicBezTo>
                  <a:cubicBezTo>
                    <a:pt x="3300" y="2695"/>
                    <a:pt x="3329" y="2687"/>
                    <a:pt x="3358" y="2670"/>
                  </a:cubicBezTo>
                  <a:cubicBezTo>
                    <a:pt x="3398" y="2646"/>
                    <a:pt x="3437" y="2623"/>
                    <a:pt x="3477" y="2593"/>
                  </a:cubicBezTo>
                  <a:lnTo>
                    <a:pt x="3522" y="2561"/>
                  </a:lnTo>
                  <a:cubicBezTo>
                    <a:pt x="3631" y="2483"/>
                    <a:pt x="3673" y="2426"/>
                    <a:pt x="3648" y="2391"/>
                  </a:cubicBezTo>
                  <a:cubicBezTo>
                    <a:pt x="3638" y="2377"/>
                    <a:pt x="3612" y="2365"/>
                    <a:pt x="3573" y="2356"/>
                  </a:cubicBezTo>
                  <a:lnTo>
                    <a:pt x="1564" y="1948"/>
                  </a:lnTo>
                  <a:lnTo>
                    <a:pt x="1655" y="118"/>
                  </a:lnTo>
                  <a:cubicBezTo>
                    <a:pt x="1661" y="73"/>
                    <a:pt x="1654" y="40"/>
                    <a:pt x="1639" y="16"/>
                  </a:cubicBezTo>
                  <a:cubicBezTo>
                    <a:pt x="1631" y="6"/>
                    <a:pt x="1619" y="0"/>
                    <a:pt x="160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6" name="Google Shape;4236;p72"/>
            <p:cNvSpPr/>
            <p:nvPr/>
          </p:nvSpPr>
          <p:spPr>
            <a:xfrm>
              <a:off x="5793600" y="2054475"/>
              <a:ext cx="59325" cy="66775"/>
            </a:xfrm>
            <a:custGeom>
              <a:avLst/>
              <a:gdLst/>
              <a:ahLst/>
              <a:cxnLst/>
              <a:rect l="l" t="t" r="r" b="b"/>
              <a:pathLst>
                <a:path w="2373" h="2671" extrusionOk="0">
                  <a:moveTo>
                    <a:pt x="324" y="0"/>
                  </a:moveTo>
                  <a:cubicBezTo>
                    <a:pt x="286" y="0"/>
                    <a:pt x="240" y="24"/>
                    <a:pt x="186" y="71"/>
                  </a:cubicBezTo>
                  <a:lnTo>
                    <a:pt x="116" y="132"/>
                  </a:lnTo>
                  <a:cubicBezTo>
                    <a:pt x="23" y="213"/>
                    <a:pt x="1" y="278"/>
                    <a:pt x="44" y="329"/>
                  </a:cubicBezTo>
                  <a:lnTo>
                    <a:pt x="1420" y="1902"/>
                  </a:lnTo>
                  <a:cubicBezTo>
                    <a:pt x="1439" y="1924"/>
                    <a:pt x="1463" y="1936"/>
                    <a:pt x="1492" y="1936"/>
                  </a:cubicBezTo>
                  <a:cubicBezTo>
                    <a:pt x="1520" y="1934"/>
                    <a:pt x="1552" y="1919"/>
                    <a:pt x="1590" y="1887"/>
                  </a:cubicBezTo>
                  <a:lnTo>
                    <a:pt x="1627" y="1854"/>
                  </a:lnTo>
                  <a:cubicBezTo>
                    <a:pt x="1664" y="1821"/>
                    <a:pt x="1685" y="1790"/>
                    <a:pt x="1689" y="1764"/>
                  </a:cubicBezTo>
                  <a:cubicBezTo>
                    <a:pt x="1693" y="1736"/>
                    <a:pt x="1686" y="1708"/>
                    <a:pt x="1668" y="1684"/>
                  </a:cubicBezTo>
                  <a:cubicBezTo>
                    <a:pt x="1457" y="1407"/>
                    <a:pt x="1245" y="1130"/>
                    <a:pt x="1029" y="856"/>
                  </a:cubicBezTo>
                  <a:cubicBezTo>
                    <a:pt x="813" y="582"/>
                    <a:pt x="599" y="307"/>
                    <a:pt x="386" y="30"/>
                  </a:cubicBezTo>
                  <a:cubicBezTo>
                    <a:pt x="369" y="10"/>
                    <a:pt x="348" y="0"/>
                    <a:pt x="324" y="0"/>
                  </a:cubicBezTo>
                  <a:close/>
                  <a:moveTo>
                    <a:pt x="2068" y="2092"/>
                  </a:moveTo>
                  <a:cubicBezTo>
                    <a:pt x="2029" y="2092"/>
                    <a:pt x="1982" y="2117"/>
                    <a:pt x="1925" y="2166"/>
                  </a:cubicBezTo>
                  <a:lnTo>
                    <a:pt x="1866" y="2217"/>
                  </a:lnTo>
                  <a:cubicBezTo>
                    <a:pt x="1773" y="2298"/>
                    <a:pt x="1750" y="2364"/>
                    <a:pt x="1794" y="2415"/>
                  </a:cubicBezTo>
                  <a:lnTo>
                    <a:pt x="1993" y="2642"/>
                  </a:lnTo>
                  <a:cubicBezTo>
                    <a:pt x="2011" y="2661"/>
                    <a:pt x="2031" y="2671"/>
                    <a:pt x="2055" y="2671"/>
                  </a:cubicBezTo>
                  <a:cubicBezTo>
                    <a:pt x="2094" y="2671"/>
                    <a:pt x="2141" y="2646"/>
                    <a:pt x="2198" y="2597"/>
                  </a:cubicBezTo>
                  <a:lnTo>
                    <a:pt x="2256" y="2545"/>
                  </a:lnTo>
                  <a:cubicBezTo>
                    <a:pt x="2349" y="2464"/>
                    <a:pt x="2373" y="2398"/>
                    <a:pt x="2328" y="2349"/>
                  </a:cubicBezTo>
                  <a:lnTo>
                    <a:pt x="2130" y="2122"/>
                  </a:lnTo>
                  <a:cubicBezTo>
                    <a:pt x="2112" y="2102"/>
                    <a:pt x="2092" y="2092"/>
                    <a:pt x="2068" y="209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7" name="Google Shape;4237;p72"/>
            <p:cNvSpPr/>
            <p:nvPr/>
          </p:nvSpPr>
          <p:spPr>
            <a:xfrm>
              <a:off x="5911700" y="1797925"/>
              <a:ext cx="95650" cy="94825"/>
            </a:xfrm>
            <a:custGeom>
              <a:avLst/>
              <a:gdLst/>
              <a:ahLst/>
              <a:cxnLst/>
              <a:rect l="l" t="t" r="r" b="b"/>
              <a:pathLst>
                <a:path w="3826" h="3793" extrusionOk="0">
                  <a:moveTo>
                    <a:pt x="1593" y="1"/>
                  </a:moveTo>
                  <a:cubicBezTo>
                    <a:pt x="1543" y="1"/>
                    <a:pt x="1494" y="34"/>
                    <a:pt x="1490" y="94"/>
                  </a:cubicBezTo>
                  <a:lnTo>
                    <a:pt x="1362" y="1559"/>
                  </a:lnTo>
                  <a:lnTo>
                    <a:pt x="101" y="2110"/>
                  </a:lnTo>
                  <a:cubicBezTo>
                    <a:pt x="0" y="2155"/>
                    <a:pt x="29" y="2303"/>
                    <a:pt x="137" y="2308"/>
                  </a:cubicBezTo>
                  <a:lnTo>
                    <a:pt x="1557" y="2375"/>
                  </a:lnTo>
                  <a:lnTo>
                    <a:pt x="2122" y="3729"/>
                  </a:lnTo>
                  <a:cubicBezTo>
                    <a:pt x="2140" y="3773"/>
                    <a:pt x="2178" y="3793"/>
                    <a:pt x="2216" y="3793"/>
                  </a:cubicBezTo>
                  <a:cubicBezTo>
                    <a:pt x="2265" y="3793"/>
                    <a:pt x="2314" y="3759"/>
                    <a:pt x="2319" y="3699"/>
                  </a:cubicBezTo>
                  <a:lnTo>
                    <a:pt x="2444" y="2254"/>
                  </a:lnTo>
                  <a:lnTo>
                    <a:pt x="3727" y="1694"/>
                  </a:lnTo>
                  <a:cubicBezTo>
                    <a:pt x="3826" y="1652"/>
                    <a:pt x="3800" y="1506"/>
                    <a:pt x="3693" y="1497"/>
                  </a:cubicBezTo>
                  <a:lnTo>
                    <a:pt x="2283" y="1400"/>
                  </a:lnTo>
                  <a:lnTo>
                    <a:pt x="1686" y="61"/>
                  </a:lnTo>
                  <a:cubicBezTo>
                    <a:pt x="1667" y="20"/>
                    <a:pt x="1630" y="1"/>
                    <a:pt x="15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8" name="Google Shape;4238;p72"/>
            <p:cNvSpPr/>
            <p:nvPr/>
          </p:nvSpPr>
          <p:spPr>
            <a:xfrm>
              <a:off x="5737150" y="1531375"/>
              <a:ext cx="95700" cy="94825"/>
            </a:xfrm>
            <a:custGeom>
              <a:avLst/>
              <a:gdLst/>
              <a:ahLst/>
              <a:cxnLst/>
              <a:rect l="l" t="t" r="r" b="b"/>
              <a:pathLst>
                <a:path w="3828" h="3793" extrusionOk="0">
                  <a:moveTo>
                    <a:pt x="1593" y="1"/>
                  </a:moveTo>
                  <a:cubicBezTo>
                    <a:pt x="1544" y="1"/>
                    <a:pt x="1494" y="34"/>
                    <a:pt x="1489" y="94"/>
                  </a:cubicBezTo>
                  <a:lnTo>
                    <a:pt x="1362" y="1559"/>
                  </a:lnTo>
                  <a:lnTo>
                    <a:pt x="101" y="2110"/>
                  </a:lnTo>
                  <a:cubicBezTo>
                    <a:pt x="1" y="2155"/>
                    <a:pt x="27" y="2303"/>
                    <a:pt x="137" y="2308"/>
                  </a:cubicBezTo>
                  <a:lnTo>
                    <a:pt x="1556" y="2375"/>
                  </a:lnTo>
                  <a:lnTo>
                    <a:pt x="2123" y="3730"/>
                  </a:lnTo>
                  <a:cubicBezTo>
                    <a:pt x="2141" y="3773"/>
                    <a:pt x="2179" y="3793"/>
                    <a:pt x="2217" y="3793"/>
                  </a:cubicBezTo>
                  <a:cubicBezTo>
                    <a:pt x="2266" y="3793"/>
                    <a:pt x="2315" y="3759"/>
                    <a:pt x="2320" y="3699"/>
                  </a:cubicBezTo>
                  <a:lnTo>
                    <a:pt x="2446" y="2254"/>
                  </a:lnTo>
                  <a:lnTo>
                    <a:pt x="3728" y="1694"/>
                  </a:lnTo>
                  <a:cubicBezTo>
                    <a:pt x="3827" y="1652"/>
                    <a:pt x="3802" y="1506"/>
                    <a:pt x="3695" y="1497"/>
                  </a:cubicBezTo>
                  <a:lnTo>
                    <a:pt x="2284" y="1400"/>
                  </a:lnTo>
                  <a:lnTo>
                    <a:pt x="1686" y="61"/>
                  </a:lnTo>
                  <a:cubicBezTo>
                    <a:pt x="1667" y="20"/>
                    <a:pt x="1630" y="1"/>
                    <a:pt x="15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9" name="Google Shape;4239;p72"/>
            <p:cNvSpPr/>
            <p:nvPr/>
          </p:nvSpPr>
          <p:spPr>
            <a:xfrm>
              <a:off x="5061500" y="1627075"/>
              <a:ext cx="95675" cy="94825"/>
            </a:xfrm>
            <a:custGeom>
              <a:avLst/>
              <a:gdLst/>
              <a:ahLst/>
              <a:cxnLst/>
              <a:rect l="l" t="t" r="r" b="b"/>
              <a:pathLst>
                <a:path w="3827" h="3793" extrusionOk="0">
                  <a:moveTo>
                    <a:pt x="1593" y="0"/>
                  </a:moveTo>
                  <a:cubicBezTo>
                    <a:pt x="1543" y="0"/>
                    <a:pt x="1494" y="34"/>
                    <a:pt x="1489" y="95"/>
                  </a:cubicBezTo>
                  <a:lnTo>
                    <a:pt x="1362" y="1559"/>
                  </a:lnTo>
                  <a:lnTo>
                    <a:pt x="100" y="2111"/>
                  </a:lnTo>
                  <a:cubicBezTo>
                    <a:pt x="0" y="2154"/>
                    <a:pt x="28" y="2302"/>
                    <a:pt x="136" y="2308"/>
                  </a:cubicBezTo>
                  <a:lnTo>
                    <a:pt x="1555" y="2374"/>
                  </a:lnTo>
                  <a:lnTo>
                    <a:pt x="2123" y="3729"/>
                  </a:lnTo>
                  <a:cubicBezTo>
                    <a:pt x="2141" y="3773"/>
                    <a:pt x="2179" y="3793"/>
                    <a:pt x="2217" y="3793"/>
                  </a:cubicBezTo>
                  <a:cubicBezTo>
                    <a:pt x="2266" y="3793"/>
                    <a:pt x="2314" y="3759"/>
                    <a:pt x="2320" y="3698"/>
                  </a:cubicBezTo>
                  <a:lnTo>
                    <a:pt x="2445" y="2255"/>
                  </a:lnTo>
                  <a:lnTo>
                    <a:pt x="3728" y="1694"/>
                  </a:lnTo>
                  <a:cubicBezTo>
                    <a:pt x="3827" y="1651"/>
                    <a:pt x="3801" y="1505"/>
                    <a:pt x="3694" y="1497"/>
                  </a:cubicBezTo>
                  <a:lnTo>
                    <a:pt x="2284" y="1399"/>
                  </a:lnTo>
                  <a:lnTo>
                    <a:pt x="1686" y="61"/>
                  </a:lnTo>
                  <a:cubicBezTo>
                    <a:pt x="1667" y="20"/>
                    <a:pt x="1630" y="0"/>
                    <a:pt x="15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40" name="Google Shape;4240;p72"/>
            <p:cNvSpPr/>
            <p:nvPr/>
          </p:nvSpPr>
          <p:spPr>
            <a:xfrm>
              <a:off x="4953875" y="1887175"/>
              <a:ext cx="95675" cy="94800"/>
            </a:xfrm>
            <a:custGeom>
              <a:avLst/>
              <a:gdLst/>
              <a:ahLst/>
              <a:cxnLst/>
              <a:rect l="l" t="t" r="r" b="b"/>
              <a:pathLst>
                <a:path w="3827" h="3792" extrusionOk="0">
                  <a:moveTo>
                    <a:pt x="1593" y="0"/>
                  </a:moveTo>
                  <a:cubicBezTo>
                    <a:pt x="1543" y="0"/>
                    <a:pt x="1494" y="34"/>
                    <a:pt x="1489" y="94"/>
                  </a:cubicBezTo>
                  <a:lnTo>
                    <a:pt x="1362" y="1558"/>
                  </a:lnTo>
                  <a:lnTo>
                    <a:pt x="100" y="2110"/>
                  </a:lnTo>
                  <a:cubicBezTo>
                    <a:pt x="0" y="2154"/>
                    <a:pt x="28" y="2302"/>
                    <a:pt x="136" y="2307"/>
                  </a:cubicBezTo>
                  <a:lnTo>
                    <a:pt x="1556" y="2374"/>
                  </a:lnTo>
                  <a:lnTo>
                    <a:pt x="2123" y="3729"/>
                  </a:lnTo>
                  <a:cubicBezTo>
                    <a:pt x="2141" y="3772"/>
                    <a:pt x="2179" y="3792"/>
                    <a:pt x="2217" y="3792"/>
                  </a:cubicBezTo>
                  <a:cubicBezTo>
                    <a:pt x="2266" y="3792"/>
                    <a:pt x="2315" y="3758"/>
                    <a:pt x="2320" y="3698"/>
                  </a:cubicBezTo>
                  <a:lnTo>
                    <a:pt x="2445" y="2254"/>
                  </a:lnTo>
                  <a:lnTo>
                    <a:pt x="3728" y="1693"/>
                  </a:lnTo>
                  <a:cubicBezTo>
                    <a:pt x="3827" y="1651"/>
                    <a:pt x="3801" y="1505"/>
                    <a:pt x="3694" y="1497"/>
                  </a:cubicBezTo>
                  <a:lnTo>
                    <a:pt x="2284" y="1399"/>
                  </a:lnTo>
                  <a:lnTo>
                    <a:pt x="1686" y="61"/>
                  </a:lnTo>
                  <a:cubicBezTo>
                    <a:pt x="1667" y="19"/>
                    <a:pt x="1630" y="0"/>
                    <a:pt x="159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241" name="Google Shape;4241;p72"/>
          <p:cNvSpPr/>
          <p:nvPr/>
        </p:nvSpPr>
        <p:spPr>
          <a:xfrm>
            <a:off x="4284801" y="3140063"/>
            <a:ext cx="1492800" cy="1467300"/>
          </a:xfrm>
          <a:prstGeom prst="ellipse">
            <a:avLst/>
          </a:prstGeom>
          <a:noFill/>
          <a:ln w="28575" cap="flat" cmpd="sng">
            <a:solidFill>
              <a:srgbClr val="FF00FF"/>
            </a:solidFill>
            <a:prstDash val="solid"/>
            <a:round/>
            <a:headEnd type="none" w="sm" len="sm"/>
            <a:tailEnd type="none" w="sm" len="sm"/>
          </a:ln>
        </p:spPr>
        <p:txBody>
          <a:bodyPr spcFirstLastPara="1" wrap="square" lIns="91419" tIns="91419" rIns="91419" bIns="91419" anchor="ctr" anchorCtr="0">
            <a:noAutofit/>
          </a:bodyPr>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1490703" y="716861"/>
            <a:ext cx="6202450" cy="1413947"/>
            <a:chOff x="1321454" y="-4287"/>
            <a:chExt cx="8272923" cy="1885945"/>
          </a:xfrm>
        </p:grpSpPr>
        <p:sp>
          <p:nvSpPr>
            <p:cNvPr id="27" name="Rounded Rectangle 26"/>
            <p:cNvSpPr/>
            <p:nvPr/>
          </p:nvSpPr>
          <p:spPr>
            <a:xfrm>
              <a:off x="2224586" y="557826"/>
              <a:ext cx="7369791" cy="1323832"/>
            </a:xfrm>
            <a:prstGeom prst="roundRect">
              <a:avLst/>
            </a:prstGeom>
            <a:solidFill>
              <a:srgbClr val="FFBF53"/>
            </a:solidFill>
            <a:ln w="38100" cap="flat" cmpd="sng" algn="ctr">
              <a:solidFill>
                <a:schemeClr val="accent2">
                  <a:lumMod val="75000"/>
                </a:schemeClr>
              </a:solidFill>
              <a:prstDash val="solid"/>
            </a:ln>
            <a:effectLst/>
          </p:spPr>
          <p:txBody>
            <a:bodyPr rtlCol="0" anchor="ctr"/>
            <a:lstStyle/>
            <a:p>
              <a:pPr algn="ctr" defTabSz="685527">
                <a:buClrTx/>
                <a:defRPr/>
              </a:pPr>
              <a:endParaRPr lang="en-US">
                <a:solidFill>
                  <a:srgbClr val="FFFFFF"/>
                </a:solidFill>
                <a:latin typeface="Calibri"/>
                <a:ea typeface="+mn-ea"/>
                <a:cs typeface="+mn-cs"/>
              </a:endParaRPr>
            </a:p>
          </p:txBody>
        </p:sp>
        <p:sp>
          <p:nvSpPr>
            <p:cNvPr id="28" name="Rectangle 27"/>
            <p:cNvSpPr/>
            <p:nvPr/>
          </p:nvSpPr>
          <p:spPr>
            <a:xfrm>
              <a:off x="2584832" y="948314"/>
              <a:ext cx="6815266" cy="615731"/>
            </a:xfrm>
            <a:prstGeom prst="rect">
              <a:avLst/>
            </a:prstGeom>
            <a:noFill/>
            <a:ln>
              <a:noFill/>
            </a:ln>
          </p:spPr>
          <p:txBody>
            <a:bodyPr wrap="none" lIns="91407" tIns="45703" rIns="91407" bIns="45703">
              <a:spAutoFit/>
            </a:bodyPr>
            <a:lstStyle/>
            <a:p>
              <a:pPr algn="ctr" defTabSz="685527">
                <a:buClrTx/>
                <a:defRPr/>
              </a:pP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Em</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hãy</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giải</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nghĩa</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từ</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trong</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24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ngần</a:t>
              </a:r>
              <a:r>
                <a:rPr lang="en-US" sz="24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a:t>
              </a:r>
              <a:endParaRPr lang="en-US" sz="2400" b="1" spc="38" dirty="0">
                <a:ln w="9525" cmpd="sng">
                  <a:solidFill>
                    <a:sysClr val="windowText" lastClr="000000"/>
                  </a:solidFill>
                  <a:prstDash val="solid"/>
                </a:ln>
                <a:solidFill>
                  <a:srgbClr val="FF0000"/>
                </a:solidFill>
                <a:effectLst>
                  <a:glow rad="38100">
                    <a:srgbClr val="FFBF53">
                      <a:alpha val="40000"/>
                    </a:srgbClr>
                  </a:glow>
                </a:effectLst>
                <a:latin typeface="iCiel Cadena" panose="02000503000000020004" pitchFamily="2" charset="0"/>
                <a:ea typeface="+mn-ea"/>
                <a:cs typeface="Baloo" panose="03080902040302020200" pitchFamily="66" charset="-93"/>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7007">
              <a:off x="1321454" y="-4287"/>
              <a:ext cx="1806264" cy="1806264"/>
            </a:xfrm>
            <a:prstGeom prst="rect">
              <a:avLst/>
            </a:prstGeom>
            <a:ln>
              <a:noFill/>
            </a:ln>
          </p:spPr>
        </p:pic>
      </p:grpSp>
      <p:grpSp>
        <p:nvGrpSpPr>
          <p:cNvPr id="30" name="Group 29"/>
          <p:cNvGrpSpPr/>
          <p:nvPr/>
        </p:nvGrpSpPr>
        <p:grpSpPr>
          <a:xfrm>
            <a:off x="1741876" y="2511526"/>
            <a:ext cx="2830127" cy="862647"/>
            <a:chOff x="1557446" y="2460307"/>
            <a:chExt cx="3774867" cy="1150612"/>
          </a:xfrm>
        </p:grpSpPr>
        <p:sp>
          <p:nvSpPr>
            <p:cNvPr id="31" name="Rounded Rectangle 30"/>
            <p:cNvSpPr/>
            <p:nvPr/>
          </p:nvSpPr>
          <p:spPr>
            <a:xfrm>
              <a:off x="2069238" y="2686929"/>
              <a:ext cx="3263075" cy="858129"/>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algn="ctr" defTabSz="685527">
                <a:buClrTx/>
                <a:defRPr/>
              </a:pPr>
              <a:r>
                <a:rPr lang="en-US"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vẩn</a:t>
              </a:r>
              <a:r>
                <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US"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đục</a:t>
              </a:r>
              <a:endPar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endParaRPr>
            </a:p>
          </p:txBody>
        </p:sp>
        <p:sp>
          <p:nvSpPr>
            <p:cNvPr id="32" name="Oval 31"/>
            <p:cNvSpPr/>
            <p:nvPr/>
          </p:nvSpPr>
          <p:spPr>
            <a:xfrm>
              <a:off x="1557446" y="2548181"/>
              <a:ext cx="1023582" cy="1062738"/>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algn="ctr" defTabSz="685527">
                <a:buClrTx/>
                <a:defRPr/>
              </a:pPr>
              <a:endParaRPr lang="en-US">
                <a:solidFill>
                  <a:srgbClr val="FFFFFF"/>
                </a:solidFill>
                <a:latin typeface="iCiel Cadena" panose="02000503000000020004" pitchFamily="2" charset="0"/>
                <a:ea typeface="+mn-ea"/>
                <a:cs typeface="+mn-cs"/>
              </a:endParaRPr>
            </a:p>
          </p:txBody>
        </p:sp>
        <p:sp>
          <p:nvSpPr>
            <p:cNvPr id="33" name="Rectangle 32"/>
            <p:cNvSpPr/>
            <p:nvPr/>
          </p:nvSpPr>
          <p:spPr>
            <a:xfrm>
              <a:off x="1613662" y="2460307"/>
              <a:ext cx="759368" cy="1128876"/>
            </a:xfrm>
            <a:prstGeom prst="rect">
              <a:avLst/>
            </a:prstGeom>
            <a:noFill/>
          </p:spPr>
          <p:txBody>
            <a:bodyPr wrap="none" lIns="91407" tIns="45703" rIns="91407" bIns="45703">
              <a:spAutoFit/>
            </a:bodyPr>
            <a:lstStyle/>
            <a:p>
              <a:pPr algn="ctr" defTabSz="685527">
                <a:buClrTx/>
                <a:defRPr/>
              </a:pPr>
              <a:r>
                <a:rPr lang="en-US" sz="4900" b="1" dirty="0">
                  <a:ln w="22225">
                    <a:solidFill>
                      <a:sysClr val="windowText" lastClr="000000"/>
                    </a:solidFill>
                    <a:prstDash val="solid"/>
                  </a:ln>
                  <a:solidFill>
                    <a:srgbClr val="FF6600"/>
                  </a:solidFill>
                  <a:latin typeface="iCiel Cadena" panose="02000503000000020004" pitchFamily="2" charset="0"/>
                  <a:ea typeface="+mn-ea"/>
                  <a:cs typeface="Baloo" panose="03080902040302020200" pitchFamily="66" charset="-93"/>
                </a:rPr>
                <a:t>A</a:t>
              </a:r>
            </a:p>
          </p:txBody>
        </p:sp>
      </p:grpSp>
      <p:grpSp>
        <p:nvGrpSpPr>
          <p:cNvPr id="38" name="Group 37"/>
          <p:cNvGrpSpPr/>
          <p:nvPr/>
        </p:nvGrpSpPr>
        <p:grpSpPr>
          <a:xfrm>
            <a:off x="4718518" y="2495552"/>
            <a:ext cx="2749085" cy="862647"/>
            <a:chOff x="1557446" y="2460307"/>
            <a:chExt cx="3666772" cy="1150612"/>
          </a:xfrm>
        </p:grpSpPr>
        <p:sp>
          <p:nvSpPr>
            <p:cNvPr id="39" name="Rounded Rectangle 38"/>
            <p:cNvSpPr/>
            <p:nvPr/>
          </p:nvSpPr>
          <p:spPr>
            <a:xfrm>
              <a:off x="2069239" y="2686929"/>
              <a:ext cx="3154979" cy="858129"/>
            </a:xfrm>
            <a:prstGeom prst="roundRect">
              <a:avLst/>
            </a:prstGeom>
            <a:solidFill>
              <a:srgbClr val="FFBF53"/>
            </a:solidFill>
            <a:ln w="25400" cap="flat" cmpd="sng" algn="ctr">
              <a:solidFill>
                <a:schemeClr val="accent2">
                  <a:lumMod val="75000"/>
                </a:schemeClr>
              </a:solidFill>
              <a:prstDash val="solid"/>
            </a:ln>
            <a:effectLst/>
          </p:spPr>
          <p:txBody>
            <a:bodyPr rtlCol="0" anchor="ctr"/>
            <a:lstStyle/>
            <a:p>
              <a:pPr algn="ctr" defTabSz="685527">
                <a:buClrTx/>
                <a:defRPr/>
              </a:pPr>
              <a:r>
                <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US"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rất</a:t>
              </a:r>
              <a:r>
                <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US"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trong</a:t>
              </a:r>
              <a:endPar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endParaRPr>
            </a:p>
          </p:txBody>
        </p:sp>
        <p:sp>
          <p:nvSpPr>
            <p:cNvPr id="40" name="Oval 39"/>
            <p:cNvSpPr/>
            <p:nvPr/>
          </p:nvSpPr>
          <p:spPr>
            <a:xfrm>
              <a:off x="1557446" y="2548181"/>
              <a:ext cx="1023582" cy="1062738"/>
            </a:xfrm>
            <a:prstGeom prst="ellipse">
              <a:avLst/>
            </a:prstGeom>
            <a:solidFill>
              <a:srgbClr val="FFBF53">
                <a:lumMod val="20000"/>
                <a:lumOff val="80000"/>
              </a:srgbClr>
            </a:solidFill>
            <a:ln w="25400" cap="flat" cmpd="sng" algn="ctr">
              <a:solidFill>
                <a:schemeClr val="accent2">
                  <a:lumMod val="75000"/>
                </a:schemeClr>
              </a:solidFill>
              <a:prstDash val="solid"/>
            </a:ln>
            <a:effectLst/>
          </p:spPr>
          <p:txBody>
            <a:bodyPr rtlCol="0" anchor="ctr"/>
            <a:lstStyle/>
            <a:p>
              <a:pPr algn="ctr" defTabSz="685527">
                <a:buClrTx/>
                <a:defRPr/>
              </a:pPr>
              <a:endParaRPr lang="en-US">
                <a:ln>
                  <a:solidFill>
                    <a:sysClr val="windowText" lastClr="000000"/>
                  </a:solidFill>
                </a:ln>
                <a:solidFill>
                  <a:srgbClr val="FFFFFF"/>
                </a:solidFill>
                <a:latin typeface="iCiel Cadena" panose="02000503000000020004" pitchFamily="2" charset="0"/>
                <a:ea typeface="+mn-ea"/>
                <a:cs typeface="+mn-cs"/>
              </a:endParaRPr>
            </a:p>
          </p:txBody>
        </p:sp>
        <p:sp>
          <p:nvSpPr>
            <p:cNvPr id="41" name="Rectangle 40"/>
            <p:cNvSpPr/>
            <p:nvPr/>
          </p:nvSpPr>
          <p:spPr>
            <a:xfrm>
              <a:off x="1689551" y="2460307"/>
              <a:ext cx="759369" cy="1128876"/>
            </a:xfrm>
            <a:prstGeom prst="rect">
              <a:avLst/>
            </a:prstGeom>
            <a:noFill/>
            <a:ln>
              <a:noFill/>
            </a:ln>
          </p:spPr>
          <p:txBody>
            <a:bodyPr wrap="none" lIns="91407" tIns="45703" rIns="91407" bIns="45703">
              <a:spAutoFit/>
            </a:bodyPr>
            <a:lstStyle/>
            <a:p>
              <a:pPr algn="ctr" defTabSz="685527">
                <a:buClrTx/>
                <a:defRPr/>
              </a:pPr>
              <a:r>
                <a:rPr lang="en-US" sz="4900" b="1" dirty="0">
                  <a:ln w="22225">
                    <a:solidFill>
                      <a:sysClr val="windowText" lastClr="000000"/>
                    </a:solidFill>
                    <a:prstDash val="solid"/>
                  </a:ln>
                  <a:solidFill>
                    <a:srgbClr val="FF6600"/>
                  </a:solidFill>
                  <a:latin typeface="iCiel Cadena" panose="02000503000000020004" pitchFamily="2" charset="0"/>
                  <a:ea typeface="+mn-ea"/>
                  <a:cs typeface="Baloo" panose="03080902040302020200" pitchFamily="66" charset="-93"/>
                </a:rPr>
                <a:t>B</a:t>
              </a:r>
            </a:p>
          </p:txBody>
        </p:sp>
      </p:grpSp>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7350" y="2334195"/>
            <a:ext cx="2946356" cy="2946356"/>
          </a:xfrm>
          <a:prstGeom prst="rect">
            <a:avLst/>
          </a:prstGeom>
        </p:spPr>
      </p:pic>
    </p:spTree>
    <p:extLst>
      <p:ext uri="{BB962C8B-B14F-4D97-AF65-F5344CB8AC3E}">
        <p14:creationId xmlns:p14="http://schemas.microsoft.com/office/powerpoint/2010/main" val="4097063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m-thanh-tra-loi-sai-www.nhacchuongvui.com.wav"/>
                                        </p:tgtEl>
                                      </p:cMediaNode>
                                    </p:audio>
                                  </p:subTnLst>
                                </p:cTn>
                              </p:par>
                            </p:childTnLst>
                          </p:cTn>
                        </p:par>
                      </p:childTnLst>
                    </p:cTn>
                  </p:par>
                </p:childTnLst>
              </p:cTn>
              <p:nextCondLst>
                <p:cond evt="onClick" delay="0">
                  <p:tgtEl>
                    <p:spTgt spid="30"/>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withEffect">
                                  <p:stCondLst>
                                    <p:cond delay="0"/>
                                  </p:stCondLst>
                                  <p:childTnLst>
                                    <p:animEffect transition="out" filter="fade">
                                      <p:cBhvr>
                                        <p:cTn id="11" dur="500" tmFilter="0, 0; .2, .5; .8, .5; 1, 0"/>
                                        <p:tgtEl>
                                          <p:spTgt spid="38"/>
                                        </p:tgtEl>
                                      </p:cBhvr>
                                    </p:animEffect>
                                    <p:animScale>
                                      <p:cBhvr>
                                        <p:cTn id="12" dur="250" autoRev="1" fill="hold"/>
                                        <p:tgtEl>
                                          <p:spTgt spid="38"/>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Am-thanh-tra-loi-dung-www.nhacchuongvui.com.wav"/>
                                        </p:tgtEl>
                                      </p:cMediaNode>
                                    </p:audio>
                                  </p:subTnLst>
                                </p:cTn>
                              </p:par>
                              <p:par>
                                <p:cTn id="13" presetID="42"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230492" y="1759594"/>
            <a:ext cx="2926319" cy="351029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7007">
            <a:off x="5014021" y="2948242"/>
            <a:ext cx="1132994" cy="1132994"/>
          </a:xfrm>
          <a:prstGeom prst="rect">
            <a:avLst/>
          </a:prstGeom>
        </p:spPr>
      </p:pic>
      <p:pic>
        <p:nvPicPr>
          <p:cNvPr id="11" name="Picture 10"/>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47497" y="645745"/>
            <a:ext cx="3062906" cy="2228753"/>
          </a:xfrm>
          <a:prstGeom prst="rect">
            <a:avLst/>
          </a:prstGeom>
        </p:spPr>
      </p:pic>
      <p:sp>
        <p:nvSpPr>
          <p:cNvPr id="10" name="Rectangle 9"/>
          <p:cNvSpPr/>
          <p:nvPr/>
        </p:nvSpPr>
        <p:spPr>
          <a:xfrm>
            <a:off x="5580517" y="944238"/>
            <a:ext cx="2702624" cy="1176820"/>
          </a:xfrm>
          <a:prstGeom prst="rect">
            <a:avLst/>
          </a:prstGeom>
          <a:noFill/>
        </p:spPr>
        <p:txBody>
          <a:bodyPr wrap="square" lIns="68549" tIns="34277" rIns="68549" bIns="34277">
            <a:spAutoFit/>
          </a:bodyPr>
          <a:lstStyle/>
          <a:p>
            <a:pPr algn="ctr" defTabSz="685527">
              <a:lnSpc>
                <a:spcPct val="150000"/>
              </a:lnSpc>
              <a:buClrTx/>
              <a:defRPr/>
            </a:pPr>
            <a:r>
              <a:rPr lang="en-US" sz="2400" b="1" kern="1200" dirty="0" err="1">
                <a:ln w="0">
                  <a:solidFill>
                    <a:sysClr val="windowText" lastClr="000000"/>
                  </a:solidFill>
                </a:ln>
                <a:solidFill>
                  <a:srgbClr val="FF6600"/>
                </a:solidFill>
                <a:latin typeface="iCiel Cadena" panose="02000503000000020004" pitchFamily="2" charset="0"/>
                <a:ea typeface="+mn-ea"/>
                <a:cs typeface="+mn-cs"/>
              </a:rPr>
              <a:t>Hoan</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hô</a:t>
            </a:r>
            <a:endParaRPr lang="en-US" sz="2400" b="1" kern="1200" dirty="0">
              <a:ln w="0">
                <a:solidFill>
                  <a:sysClr val="windowText" lastClr="000000"/>
                </a:solidFill>
              </a:ln>
              <a:solidFill>
                <a:srgbClr val="FF6600"/>
              </a:solidFill>
              <a:latin typeface="iCiel Cadena" panose="02000503000000020004" pitchFamily="2" charset="0"/>
              <a:ea typeface="+mn-ea"/>
              <a:cs typeface="+mn-cs"/>
            </a:endParaRPr>
          </a:p>
          <a:p>
            <a:pPr algn="ctr" defTabSz="685527">
              <a:lnSpc>
                <a:spcPct val="150000"/>
              </a:lnSpc>
              <a:buClrTx/>
              <a:defRPr/>
            </a:pPr>
            <a:r>
              <a:rPr lang="en-US" sz="2400" b="1" kern="1200" dirty="0" err="1">
                <a:ln w="0">
                  <a:solidFill>
                    <a:sysClr val="windowText" lastClr="000000"/>
                  </a:solidFill>
                </a:ln>
                <a:solidFill>
                  <a:srgbClr val="FF6600"/>
                </a:solidFill>
                <a:latin typeface="iCiel Cadena" panose="02000503000000020004" pitchFamily="2" charset="0"/>
                <a:ea typeface="+mn-ea"/>
                <a:cs typeface="+mn-cs"/>
              </a:rPr>
              <a:t>Các</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bạn</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thật</a:t>
            </a:r>
            <a:r>
              <a:rPr lang="en-US" sz="2400" b="1" kern="1200" dirty="0">
                <a:ln w="0">
                  <a:solidFill>
                    <a:sysClr val="windowText" lastClr="000000"/>
                  </a:solidFill>
                </a:ln>
                <a:solidFill>
                  <a:srgbClr val="FF6600"/>
                </a:solidFill>
                <a:latin typeface="iCiel Cadena" panose="02000503000000020004" pitchFamily="2" charset="0"/>
                <a:ea typeface="+mn-ea"/>
                <a:cs typeface="+mn-cs"/>
              </a:rPr>
              <a:t> </a:t>
            </a:r>
            <a:r>
              <a:rPr lang="en-US" sz="2400" b="1" kern="1200" dirty="0" err="1">
                <a:ln w="0">
                  <a:solidFill>
                    <a:sysClr val="windowText" lastClr="000000"/>
                  </a:solidFill>
                </a:ln>
                <a:solidFill>
                  <a:srgbClr val="FF6600"/>
                </a:solidFill>
                <a:latin typeface="iCiel Cadena" panose="02000503000000020004" pitchFamily="2" charset="0"/>
                <a:ea typeface="+mn-ea"/>
                <a:cs typeface="+mn-cs"/>
              </a:rPr>
              <a:t>giỏi</a:t>
            </a:r>
            <a:r>
              <a:rPr lang="en-US" sz="2400" b="1" kern="1200" dirty="0">
                <a:ln w="0">
                  <a:solidFill>
                    <a:sysClr val="windowText" lastClr="000000"/>
                  </a:solidFill>
                </a:ln>
                <a:solidFill>
                  <a:srgbClr val="FF6600"/>
                </a:solidFill>
                <a:latin typeface="iCiel Cadena" panose="02000503000000020004" pitchFamily="2" charset="0"/>
                <a:ea typeface="+mn-ea"/>
                <a:cs typeface="+mn-cs"/>
              </a:rPr>
              <a:t>!</a:t>
            </a:r>
          </a:p>
        </p:txBody>
      </p:sp>
    </p:spTree>
    <p:extLst>
      <p:ext uri="{BB962C8B-B14F-4D97-AF65-F5344CB8AC3E}">
        <p14:creationId xmlns:p14="http://schemas.microsoft.com/office/powerpoint/2010/main" val="260841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32" presetClass="emph" presetSubtype="0" repeatCount="10000" fill="hold" nodeType="with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1490701" y="716858"/>
            <a:ext cx="6202448" cy="1844574"/>
            <a:chOff x="1321454" y="-4287"/>
            <a:chExt cx="8272923" cy="2460322"/>
          </a:xfrm>
        </p:grpSpPr>
        <p:sp>
          <p:nvSpPr>
            <p:cNvPr id="27" name="Rounded Rectangle 26"/>
            <p:cNvSpPr/>
            <p:nvPr/>
          </p:nvSpPr>
          <p:spPr>
            <a:xfrm>
              <a:off x="2224586" y="557826"/>
              <a:ext cx="7369791" cy="1898209"/>
            </a:xfrm>
            <a:prstGeom prst="roundRect">
              <a:avLst/>
            </a:prstGeom>
            <a:solidFill>
              <a:srgbClr val="FFBF53"/>
            </a:solidFill>
            <a:ln w="38100" cap="flat" cmpd="sng" algn="ctr">
              <a:solidFill>
                <a:schemeClr val="accent2">
                  <a:lumMod val="75000"/>
                </a:schemeClr>
              </a:solidFill>
              <a:prstDash val="solid"/>
            </a:ln>
            <a:effectLst/>
          </p:spPr>
          <p:txBody>
            <a:bodyPr rtlCol="0" anchor="ctr"/>
            <a:lstStyle/>
            <a:p>
              <a:pPr algn="ctr" defTabSz="685527">
                <a:buClrTx/>
                <a:defRPr/>
              </a:pPr>
              <a:endParaRPr lang="en-US">
                <a:solidFill>
                  <a:srgbClr val="FFFFFF"/>
                </a:solidFill>
                <a:latin typeface="Calibri"/>
                <a:ea typeface="+mn-ea"/>
                <a:cs typeface="+mn-cs"/>
              </a:endParaRPr>
            </a:p>
          </p:txBody>
        </p:sp>
        <p:sp>
          <p:nvSpPr>
            <p:cNvPr id="28" name="Rectangle 27"/>
            <p:cNvSpPr/>
            <p:nvPr/>
          </p:nvSpPr>
          <p:spPr>
            <a:xfrm>
              <a:off x="2506685" y="706445"/>
              <a:ext cx="6805592" cy="1600971"/>
            </a:xfrm>
            <a:prstGeom prst="rect">
              <a:avLst/>
            </a:prstGeom>
            <a:noFill/>
            <a:ln>
              <a:noFill/>
            </a:ln>
          </p:spPr>
          <p:txBody>
            <a:bodyPr wrap="square" lIns="91407" tIns="45703" rIns="91407" bIns="45703">
              <a:spAutoFit/>
            </a:bodyPr>
            <a:lstStyle/>
            <a:p>
              <a:pPr algn="ctr" defTabSz="685527">
                <a:buClrTx/>
                <a:defRPr/>
              </a:pP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Đọc</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thuộc</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lòng</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3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khổ</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thơ</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đầu</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bài</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Thả</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 </a:t>
              </a:r>
              <a:r>
                <a:rPr lang="en-US" sz="3600" b="1" spc="38" dirty="0" err="1">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diều</a:t>
              </a:r>
              <a:r>
                <a:rPr lang="en-US" sz="3600" b="1" spc="38" dirty="0">
                  <a:ln w="9525" cmpd="sng">
                    <a:solidFill>
                      <a:sysClr val="windowText" lastClr="000000"/>
                    </a:solidFill>
                    <a:prstDash val="solid"/>
                  </a:ln>
                  <a:solidFill>
                    <a:srgbClr val="70AD47">
                      <a:tint val="1000"/>
                    </a:srgbClr>
                  </a:solidFill>
                  <a:effectLst>
                    <a:glow rad="38100">
                      <a:srgbClr val="FFBF53">
                        <a:alpha val="40000"/>
                      </a:srgbClr>
                    </a:glow>
                  </a:effectLst>
                  <a:latin typeface="iCiel Cadena" panose="02000503000000020004" pitchFamily="2" charset="0"/>
                  <a:ea typeface="+mn-ea"/>
                  <a:cs typeface="Baloo" panose="03080902040302020200" pitchFamily="66" charset="-93"/>
                </a:rPr>
                <a:t>"?</a:t>
              </a:r>
              <a:endParaRPr lang="en-US" sz="3600" b="1" spc="38" dirty="0">
                <a:ln w="9525" cmpd="sng">
                  <a:solidFill>
                    <a:sysClr val="windowText" lastClr="000000"/>
                  </a:solidFill>
                  <a:prstDash val="solid"/>
                </a:ln>
                <a:solidFill>
                  <a:srgbClr val="FF0000"/>
                </a:solidFill>
                <a:effectLst>
                  <a:glow rad="38100">
                    <a:srgbClr val="FFBF53">
                      <a:alpha val="40000"/>
                    </a:srgbClr>
                  </a:glow>
                </a:effectLst>
                <a:latin typeface="iCiel Cadena" panose="02000503000000020004" pitchFamily="2" charset="0"/>
                <a:ea typeface="+mn-ea"/>
                <a:cs typeface="Baloo" panose="03080902040302020200" pitchFamily="66" charset="-93"/>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17007">
              <a:off x="1321454" y="-4287"/>
              <a:ext cx="1806264" cy="1806264"/>
            </a:xfrm>
            <a:prstGeom prst="rect">
              <a:avLst/>
            </a:prstGeom>
            <a:ln>
              <a:noFill/>
            </a:ln>
          </p:spPr>
        </p:pic>
      </p:grpSp>
      <p:sp>
        <p:nvSpPr>
          <p:cNvPr id="31" name="Rounded Rectangle 30"/>
          <p:cNvSpPr/>
          <p:nvPr/>
        </p:nvSpPr>
        <p:spPr>
          <a:xfrm>
            <a:off x="2973304" y="3478727"/>
            <a:ext cx="4189496" cy="643365"/>
          </a:xfrm>
          <a:prstGeom prst="roundRect">
            <a:avLst/>
          </a:prstGeom>
          <a:solidFill>
            <a:srgbClr val="FFBF53"/>
          </a:solidFill>
          <a:ln w="25400" cap="flat" cmpd="sng" algn="ctr">
            <a:solidFill>
              <a:schemeClr val="accent2">
                <a:lumMod val="75000"/>
              </a:schemeClr>
            </a:solidFill>
            <a:prstDash val="solid"/>
          </a:ln>
          <a:effectLst/>
        </p:spPr>
        <p:txBody>
          <a:bodyPr lIns="91434" tIns="45717" rIns="91434" bIns="45717" rtlCol="0" anchor="ctr"/>
          <a:lstStyle/>
          <a:p>
            <a:pPr algn="ctr" defTabSz="685527">
              <a:buClrTx/>
              <a:defRPr/>
            </a:pPr>
            <a:r>
              <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Con </a:t>
            </a:r>
            <a:r>
              <a:rPr lang="en-US"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đọc</a:t>
            </a:r>
            <a:r>
              <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US"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tốt</a:t>
            </a:r>
            <a:r>
              <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US"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cô</a:t>
            </a:r>
            <a:r>
              <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 </a:t>
            </a:r>
            <a:r>
              <a:rPr lang="en-US" sz="3200" dirty="0" err="1">
                <a:ln w="19050">
                  <a:solidFill>
                    <a:sysClr val="windowText" lastClr="000000"/>
                  </a:solidFill>
                </a:ln>
                <a:solidFill>
                  <a:srgbClr val="FF6600"/>
                </a:solidFill>
                <a:latin typeface="iCiel Cadena" panose="02000503000000020004" pitchFamily="2" charset="0"/>
                <a:ea typeface="+mn-ea"/>
                <a:cs typeface="Baloo" panose="03080902040302020200" pitchFamily="66" charset="-93"/>
              </a:rPr>
              <a:t>khen</a:t>
            </a:r>
            <a:endParaRPr lang="en-US" sz="3200" dirty="0">
              <a:ln w="19050">
                <a:solidFill>
                  <a:sysClr val="windowText" lastClr="000000"/>
                </a:solidFill>
              </a:ln>
              <a:solidFill>
                <a:srgbClr val="FF6600"/>
              </a:solidFill>
              <a:latin typeface="iCiel Cadena" panose="02000503000000020004" pitchFamily="2" charset="0"/>
              <a:ea typeface="+mn-ea"/>
              <a:cs typeface="Baloo" panose="03080902040302020200" pitchFamily="66" charset="-93"/>
            </a:endParaRPr>
          </a:p>
        </p:txBody>
      </p:sp>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7350" y="2334195"/>
            <a:ext cx="2946356" cy="2946356"/>
          </a:xfrm>
          <a:prstGeom prst="rect">
            <a:avLst/>
          </a:prstGeom>
        </p:spPr>
      </p:pic>
    </p:spTree>
    <p:extLst>
      <p:ext uri="{BB962C8B-B14F-4D97-AF65-F5344CB8AC3E}">
        <p14:creationId xmlns:p14="http://schemas.microsoft.com/office/powerpoint/2010/main" val="415493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060" y="575105"/>
            <a:ext cx="3062906" cy="2228753"/>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3552446" y="1689482"/>
            <a:ext cx="2800721" cy="335963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7007">
            <a:off x="5309965" y="2757112"/>
            <a:ext cx="1132994" cy="113299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320295">
            <a:off x="3257131" y="2674918"/>
            <a:ext cx="1132994" cy="1132994"/>
          </a:xfrm>
          <a:prstGeom prst="rect">
            <a:avLst/>
          </a:prstGeom>
        </p:spPr>
      </p:pic>
      <p:sp>
        <p:nvSpPr>
          <p:cNvPr id="6" name="Rectangle 5"/>
          <p:cNvSpPr/>
          <p:nvPr/>
        </p:nvSpPr>
        <p:spPr>
          <a:xfrm>
            <a:off x="5952207" y="836635"/>
            <a:ext cx="2374613" cy="1522943"/>
          </a:xfrm>
          <a:prstGeom prst="rect">
            <a:avLst/>
          </a:prstGeom>
          <a:noFill/>
        </p:spPr>
        <p:txBody>
          <a:bodyPr wrap="square" lIns="68549" tIns="34277" rIns="68549" bIns="34277">
            <a:spAutoFit/>
          </a:bodyPr>
          <a:lstStyle/>
          <a:p>
            <a:pPr algn="ctr" defTabSz="685527">
              <a:lnSpc>
                <a:spcPct val="150000"/>
              </a:lnSpc>
              <a:buClrTx/>
              <a:defRPr/>
            </a:pPr>
            <a:r>
              <a:rPr lang="en-US" sz="2100" b="1" kern="1200" dirty="0" err="1">
                <a:ln w="0"/>
                <a:solidFill>
                  <a:srgbClr val="FF0000"/>
                </a:solidFill>
                <a:latin typeface="iCiel Cadena" panose="02000503000000020004" pitchFamily="2" charset="0"/>
                <a:ea typeface="+mn-ea"/>
                <a:cs typeface="+mn-cs"/>
              </a:rPr>
              <a:t>Các</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bạn</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thật</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giỏi</a:t>
            </a:r>
            <a:r>
              <a:rPr lang="en-US" sz="2100" b="1" kern="1200" dirty="0">
                <a:ln w="0"/>
                <a:solidFill>
                  <a:srgbClr val="FF0000"/>
                </a:solidFill>
                <a:latin typeface="iCiel Cadena" panose="02000503000000020004" pitchFamily="2" charset="0"/>
                <a:ea typeface="+mn-ea"/>
                <a:cs typeface="+mn-cs"/>
              </a:rPr>
              <a:t>!</a:t>
            </a:r>
          </a:p>
          <a:p>
            <a:pPr algn="ctr" defTabSz="685527">
              <a:lnSpc>
                <a:spcPct val="150000"/>
              </a:lnSpc>
              <a:buClrTx/>
              <a:defRPr/>
            </a:pPr>
            <a:r>
              <a:rPr lang="en-US" sz="2100" b="1" kern="1200" dirty="0" err="1">
                <a:ln w="0"/>
                <a:solidFill>
                  <a:srgbClr val="FF0000"/>
                </a:solidFill>
                <a:latin typeface="iCiel Cadena" panose="02000503000000020004" pitchFamily="2" charset="0"/>
                <a:ea typeface="+mn-ea"/>
                <a:cs typeface="+mn-cs"/>
              </a:rPr>
              <a:t>Tớ</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cảm</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ơn</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các</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bạn</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rất</a:t>
            </a:r>
            <a:r>
              <a:rPr lang="en-US" sz="2100" b="1" kern="1200" dirty="0">
                <a:ln w="0"/>
                <a:solidFill>
                  <a:srgbClr val="FF0000"/>
                </a:solidFill>
                <a:latin typeface="iCiel Cadena" panose="02000503000000020004" pitchFamily="2" charset="0"/>
                <a:ea typeface="+mn-ea"/>
                <a:cs typeface="+mn-cs"/>
              </a:rPr>
              <a:t> </a:t>
            </a:r>
            <a:r>
              <a:rPr lang="en-US" sz="2100" b="1" kern="1200" dirty="0" err="1">
                <a:ln w="0"/>
                <a:solidFill>
                  <a:srgbClr val="FF0000"/>
                </a:solidFill>
                <a:latin typeface="iCiel Cadena" panose="02000503000000020004" pitchFamily="2" charset="0"/>
                <a:ea typeface="+mn-ea"/>
                <a:cs typeface="+mn-cs"/>
              </a:rPr>
              <a:t>nhiều</a:t>
            </a:r>
            <a:r>
              <a:rPr lang="en-US" sz="2100" b="1" kern="1200" dirty="0">
                <a:ln w="0"/>
                <a:solidFill>
                  <a:srgbClr val="FF0000"/>
                </a:solidFill>
                <a:latin typeface="iCiel Cadena" panose="02000503000000020004" pitchFamily="2" charset="0"/>
                <a:ea typeface="+mn-ea"/>
                <a:cs typeface="+mn-cs"/>
              </a:rPr>
              <a:t>!</a:t>
            </a:r>
          </a:p>
        </p:txBody>
      </p:sp>
    </p:spTree>
    <p:extLst>
      <p:ext uri="{BB962C8B-B14F-4D97-AF65-F5344CB8AC3E}">
        <p14:creationId xmlns:p14="http://schemas.microsoft.com/office/powerpoint/2010/main" val="137246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
                                        <p:tgtEl>
                                          <p:spTgt spid="4"/>
                                        </p:tgtEl>
                                      </p:cBhvr>
                                    </p:animEffect>
                                  </p:childTnLst>
                                </p:cTn>
                              </p:par>
                            </p:childTnLst>
                          </p:cTn>
                        </p:par>
                        <p:par>
                          <p:cTn id="12" fill="hold">
                            <p:stCondLst>
                              <p:cond delay="51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10"/>
                                        <p:tgtEl>
                                          <p:spTgt spid="5"/>
                                        </p:tgtEl>
                                      </p:cBhvr>
                                    </p:animEffect>
                                  </p:childTnLst>
                                </p:cTn>
                              </p:par>
                            </p:childTnLst>
                          </p:cTn>
                        </p:par>
                        <p:par>
                          <p:cTn id="16" fill="hold">
                            <p:stCondLst>
                              <p:cond delay="520"/>
                            </p:stCondLst>
                            <p:childTnLst>
                              <p:par>
                                <p:cTn id="17" presetID="32" presetClass="emph" presetSubtype="0" repeatCount="indefinite" fill="hold" nodeType="afterEffect">
                                  <p:stCondLst>
                                    <p:cond delay="0"/>
                                  </p:stCondLst>
                                  <p:childTnLst>
                                    <p:animRot by="120000">
                                      <p:cBhvr>
                                        <p:cTn id="18" dur="1" fill="hold">
                                          <p:stCondLst>
                                            <p:cond delay="0"/>
                                          </p:stCondLst>
                                        </p:cTn>
                                        <p:tgtEl>
                                          <p:spTgt spid="4"/>
                                        </p:tgtEl>
                                        <p:attrNameLst>
                                          <p:attrName>r</p:attrName>
                                        </p:attrNameLst>
                                      </p:cBhvr>
                                    </p:animRot>
                                    <p:animRot by="-240000">
                                      <p:cBhvr>
                                        <p:cTn id="19" dur="2" fill="hold">
                                          <p:stCondLst>
                                            <p:cond delay="99"/>
                                          </p:stCondLst>
                                        </p:cTn>
                                        <p:tgtEl>
                                          <p:spTgt spid="4"/>
                                        </p:tgtEl>
                                        <p:attrNameLst>
                                          <p:attrName>r</p:attrName>
                                        </p:attrNameLst>
                                      </p:cBhvr>
                                    </p:animRot>
                                    <p:animRot by="240000">
                                      <p:cBhvr>
                                        <p:cTn id="20" dur="2" fill="hold">
                                          <p:stCondLst>
                                            <p:cond delay="199"/>
                                          </p:stCondLst>
                                        </p:cTn>
                                        <p:tgtEl>
                                          <p:spTgt spid="4"/>
                                        </p:tgtEl>
                                        <p:attrNameLst>
                                          <p:attrName>r</p:attrName>
                                        </p:attrNameLst>
                                      </p:cBhvr>
                                    </p:animRot>
                                    <p:animRot by="-240000">
                                      <p:cBhvr>
                                        <p:cTn id="21" dur="2" fill="hold">
                                          <p:stCondLst>
                                            <p:cond delay="298"/>
                                          </p:stCondLst>
                                        </p:cTn>
                                        <p:tgtEl>
                                          <p:spTgt spid="4"/>
                                        </p:tgtEl>
                                        <p:attrNameLst>
                                          <p:attrName>r</p:attrName>
                                        </p:attrNameLst>
                                      </p:cBhvr>
                                    </p:animRot>
                                    <p:animRot by="120000">
                                      <p:cBhvr>
                                        <p:cTn id="22" dur="2" fill="hold">
                                          <p:stCondLst>
                                            <p:cond delay="499"/>
                                          </p:stCondLst>
                                        </p:cTn>
                                        <p:tgtEl>
                                          <p:spTgt spid="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 fill="hold">
                                          <p:stCondLst>
                                            <p:cond delay="0"/>
                                          </p:stCondLst>
                                        </p:cTn>
                                        <p:tgtEl>
                                          <p:spTgt spid="5"/>
                                        </p:tgtEl>
                                        <p:attrNameLst>
                                          <p:attrName>r</p:attrName>
                                        </p:attrNameLst>
                                      </p:cBhvr>
                                    </p:animRot>
                                    <p:animRot by="-240000">
                                      <p:cBhvr>
                                        <p:cTn id="25" dur="2" fill="hold">
                                          <p:stCondLst>
                                            <p:cond delay="99"/>
                                          </p:stCondLst>
                                        </p:cTn>
                                        <p:tgtEl>
                                          <p:spTgt spid="5"/>
                                        </p:tgtEl>
                                        <p:attrNameLst>
                                          <p:attrName>r</p:attrName>
                                        </p:attrNameLst>
                                      </p:cBhvr>
                                    </p:animRot>
                                    <p:animRot by="240000">
                                      <p:cBhvr>
                                        <p:cTn id="26" dur="2" fill="hold">
                                          <p:stCondLst>
                                            <p:cond delay="199"/>
                                          </p:stCondLst>
                                        </p:cTn>
                                        <p:tgtEl>
                                          <p:spTgt spid="5"/>
                                        </p:tgtEl>
                                        <p:attrNameLst>
                                          <p:attrName>r</p:attrName>
                                        </p:attrNameLst>
                                      </p:cBhvr>
                                    </p:animRot>
                                    <p:animRot by="-240000">
                                      <p:cBhvr>
                                        <p:cTn id="27" dur="2" fill="hold">
                                          <p:stCondLst>
                                            <p:cond delay="298"/>
                                          </p:stCondLst>
                                        </p:cTn>
                                        <p:tgtEl>
                                          <p:spTgt spid="5"/>
                                        </p:tgtEl>
                                        <p:attrNameLst>
                                          <p:attrName>r</p:attrName>
                                        </p:attrNameLst>
                                      </p:cBhvr>
                                    </p:animRot>
                                    <p:animRot by="120000">
                                      <p:cBhvr>
                                        <p:cTn id="28" dur="2" fill="hold">
                                          <p:stCondLst>
                                            <p:cond delay="499"/>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7"/>
        <p:cNvGrpSpPr/>
        <p:nvPr/>
      </p:nvGrpSpPr>
      <p:grpSpPr>
        <a:xfrm>
          <a:off x="0" y="0"/>
          <a:ext cx="0" cy="0"/>
          <a:chOff x="0" y="0"/>
          <a:chExt cx="0" cy="0"/>
        </a:xfrm>
      </p:grpSpPr>
      <p:sp>
        <p:nvSpPr>
          <p:cNvPr id="2879" name="Google Shape;2879;p44"/>
          <p:cNvSpPr txBox="1">
            <a:spLocks noGrp="1"/>
          </p:cNvSpPr>
          <p:nvPr>
            <p:ph type="subTitle" idx="1"/>
          </p:nvPr>
        </p:nvSpPr>
        <p:spPr>
          <a:xfrm flipH="1">
            <a:off x="4572000" y="914496"/>
            <a:ext cx="2534400" cy="558298"/>
          </a:xfrm>
          <a:prstGeom prst="rect">
            <a:avLst/>
          </a:prstGeom>
        </p:spPr>
        <p:txBody>
          <a:bodyPr spcFirstLastPara="1" wrap="square" lIns="91419" tIns="91419" rIns="91419" bIns="91419" anchor="ctr" anchorCtr="0">
            <a:noAutofit/>
          </a:bodyPr>
          <a:lstStyle/>
          <a:p>
            <a:pPr marL="0" indent="0" algn="ctr"/>
            <a:r>
              <a:rPr lang="en" sz="2800" b="1" u="sng" dirty="0">
                <a:latin typeface="Arial-Rounded" pitchFamily="34" charset="0"/>
                <a:ea typeface="Arial-Rounded" pitchFamily="34" charset="0"/>
                <a:cs typeface="Arial-Rounded" pitchFamily="34" charset="0"/>
              </a:rPr>
              <a:t>Bài đọc 2</a:t>
            </a:r>
            <a:endParaRPr sz="2800" b="1" u="sng" dirty="0">
              <a:latin typeface="Arial-Rounded" pitchFamily="34" charset="0"/>
              <a:ea typeface="Arial-Rounded" pitchFamily="34" charset="0"/>
              <a:cs typeface="Arial-Rounded" pitchFamily="34" charset="0"/>
            </a:endParaRPr>
          </a:p>
        </p:txBody>
      </p:sp>
      <p:pic>
        <p:nvPicPr>
          <p:cNvPr id="2880" name="Google Shape;2880;p44"/>
          <p:cNvPicPr preferRelativeResize="0"/>
          <p:nvPr/>
        </p:nvPicPr>
        <p:blipFill rotWithShape="1">
          <a:blip r:embed="rId3">
            <a:alphaModFix/>
          </a:blip>
          <a:srcRect t="948" b="22599"/>
          <a:stretch/>
        </p:blipFill>
        <p:spPr>
          <a:xfrm>
            <a:off x="432957" y="884384"/>
            <a:ext cx="2857564" cy="3272135"/>
          </a:xfrm>
          <a:prstGeom prst="ellipse">
            <a:avLst/>
          </a:prstGeom>
          <a:noFill/>
          <a:ln w="9525" cap="flat" cmpd="sng">
            <a:solidFill>
              <a:schemeClr val="accent2"/>
            </a:solidFill>
            <a:prstDash val="solid"/>
            <a:round/>
            <a:headEnd type="none" w="sm" len="sm"/>
            <a:tailEnd type="none" w="sm" len="sm"/>
          </a:ln>
        </p:spPr>
      </p:pic>
      <p:grpSp>
        <p:nvGrpSpPr>
          <p:cNvPr id="2881" name="Google Shape;2881;p44"/>
          <p:cNvGrpSpPr/>
          <p:nvPr/>
        </p:nvGrpSpPr>
        <p:grpSpPr>
          <a:xfrm>
            <a:off x="8294430" y="153263"/>
            <a:ext cx="796438" cy="750347"/>
            <a:chOff x="5238825" y="535000"/>
            <a:chExt cx="705000" cy="664200"/>
          </a:xfrm>
        </p:grpSpPr>
        <p:sp>
          <p:nvSpPr>
            <p:cNvPr id="2882" name="Google Shape;2882;p44"/>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883" name="Google Shape;2883;p44"/>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884" name="Google Shape;2884;p44"/>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85" name="Google Shape;2885;p44"/>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86" name="Google Shape;2886;p44"/>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87" name="Google Shape;2887;p44"/>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88" name="Google Shape;2888;p44"/>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89" name="Google Shape;2889;p44"/>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0" name="Google Shape;2890;p44"/>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1" name="Google Shape;2891;p44"/>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92" name="Google Shape;2892;p44"/>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893" name="Google Shape;2893;p44"/>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894" name="Google Shape;2894;p44"/>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895" name="Google Shape;2895;p44"/>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896" name="Google Shape;2896;p44"/>
          <p:cNvGrpSpPr/>
          <p:nvPr/>
        </p:nvGrpSpPr>
        <p:grpSpPr>
          <a:xfrm rot="-2887426">
            <a:off x="2501472" y="3252277"/>
            <a:ext cx="950266" cy="936680"/>
            <a:chOff x="1881525" y="2974850"/>
            <a:chExt cx="635600" cy="672525"/>
          </a:xfrm>
        </p:grpSpPr>
        <p:sp>
          <p:nvSpPr>
            <p:cNvPr id="2897" name="Google Shape;2897;p44"/>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898" name="Google Shape;2898;p44"/>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3" name="Google Shape;2879;p44"/>
          <p:cNvSpPr txBox="1">
            <a:spLocks/>
          </p:cNvSpPr>
          <p:nvPr/>
        </p:nvSpPr>
        <p:spPr>
          <a:xfrm flipH="1">
            <a:off x="3467238" y="2004473"/>
            <a:ext cx="4650474" cy="692642"/>
          </a:xfrm>
          <a:prstGeom prst="rect">
            <a:avLst/>
          </a:prstGeom>
          <a:noFill/>
          <a:ln>
            <a:noFill/>
          </a:ln>
        </p:spPr>
        <p:txBody>
          <a:bodyPr spcFirstLastPara="1" wrap="square" lIns="91419" tIns="91419" rIns="91419" bIns="91419"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1"/>
              </a:buClr>
              <a:buSzPts val="1400"/>
              <a:buFont typeface="Asap"/>
              <a:buNone/>
              <a:defRPr sz="1600" b="0" i="0" u="none" strike="noStrike" cap="none">
                <a:solidFill>
                  <a:schemeClr val="lt1"/>
                </a:solidFill>
                <a:latin typeface="Asap"/>
                <a:ea typeface="Asap"/>
                <a:cs typeface="Asap"/>
                <a:sym typeface="Asap"/>
              </a:defRPr>
            </a:lvl1pPr>
            <a:lvl2pPr marL="914400" marR="0" lvl="1" indent="-317500" algn="ctr" rtl="0">
              <a:lnSpc>
                <a:spcPct val="100000"/>
              </a:lnSpc>
              <a:spcBef>
                <a:spcPts val="1600"/>
              </a:spcBef>
              <a:spcAft>
                <a:spcPts val="0"/>
              </a:spcAft>
              <a:buClr>
                <a:schemeClr val="lt1"/>
              </a:buClr>
              <a:buSzPts val="1400"/>
              <a:buFont typeface="Asap"/>
              <a:buNone/>
              <a:defRPr sz="1400" b="0" i="0" u="none" strike="noStrike" cap="none">
                <a:solidFill>
                  <a:schemeClr val="lt1"/>
                </a:solidFill>
                <a:latin typeface="Asap"/>
                <a:ea typeface="Asap"/>
                <a:cs typeface="Asap"/>
                <a:sym typeface="Asap"/>
              </a:defRPr>
            </a:lvl2pPr>
            <a:lvl3pPr marL="1371600" marR="0" lvl="2" indent="-317500" algn="ctr" rtl="0">
              <a:lnSpc>
                <a:spcPct val="100000"/>
              </a:lnSpc>
              <a:spcBef>
                <a:spcPts val="1600"/>
              </a:spcBef>
              <a:spcAft>
                <a:spcPts val="0"/>
              </a:spcAft>
              <a:buClr>
                <a:schemeClr val="lt1"/>
              </a:buClr>
              <a:buSzPts val="1400"/>
              <a:buFont typeface="Asap"/>
              <a:buNone/>
              <a:defRPr sz="1400" b="0" i="0" u="none" strike="noStrike" cap="none">
                <a:solidFill>
                  <a:schemeClr val="lt1"/>
                </a:solidFill>
                <a:latin typeface="Asap"/>
                <a:ea typeface="Asap"/>
                <a:cs typeface="Asap"/>
                <a:sym typeface="Asap"/>
              </a:defRPr>
            </a:lvl3pPr>
            <a:lvl4pPr marL="1828800" marR="0" lvl="3" indent="-317500" algn="ctr" rtl="0">
              <a:lnSpc>
                <a:spcPct val="100000"/>
              </a:lnSpc>
              <a:spcBef>
                <a:spcPts val="1600"/>
              </a:spcBef>
              <a:spcAft>
                <a:spcPts val="0"/>
              </a:spcAft>
              <a:buClr>
                <a:schemeClr val="lt1"/>
              </a:buClr>
              <a:buSzPts val="1400"/>
              <a:buFont typeface="Asap"/>
              <a:buNone/>
              <a:defRPr sz="1400" b="0" i="0" u="none" strike="noStrike" cap="none">
                <a:solidFill>
                  <a:schemeClr val="lt1"/>
                </a:solidFill>
                <a:latin typeface="Asap"/>
                <a:ea typeface="Asap"/>
                <a:cs typeface="Asap"/>
                <a:sym typeface="Asap"/>
              </a:defRPr>
            </a:lvl4pPr>
            <a:lvl5pPr marL="2286000" marR="0" lvl="4" indent="-317500" algn="ctr" rtl="0">
              <a:lnSpc>
                <a:spcPct val="100000"/>
              </a:lnSpc>
              <a:spcBef>
                <a:spcPts val="1600"/>
              </a:spcBef>
              <a:spcAft>
                <a:spcPts val="0"/>
              </a:spcAft>
              <a:buClr>
                <a:schemeClr val="lt1"/>
              </a:buClr>
              <a:buSzPts val="1400"/>
              <a:buFont typeface="Asap"/>
              <a:buNone/>
              <a:defRPr sz="1400" b="0" i="0" u="none" strike="noStrike" cap="none">
                <a:solidFill>
                  <a:schemeClr val="lt1"/>
                </a:solidFill>
                <a:latin typeface="Asap"/>
                <a:ea typeface="Asap"/>
                <a:cs typeface="Asap"/>
                <a:sym typeface="Asap"/>
              </a:defRPr>
            </a:lvl5pPr>
            <a:lvl6pPr marL="2743200" marR="0" lvl="5" indent="-317500" algn="ctr" rtl="0">
              <a:lnSpc>
                <a:spcPct val="100000"/>
              </a:lnSpc>
              <a:spcBef>
                <a:spcPts val="1600"/>
              </a:spcBef>
              <a:spcAft>
                <a:spcPts val="0"/>
              </a:spcAft>
              <a:buClr>
                <a:schemeClr val="lt1"/>
              </a:buClr>
              <a:buSzPts val="1400"/>
              <a:buFont typeface="Asap"/>
              <a:buNone/>
              <a:defRPr sz="1400" b="0" i="0" u="none" strike="noStrike" cap="none">
                <a:solidFill>
                  <a:schemeClr val="lt1"/>
                </a:solidFill>
                <a:latin typeface="Asap"/>
                <a:ea typeface="Asap"/>
                <a:cs typeface="Asap"/>
                <a:sym typeface="Asap"/>
              </a:defRPr>
            </a:lvl6pPr>
            <a:lvl7pPr marL="3200400" marR="0" lvl="6" indent="-317500" algn="ctr" rtl="0">
              <a:lnSpc>
                <a:spcPct val="100000"/>
              </a:lnSpc>
              <a:spcBef>
                <a:spcPts val="1600"/>
              </a:spcBef>
              <a:spcAft>
                <a:spcPts val="0"/>
              </a:spcAft>
              <a:buClr>
                <a:schemeClr val="lt1"/>
              </a:buClr>
              <a:buSzPts val="1400"/>
              <a:buFont typeface="Asap"/>
              <a:buNone/>
              <a:defRPr sz="1400" b="0" i="0" u="none" strike="noStrike" cap="none">
                <a:solidFill>
                  <a:schemeClr val="lt1"/>
                </a:solidFill>
                <a:latin typeface="Asap"/>
                <a:ea typeface="Asap"/>
                <a:cs typeface="Asap"/>
                <a:sym typeface="Asap"/>
              </a:defRPr>
            </a:lvl7pPr>
            <a:lvl8pPr marL="3657600" marR="0" lvl="7" indent="-317500" algn="ctr" rtl="0">
              <a:lnSpc>
                <a:spcPct val="100000"/>
              </a:lnSpc>
              <a:spcBef>
                <a:spcPts val="1600"/>
              </a:spcBef>
              <a:spcAft>
                <a:spcPts val="0"/>
              </a:spcAft>
              <a:buClr>
                <a:schemeClr val="lt1"/>
              </a:buClr>
              <a:buSzPts val="1400"/>
              <a:buFont typeface="Asap"/>
              <a:buNone/>
              <a:defRPr sz="1400" b="0" i="0" u="none" strike="noStrike" cap="none">
                <a:solidFill>
                  <a:schemeClr val="lt1"/>
                </a:solidFill>
                <a:latin typeface="Asap"/>
                <a:ea typeface="Asap"/>
                <a:cs typeface="Asap"/>
                <a:sym typeface="Asap"/>
              </a:defRPr>
            </a:lvl8pPr>
            <a:lvl9pPr marL="4114800" marR="0" lvl="8" indent="-317500" algn="ctr" rtl="0">
              <a:lnSpc>
                <a:spcPct val="100000"/>
              </a:lnSpc>
              <a:spcBef>
                <a:spcPts val="1600"/>
              </a:spcBef>
              <a:spcAft>
                <a:spcPts val="1600"/>
              </a:spcAft>
              <a:buClr>
                <a:schemeClr val="lt1"/>
              </a:buClr>
              <a:buSzPts val="1400"/>
              <a:buFont typeface="Asap"/>
              <a:buNone/>
              <a:defRPr sz="1400" b="0" i="0" u="none" strike="noStrike" cap="none">
                <a:solidFill>
                  <a:schemeClr val="lt1"/>
                </a:solidFill>
                <a:latin typeface="Asap"/>
                <a:ea typeface="Asap"/>
                <a:cs typeface="Asap"/>
                <a:sym typeface="Asap"/>
              </a:defRPr>
            </a:lvl9pPr>
          </a:lstStyle>
          <a:p>
            <a:pPr marL="0" indent="0" algn="ctr"/>
            <a:r>
              <a:rPr lang="en-US" sz="3200" b="1" dirty="0">
                <a:solidFill>
                  <a:srgbClr val="FF0000"/>
                </a:solidFill>
                <a:latin typeface="Arial-Rounded" pitchFamily="34" charset="0"/>
                <a:ea typeface="Arial-Rounded" pitchFamily="34" charset="0"/>
                <a:cs typeface="Arial-Rounded" pitchFamily="34" charset="0"/>
              </a:rPr>
              <a:t>Cha </a:t>
            </a:r>
            <a:r>
              <a:rPr lang="en-US" sz="3200" b="1" dirty="0" err="1">
                <a:solidFill>
                  <a:srgbClr val="FF0000"/>
                </a:solidFill>
                <a:latin typeface="Arial-Rounded" pitchFamily="34" charset="0"/>
                <a:ea typeface="Arial-Rounded" pitchFamily="34" charset="0"/>
                <a:cs typeface="Arial-Rounded" pitchFamily="34" charset="0"/>
              </a:rPr>
              <a:t>sẽ</a:t>
            </a:r>
            <a:r>
              <a:rPr lang="en-US" sz="3200" b="1" dirty="0">
                <a:solidFill>
                  <a:srgbClr val="FF0000"/>
                </a:solidFill>
                <a:latin typeface="Arial-Rounded" pitchFamily="34" charset="0"/>
                <a:ea typeface="Arial-Rounded" pitchFamily="34" charset="0"/>
                <a:cs typeface="Arial-Rounded" pitchFamily="34" charset="0"/>
              </a:rPr>
              <a:t> </a:t>
            </a:r>
            <a:r>
              <a:rPr lang="en-US" sz="3200" b="1" dirty="0" err="1">
                <a:solidFill>
                  <a:srgbClr val="FF0000"/>
                </a:solidFill>
                <a:latin typeface="Arial-Rounded" pitchFamily="34" charset="0"/>
                <a:ea typeface="Arial-Rounded" pitchFamily="34" charset="0"/>
                <a:cs typeface="Arial-Rounded" pitchFamily="34" charset="0"/>
              </a:rPr>
              <a:t>luôn</a:t>
            </a:r>
            <a:r>
              <a:rPr lang="en-US" sz="3200" b="1" dirty="0">
                <a:solidFill>
                  <a:srgbClr val="FF0000"/>
                </a:solidFill>
                <a:latin typeface="Arial-Rounded" pitchFamily="34" charset="0"/>
                <a:ea typeface="Arial-Rounded" pitchFamily="34" charset="0"/>
                <a:cs typeface="Arial-Rounded" pitchFamily="34" charset="0"/>
              </a:rPr>
              <a:t> ở </a:t>
            </a:r>
            <a:r>
              <a:rPr lang="en-US" sz="3200" b="1" dirty="0" err="1">
                <a:solidFill>
                  <a:srgbClr val="FF0000"/>
                </a:solidFill>
                <a:latin typeface="Arial-Rounded" pitchFamily="34" charset="0"/>
                <a:ea typeface="Arial-Rounded" pitchFamily="34" charset="0"/>
                <a:cs typeface="Arial-Rounded" pitchFamily="34" charset="0"/>
              </a:rPr>
              <a:t>bên</a:t>
            </a:r>
            <a:r>
              <a:rPr lang="en-US" sz="3200" b="1" dirty="0">
                <a:solidFill>
                  <a:srgbClr val="FF0000"/>
                </a:solidFill>
                <a:latin typeface="Arial-Rounded" pitchFamily="34" charset="0"/>
                <a:ea typeface="Arial-Rounded" pitchFamily="34" charset="0"/>
                <a:cs typeface="Arial-Rounded" pitchFamily="34" charset="0"/>
              </a:rPr>
              <a:t> con</a:t>
            </a:r>
            <a:endParaRPr lang="vi-VN" sz="3200" b="1" dirty="0">
              <a:solidFill>
                <a:srgbClr val="FF0000"/>
              </a:solidFill>
              <a:latin typeface="Arial-Rounded" pitchFamily="34" charset="0"/>
              <a:ea typeface="Arial-Rounded" pitchFamily="34" charset="0"/>
              <a:cs typeface="Arial-Rounded"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sp>
        <p:nvSpPr>
          <p:cNvPr id="2539" name="Google Shape;2539;p40"/>
          <p:cNvSpPr txBox="1">
            <a:spLocks noGrp="1"/>
          </p:cNvSpPr>
          <p:nvPr>
            <p:ph type="title"/>
          </p:nvPr>
        </p:nvSpPr>
        <p:spPr>
          <a:xfrm>
            <a:off x="3124200" y="318271"/>
            <a:ext cx="3276600" cy="763873"/>
          </a:xfrm>
          <a:prstGeom prst="rect">
            <a:avLst/>
          </a:prstGeom>
        </p:spPr>
        <p:txBody>
          <a:bodyPr spcFirstLastPara="1" wrap="square" lIns="91419" tIns="91419" rIns="91419" bIns="91419" anchor="ctr" anchorCtr="0">
            <a:noAutofit/>
          </a:bodyPr>
          <a:lstStyle/>
          <a:p>
            <a:pPr algn="ctr"/>
            <a:r>
              <a:rPr lang="en" sz="4400" dirty="0">
                <a:latin typeface="iCiel Cadena" pitchFamily="2" charset="0"/>
                <a:ea typeface="Arial-Rounded" pitchFamily="34" charset="0"/>
                <a:cs typeface="Arial-Rounded" pitchFamily="34" charset="0"/>
              </a:rPr>
              <a:t>KHỞI ĐỘNG</a:t>
            </a:r>
            <a:endParaRPr sz="4400" dirty="0">
              <a:latin typeface="iCiel Cadena" pitchFamily="2" charset="0"/>
              <a:ea typeface="Arial-Rounded" pitchFamily="34" charset="0"/>
              <a:cs typeface="Arial-Rounded" pitchFamily="34" charset="0"/>
            </a:endParaRPr>
          </a:p>
        </p:txBody>
      </p:sp>
      <p:sp>
        <p:nvSpPr>
          <p:cNvPr id="2550" name="Google Shape;2550;p40"/>
          <p:cNvSpPr txBox="1">
            <a:spLocks noGrp="1"/>
          </p:cNvSpPr>
          <p:nvPr>
            <p:ph type="title" idx="2"/>
          </p:nvPr>
        </p:nvSpPr>
        <p:spPr>
          <a:xfrm>
            <a:off x="609600" y="1853045"/>
            <a:ext cx="3200400" cy="572700"/>
          </a:xfrm>
          <a:prstGeom prst="rect">
            <a:avLst/>
          </a:prstGeom>
        </p:spPr>
        <p:txBody>
          <a:bodyPr spcFirstLastPara="1" wrap="square" lIns="91419" tIns="91419" rIns="91419" bIns="91419" anchor="ctr" anchorCtr="0">
            <a:noAutofit/>
          </a:bodyPr>
          <a:lstStyle/>
          <a:p>
            <a:r>
              <a:rPr lang="en" sz="3200" dirty="0">
                <a:solidFill>
                  <a:srgbClr val="002060"/>
                </a:solidFill>
                <a:latin typeface="iCiel Cadena" panose="02000503000000020004" pitchFamily="2" charset="0"/>
              </a:rPr>
              <a:t>Quan sát tranh:</a:t>
            </a:r>
            <a:endParaRPr sz="3200" dirty="0">
              <a:solidFill>
                <a:srgbClr val="002060"/>
              </a:solidFill>
              <a:latin typeface="iCiel Cadena" panose="02000503000000020004" pitchFamily="2" charset="0"/>
            </a:endParaRPr>
          </a:p>
        </p:txBody>
      </p:sp>
      <p:sp>
        <p:nvSpPr>
          <p:cNvPr id="154" name="Google Shape;2540;p40"/>
          <p:cNvSpPr txBox="1">
            <a:spLocks noGrp="1"/>
          </p:cNvSpPr>
          <p:nvPr>
            <p:ph type="subTitle" idx="1"/>
          </p:nvPr>
        </p:nvSpPr>
        <p:spPr>
          <a:xfrm>
            <a:off x="762000" y="2589933"/>
            <a:ext cx="2819400" cy="484800"/>
          </a:xfrm>
          <a:prstGeom prst="rect">
            <a:avLst/>
          </a:prstGeom>
        </p:spPr>
        <p:txBody>
          <a:bodyPr spcFirstLastPara="1" wrap="square" lIns="91419" tIns="91419" rIns="91419" bIns="91419" anchor="ctr" anchorCtr="0">
            <a:noAutofit/>
          </a:bodyPr>
          <a:lstStyle/>
          <a:p>
            <a:pPr marL="0" indent="0" algn="ctr"/>
            <a:r>
              <a:rPr lang="en" sz="2400" dirty="0">
                <a:latin typeface="Arial-Rounded" pitchFamily="34" charset="0"/>
                <a:ea typeface="Arial-Rounded" pitchFamily="34" charset="0"/>
                <a:cs typeface="Arial-Rounded" pitchFamily="34" charset="0"/>
              </a:rPr>
              <a:t>Tranh vẽ cảnh gì?</a:t>
            </a:r>
            <a:endParaRPr sz="2400" dirty="0">
              <a:latin typeface="Arial-Rounded" pitchFamily="34" charset="0"/>
              <a:ea typeface="Arial-Rounded" pitchFamily="34" charset="0"/>
              <a:cs typeface="Arial-Rounded" pitchFamily="34" charset="0"/>
            </a:endParaRPr>
          </a:p>
        </p:txBody>
      </p:sp>
      <p:grpSp>
        <p:nvGrpSpPr>
          <p:cNvPr id="2659" name="Google Shape;2659;p40"/>
          <p:cNvGrpSpPr/>
          <p:nvPr/>
        </p:nvGrpSpPr>
        <p:grpSpPr>
          <a:xfrm rot="-2966663">
            <a:off x="7716404" y="429464"/>
            <a:ext cx="570703" cy="603807"/>
            <a:chOff x="1881525" y="2974850"/>
            <a:chExt cx="635600" cy="672525"/>
          </a:xfrm>
        </p:grpSpPr>
        <p:sp>
          <p:nvSpPr>
            <p:cNvPr id="2660" name="Google Shape;2660;p40"/>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661" name="Google Shape;2661;p40"/>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662" name="Google Shape;2662;p40"/>
          <p:cNvGrpSpPr/>
          <p:nvPr/>
        </p:nvGrpSpPr>
        <p:grpSpPr>
          <a:xfrm>
            <a:off x="7739558" y="4041380"/>
            <a:ext cx="689349" cy="649455"/>
            <a:chOff x="5238825" y="535000"/>
            <a:chExt cx="705000" cy="664200"/>
          </a:xfrm>
        </p:grpSpPr>
        <p:sp>
          <p:nvSpPr>
            <p:cNvPr id="2663" name="Google Shape;2663;p40"/>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endParaRPr/>
            </a:p>
          </p:txBody>
        </p:sp>
        <p:sp>
          <p:nvSpPr>
            <p:cNvPr id="2664" name="Google Shape;2664;p40"/>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665" name="Google Shape;2665;p40"/>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66" name="Google Shape;2666;p40"/>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67" name="Google Shape;2667;p40"/>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68" name="Google Shape;2668;p40"/>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69" name="Google Shape;2669;p40"/>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0" name="Google Shape;2670;p40"/>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1" name="Google Shape;2671;p40"/>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2" name="Google Shape;2672;p40"/>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3" name="Google Shape;2673;p40"/>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74" name="Google Shape;2674;p40"/>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5" name="Google Shape;2675;p40"/>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76" name="Google Shape;2676;p40"/>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611" y="1338696"/>
            <a:ext cx="4779795" cy="270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772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39"/>
                                        </p:tgtEl>
                                        <p:attrNameLst>
                                          <p:attrName>style.visibility</p:attrName>
                                        </p:attrNameLst>
                                      </p:cBhvr>
                                      <p:to>
                                        <p:strVal val="visible"/>
                                      </p:to>
                                    </p:set>
                                    <p:animEffect transition="in" filter="fade">
                                      <p:cBhvr>
                                        <p:cTn id="7" dur="500"/>
                                        <p:tgtEl>
                                          <p:spTgt spid="25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50"/>
                                        </p:tgtEl>
                                        <p:attrNameLst>
                                          <p:attrName>style.visibility</p:attrName>
                                        </p:attrNameLst>
                                      </p:cBhvr>
                                      <p:to>
                                        <p:strVal val="visible"/>
                                      </p:to>
                                    </p:set>
                                    <p:animEffect transition="in" filter="wipe(down)">
                                      <p:cBhvr>
                                        <p:cTn id="12" dur="500"/>
                                        <p:tgtEl>
                                          <p:spTgt spid="25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4">
                                            <p:txEl>
                                              <p:pRg st="0" end="0"/>
                                            </p:txEl>
                                          </p:spTgt>
                                        </p:tgtEl>
                                        <p:attrNameLst>
                                          <p:attrName>style.visibility</p:attrName>
                                        </p:attrNameLst>
                                      </p:cBhvr>
                                      <p:to>
                                        <p:strVal val="visible"/>
                                      </p:to>
                                    </p:set>
                                    <p:anim calcmode="lin" valueType="num">
                                      <p:cBhvr additive="base">
                                        <p:cTn id="22" dur="500" fill="hold"/>
                                        <p:tgtEl>
                                          <p:spTgt spid="15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 grpId="0"/>
      <p:bldP spid="2550" grpId="0"/>
      <p:bldP spid="154" grpId="0" build="p"/>
    </p:bldLst>
  </p:timing>
</p:sld>
</file>

<file path=ppt/theme/theme1.xml><?xml version="1.0" encoding="utf-8"?>
<a:theme xmlns:a="http://schemas.openxmlformats.org/drawingml/2006/main" name="Italian Father's Day by Slidesgo">
  <a:themeElements>
    <a:clrScheme name="Simple Light">
      <a:dk1>
        <a:srgbClr val="FEF7E5"/>
      </a:dk1>
      <a:lt1>
        <a:srgbClr val="292850"/>
      </a:lt1>
      <a:dk2>
        <a:srgbClr val="8E90FF"/>
      </a:dk2>
      <a:lt2>
        <a:srgbClr val="FF6370"/>
      </a:lt2>
      <a:accent1>
        <a:srgbClr val="FF9187"/>
      </a:accent1>
      <a:accent2>
        <a:srgbClr val="FFBA4B"/>
      </a:accent2>
      <a:accent3>
        <a:srgbClr val="FFE5BA"/>
      </a:accent3>
      <a:accent4>
        <a:srgbClr val="FFB0C5"/>
      </a:accent4>
      <a:accent5>
        <a:srgbClr val="FFD3C8"/>
      </a:accent5>
      <a:accent6>
        <a:srgbClr val="FFFFFF"/>
      </a:accent6>
      <a:hlink>
        <a:srgbClr val="2928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901</TotalTime>
  <Words>2884</Words>
  <Application>Microsoft Office PowerPoint</Application>
  <PresentationFormat>On-screen Show (16:9)</PresentationFormat>
  <Paragraphs>164</Paragraphs>
  <Slides>33</Slides>
  <Notes>26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33</vt:i4>
      </vt:variant>
    </vt:vector>
  </HeadingPairs>
  <TitlesOfParts>
    <vt:vector size="49" baseType="lpstr">
      <vt:lpstr>Bebas Neue</vt:lpstr>
      <vt:lpstr>Times New Roman</vt:lpstr>
      <vt:lpstr>Asap</vt:lpstr>
      <vt:lpstr>Roboto Condensed Light</vt:lpstr>
      <vt:lpstr>Anaheim</vt:lpstr>
      <vt:lpstr>字魂70号-灵悦黑体</vt:lpstr>
      <vt:lpstr>Lilita One</vt:lpstr>
      <vt:lpstr>iCiel Cadena</vt:lpstr>
      <vt:lpstr>Arial</vt:lpstr>
      <vt:lpstr>SVN-Cookie</vt:lpstr>
      <vt:lpstr>Calibri Light</vt:lpstr>
      <vt:lpstr>Calibri</vt:lpstr>
      <vt:lpstr>Arial-Rounded</vt:lpstr>
      <vt:lpstr>Italian Father's Day by Slidesgo</vt:lpstr>
      <vt:lpstr>9_Office Theme</vt:lpstr>
      <vt:lpstr>2_Custom Design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KHỞI ĐỘNG</vt:lpstr>
      <vt:lpstr>Cha sẽ luôn bên con</vt:lpstr>
      <vt:lpstr>PowerPoint Presentation</vt:lpstr>
      <vt:lpstr>PowerPoint Presentation</vt:lpstr>
      <vt:lpstr>Giải nghĩa từ</vt:lpstr>
      <vt:lpstr>Cha sẽ luôn bên con</vt:lpstr>
      <vt:lpstr>Cha sẽ luôn bên con</vt:lpstr>
      <vt:lpstr>Cha sẽ luôn bên con</vt:lpstr>
      <vt:lpstr>Cha sẽ luôn bên con</vt:lpstr>
      <vt:lpstr>Cha sẽ luôn bên con</vt:lpstr>
      <vt:lpstr>PowerPoint Presentation</vt:lpstr>
      <vt:lpstr>PowerPoint Presentation</vt:lpstr>
      <vt:lpstr>Cha sẽ luôn bên con</vt:lpstr>
      <vt:lpstr>PowerPoint Presentation</vt:lpstr>
      <vt:lpstr>PowerPoint Presentation</vt:lpstr>
      <vt:lpstr>PowerPoint Presentation</vt:lpstr>
      <vt:lpstr>PowerPoint Presentation</vt:lpstr>
      <vt:lpstr>PowerPoint Presentation</vt:lpstr>
      <vt:lpstr>Qua bài đọc, em rút ra thông điệp gì?</vt:lpstr>
      <vt:lpstr>PowerPoint Presentation</vt:lpstr>
      <vt:lpstr>PowerPoint Presentation</vt:lpstr>
      <vt:lpstr>PowerPoint Presentation</vt:lpstr>
      <vt:lpstr>Cha sẽ luôn bên con</vt:lpstr>
      <vt:lpstr>CỦNG CỐ, DẶN DÒ</vt:lpstr>
      <vt:lpstr>Chào tạm biệt và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Tiếng Việt!</dc:title>
  <dc:creator>VŨ HỒNG</dc:creator>
  <cp:lastModifiedBy>Hà Nguyễn Thị Thu</cp:lastModifiedBy>
  <cp:revision>129</cp:revision>
  <dcterms:modified xsi:type="dcterms:W3CDTF">2022-10-15T05:35:36Z</dcterms:modified>
</cp:coreProperties>
</file>