
<file path=[Content_Types].xml><?xml version="1.0" encoding="utf-8"?>
<Types xmlns="http://schemas.openxmlformats.org/package/2006/content-types">
  <Default Extension="emf" ContentType="image/x-emf"/>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Lst>
  <p:notesMasterIdLst>
    <p:notesMasterId r:id="rId17"/>
  </p:notesMasterIdLst>
  <p:handoutMasterIdLst>
    <p:handoutMasterId r:id="rId18"/>
  </p:handoutMasterIdLst>
  <p:sldIdLst>
    <p:sldId id="314" r:id="rId2"/>
    <p:sldId id="307" r:id="rId3"/>
    <p:sldId id="300" r:id="rId4"/>
    <p:sldId id="299" r:id="rId5"/>
    <p:sldId id="310" r:id="rId6"/>
    <p:sldId id="296" r:id="rId7"/>
    <p:sldId id="312" r:id="rId8"/>
    <p:sldId id="313" r:id="rId9"/>
    <p:sldId id="293" r:id="rId10"/>
    <p:sldId id="294" r:id="rId11"/>
    <p:sldId id="292" r:id="rId12"/>
    <p:sldId id="298" r:id="rId13"/>
    <p:sldId id="303" r:id="rId14"/>
    <p:sldId id="302" r:id="rId15"/>
    <p:sldId id="306" r:id="rId16"/>
  </p:sldIdLst>
  <p:sldSz cx="12192000" cy="6858000"/>
  <p:notesSz cx="6858000" cy="9144000"/>
  <p:custDataLst>
    <p:tags r:id="rId1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33CC33"/>
    <a:srgbClr val="CCFF99"/>
    <a:srgbClr val="FF6431"/>
    <a:srgbClr val="7A2F1C"/>
    <a:srgbClr val="C49500"/>
    <a:srgbClr val="F1D8D4"/>
    <a:srgbClr val="FFFFFF"/>
    <a:srgbClr val="FFE057"/>
    <a:srgbClr val="C1CB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39" autoAdjust="0"/>
    <p:restoredTop sz="94660"/>
  </p:normalViewPr>
  <p:slideViewPr>
    <p:cSldViewPr snapToGrid="0">
      <p:cViewPr varScale="1">
        <p:scale>
          <a:sx n="63" d="100"/>
          <a:sy n="63" d="100"/>
        </p:scale>
        <p:origin x="264" y="7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56" d="100"/>
          <a:sy n="56" d="100"/>
        </p:scale>
        <p:origin x="-288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7C43464-EBDA-497D-9944-A6115D0E36C4}" type="datetimeFigureOut">
              <a:rPr lang="en-US" smtClean="0"/>
              <a:t>10/15/2022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B87C733-4600-49F0-A38A-9D7B536B0B6E}" type="slidenum">
              <a:rPr lang="en-US" smtClean="0"/>
              <a:t>‹#›</a:t>
            </a:fld>
            <a:endParaRPr lang="en-US"/>
          </a:p>
        </p:txBody>
      </p:sp>
    </p:spTree>
    <p:extLst>
      <p:ext uri="{BB962C8B-B14F-4D97-AF65-F5344CB8AC3E}">
        <p14:creationId xmlns:p14="http://schemas.microsoft.com/office/powerpoint/2010/main" val="1009348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2022/10/15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1521297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795936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661362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227664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2311051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1344830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1996778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a:t>
            </a:fld>
            <a:endParaRPr lang="zh-CN" altLang="en-US"/>
          </a:p>
        </p:txBody>
      </p:sp>
    </p:spTree>
    <p:extLst>
      <p:ext uri="{BB962C8B-B14F-4D97-AF65-F5344CB8AC3E}">
        <p14:creationId xmlns:p14="http://schemas.microsoft.com/office/powerpoint/2010/main" val="4100783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latin typeface="Calibri"/>
                <a:ea typeface="宋体"/>
              </a:rPr>
              <a:pPr/>
              <a:t>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4100783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2528510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333C4DAA-85F3-4777-809D-EF7B3385728D}" type="slidenum">
              <a:rPr lang="zh-CN" altLang="en-US" smtClean="0">
                <a:solidFill>
                  <a:prstClr val="black"/>
                </a:solidFill>
              </a:rPr>
              <a:pPr defTabSz="914400">
                <a:defRPr/>
              </a:pPr>
              <a:t>7</a:t>
            </a:fld>
            <a:endParaRPr lang="zh-CN" altLang="en-US">
              <a:solidFill>
                <a:prstClr val="black"/>
              </a:solidFill>
            </a:endParaRPr>
          </a:p>
        </p:txBody>
      </p:sp>
    </p:spTree>
    <p:extLst>
      <p:ext uri="{BB962C8B-B14F-4D97-AF65-F5344CB8AC3E}">
        <p14:creationId xmlns:p14="http://schemas.microsoft.com/office/powerpoint/2010/main" val="2640351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333C4DAA-85F3-4777-809D-EF7B3385728D}" type="slidenum">
              <a:rPr lang="zh-CN" altLang="en-US" smtClean="0">
                <a:solidFill>
                  <a:prstClr val="black"/>
                </a:solidFill>
              </a:rPr>
              <a:pPr defTabSz="914400">
                <a:defRPr/>
              </a:pPr>
              <a:t>8</a:t>
            </a:fld>
            <a:endParaRPr lang="zh-CN" altLang="en-US">
              <a:solidFill>
                <a:prstClr val="black"/>
              </a:solidFill>
            </a:endParaRPr>
          </a:p>
        </p:txBody>
      </p:sp>
    </p:spTree>
    <p:extLst>
      <p:ext uri="{BB962C8B-B14F-4D97-AF65-F5344CB8AC3E}">
        <p14:creationId xmlns:p14="http://schemas.microsoft.com/office/powerpoint/2010/main" val="4025367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57024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1256401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7D36B08-61C4-493F-B389-521470E21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sp>
        <p:nvSpPr>
          <p:cNvPr id="3" name="矩形 2">
            <a:extLst>
              <a:ext uri="{FF2B5EF4-FFF2-40B4-BE49-F238E27FC236}">
                <a16:creationId xmlns:a16="http://schemas.microsoft.com/office/drawing/2014/main" id="{FE515ED0-2927-4F03-9906-F55714C6EF56}"/>
              </a:ext>
            </a:extLst>
          </p:cNvPr>
          <p:cNvSpPr/>
          <p:nvPr userDrawn="1"/>
        </p:nvSpPr>
        <p:spPr>
          <a:xfrm>
            <a:off x="0" y="0"/>
            <a:ext cx="12192000" cy="6858000"/>
          </a:xfrm>
          <a:prstGeom prst="rect">
            <a:avLst/>
          </a:prstGeom>
          <a:solidFill>
            <a:srgbClr val="F1D8D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890EE3D6-AC57-4445-9E3E-07D8D136B1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948959">
            <a:off x="9878662" y="-44414"/>
            <a:ext cx="2313338" cy="1066968"/>
          </a:xfrm>
          <a:prstGeom prst="rect">
            <a:avLst/>
          </a:prstGeom>
        </p:spPr>
      </p:pic>
      <p:pic>
        <p:nvPicPr>
          <p:cNvPr id="5" name="图片 4">
            <a:extLst>
              <a:ext uri="{FF2B5EF4-FFF2-40B4-BE49-F238E27FC236}">
                <a16:creationId xmlns:a16="http://schemas.microsoft.com/office/drawing/2014/main" id="{97529674-AC69-4600-AD80-0562DFA444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
            <a:ext cx="2271400" cy="1230758"/>
          </a:xfrm>
          <a:prstGeom prst="rect">
            <a:avLst/>
          </a:prstGeom>
        </p:spPr>
      </p:pic>
    </p:spTree>
    <p:extLst>
      <p:ext uri="{BB962C8B-B14F-4D97-AF65-F5344CB8AC3E}">
        <p14:creationId xmlns:p14="http://schemas.microsoft.com/office/powerpoint/2010/main" val="3692960433"/>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468709"/>
      </p:ext>
    </p:extLst>
  </p:cSld>
  <p:clrMapOvr>
    <a:masterClrMapping/>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Lst>
  <p:transition spd="med">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tags" Target="../tags/tag4.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notesSlide" Target="../notesSlides/notesSlide6.xml"/><Relationship Id="rId10" Type="http://schemas.openxmlformats.org/officeDocument/2006/relationships/image" Target="../media/image15.emf"/><Relationship Id="rId4" Type="http://schemas.openxmlformats.org/officeDocument/2006/relationships/slideLayout" Target="../slideLayouts/slideLayout3.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8.png"/><Relationship Id="rId10" Type="http://schemas.microsoft.com/office/2007/relationships/hdphoto" Target="../media/hdphoto1.wdp"/><Relationship Id="rId4" Type="http://schemas.openxmlformats.org/officeDocument/2006/relationships/notesSlide" Target="../notesSlides/notesSlide7.xm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3"/>
            <a:ext cx="8204823"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1" y="3937000"/>
            <a:ext cx="8561117" cy="282635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4"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4"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4"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0" y="816748"/>
            <a:ext cx="1308555"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975177" y="4902200"/>
            <a:ext cx="6070658" cy="923215"/>
          </a:xfrm>
          <a:prstGeom prst="rect">
            <a:avLst/>
          </a:prstGeom>
          <a:noFill/>
        </p:spPr>
        <p:txBody>
          <a:bodyPr wrap="none" lIns="91324" tIns="45663" rIns="91324" bIns="45663">
            <a:spAutoFit/>
          </a:bodyPr>
          <a:lstStyle/>
          <a:p>
            <a:pPr algn="ctr">
              <a:defRPr/>
            </a:pPr>
            <a:r>
              <a:rPr lang="en-US" sz="54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54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981" y="197618"/>
            <a:ext cx="10883860" cy="653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4120" y="823787"/>
            <a:ext cx="1064738"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111102" y="2407743"/>
            <a:ext cx="8973458" cy="2822055"/>
          </a:xfrm>
          <a:prstGeom prst="rect">
            <a:avLst/>
          </a:prstGeom>
        </p:spPr>
        <p:txBody>
          <a:bodyPr wrap="square">
            <a:spAutoFit/>
          </a:bodyPr>
          <a:lstStyle/>
          <a:p>
            <a:pPr>
              <a:lnSpc>
                <a:spcPct val="120000"/>
              </a:lnSpc>
            </a:pPr>
            <a:r>
              <a:rPr lang="en-US" sz="2500" b="1">
                <a:solidFill>
                  <a:srgbClr val="FF0000"/>
                </a:solidFill>
                <a:latin typeface="Times New Roman" panose="02020603050405020304" pitchFamily="18" charset="0"/>
                <a:ea typeface="Arial-Rounded" pitchFamily="34" charset="0"/>
                <a:cs typeface="Times New Roman" panose="02020603050405020304" pitchFamily="18" charset="0"/>
              </a:rPr>
              <a:t>     </a:t>
            </a:r>
            <a:r>
              <a:rPr lang="vi-VN" sz="2500" b="1">
                <a:solidFill>
                  <a:srgbClr val="FF0000"/>
                </a:solidFill>
                <a:latin typeface="Times New Roman" panose="02020603050405020304" pitchFamily="18" charset="0"/>
                <a:ea typeface="Arial-Rounded" pitchFamily="34" charset="0"/>
                <a:cs typeface="Times New Roman" panose="02020603050405020304" pitchFamily="18" charset="0"/>
              </a:rPr>
              <a:t>Lúc </a:t>
            </a:r>
            <a:r>
              <a:rPr lang="vi-VN" sz="2500" b="1" dirty="0">
                <a:solidFill>
                  <a:srgbClr val="FF0000"/>
                </a:solidFill>
                <a:latin typeface="Times New Roman" panose="02020603050405020304" pitchFamily="18" charset="0"/>
                <a:ea typeface="Arial-Rounded" pitchFamily="34" charset="0"/>
                <a:cs typeface="Times New Roman" panose="02020603050405020304" pitchFamily="18" charset="0"/>
              </a:rPr>
              <a:t>cả nhà cùng nhau đi dã </a:t>
            </a:r>
            <a:r>
              <a:rPr lang="vi-VN" sz="2500" b="1">
                <a:solidFill>
                  <a:srgbClr val="FF0000"/>
                </a:solidFill>
                <a:latin typeface="Times New Roman" panose="02020603050405020304" pitchFamily="18" charset="0"/>
                <a:ea typeface="Arial-Rounded" pitchFamily="34" charset="0"/>
                <a:cs typeface="Times New Roman" panose="02020603050405020304" pitchFamily="18" charset="0"/>
              </a:rPr>
              <a:t>ngoại.</a:t>
            </a:r>
            <a:r>
              <a:rPr lang="en-US" sz="2500" b="1">
                <a:solidFill>
                  <a:srgbClr val="FF0000"/>
                </a:solidFill>
                <a:latin typeface="Times New Roman" panose="02020603050405020304" pitchFamily="18" charset="0"/>
                <a:ea typeface="Arial-Rounded" pitchFamily="34" charset="0"/>
                <a:cs typeface="Times New Roman" panose="02020603050405020304" pitchFamily="18" charset="0"/>
              </a:rPr>
              <a:t> </a:t>
            </a:r>
            <a:r>
              <a:rPr lang="vi-VN" sz="2500" b="1">
                <a:solidFill>
                  <a:srgbClr val="FF0000"/>
                </a:solidFill>
                <a:latin typeface="Times New Roman" panose="02020603050405020304" pitchFamily="18" charset="0"/>
                <a:ea typeface="Arial-Rounded" pitchFamily="34" charset="0"/>
                <a:cs typeface="Times New Roman" panose="02020603050405020304" pitchFamily="18" charset="0"/>
              </a:rPr>
              <a:t>Khi </a:t>
            </a:r>
            <a:r>
              <a:rPr lang="vi-VN" sz="2500" b="1" dirty="0">
                <a:solidFill>
                  <a:srgbClr val="FF0000"/>
                </a:solidFill>
                <a:latin typeface="Times New Roman" panose="02020603050405020304" pitchFamily="18" charset="0"/>
                <a:ea typeface="Arial-Rounded" pitchFamily="34" charset="0"/>
                <a:cs typeface="Times New Roman" panose="02020603050405020304" pitchFamily="18" charset="0"/>
              </a:rPr>
              <a:t>chuyến đi kết thúc, cả nhà thu gom lại rác những ngay tại đấy không có chỗ để vứt. Em đã </a:t>
            </a:r>
            <a:r>
              <a:rPr lang="vi-VN" sz="2500" b="1">
                <a:solidFill>
                  <a:srgbClr val="FF0000"/>
                </a:solidFill>
                <a:latin typeface="Times New Roman" panose="02020603050405020304" pitchFamily="18" charset="0"/>
                <a:ea typeface="Arial-Rounded" pitchFamily="34" charset="0"/>
                <a:cs typeface="Times New Roman" panose="02020603050405020304" pitchFamily="18" charset="0"/>
              </a:rPr>
              <a:t>nói là</a:t>
            </a:r>
            <a:r>
              <a:rPr lang="en-US" sz="2500" b="1">
                <a:solidFill>
                  <a:srgbClr val="FF0000"/>
                </a:solidFill>
                <a:latin typeface="Times New Roman" panose="02020603050405020304" pitchFamily="18" charset="0"/>
                <a:ea typeface="Arial-Rounded" pitchFamily="34" charset="0"/>
                <a:cs typeface="Times New Roman" panose="02020603050405020304" pitchFamily="18" charset="0"/>
              </a:rPr>
              <a:t>: “Bố ơi,</a:t>
            </a:r>
            <a:r>
              <a:rPr lang="vi-VN" sz="2500" b="1">
                <a:solidFill>
                  <a:srgbClr val="FF0000"/>
                </a:solidFill>
                <a:latin typeface="Times New Roman" panose="02020603050405020304" pitchFamily="18" charset="0"/>
                <a:ea typeface="Arial-Rounded" pitchFamily="34" charset="0"/>
                <a:cs typeface="Times New Roman" panose="02020603050405020304" pitchFamily="18" charset="0"/>
              </a:rPr>
              <a:t> </a:t>
            </a:r>
            <a:r>
              <a:rPr lang="vi-VN" sz="2500" b="1" dirty="0">
                <a:solidFill>
                  <a:srgbClr val="FF0000"/>
                </a:solidFill>
                <a:latin typeface="Times New Roman" panose="02020603050405020304" pitchFamily="18" charset="0"/>
                <a:ea typeface="Arial-Rounded" pitchFamily="34" charset="0"/>
                <a:cs typeface="Times New Roman" panose="02020603050405020304" pitchFamily="18" charset="0"/>
              </a:rPr>
              <a:t>cứ để lại đấy cũng không sao, không có </a:t>
            </a:r>
            <a:r>
              <a:rPr lang="vi-VN" sz="2500" b="1">
                <a:solidFill>
                  <a:srgbClr val="FF0000"/>
                </a:solidFill>
                <a:latin typeface="Times New Roman" panose="02020603050405020304" pitchFamily="18" charset="0"/>
                <a:ea typeface="Arial-Rounded" pitchFamily="34" charset="0"/>
                <a:cs typeface="Times New Roman" panose="02020603050405020304" pitchFamily="18" charset="0"/>
              </a:rPr>
              <a:t>ai thấy</a:t>
            </a:r>
            <a:r>
              <a:rPr lang="en-US" sz="2500" b="1">
                <a:solidFill>
                  <a:srgbClr val="FF0000"/>
                </a:solidFill>
                <a:latin typeface="Times New Roman" panose="02020603050405020304" pitchFamily="18" charset="0"/>
                <a:ea typeface="Arial-Rounded" pitchFamily="34" charset="0"/>
                <a:cs typeface="Times New Roman" panose="02020603050405020304" pitchFamily="18" charset="0"/>
              </a:rPr>
              <a:t>”</a:t>
            </a:r>
            <a:r>
              <a:rPr lang="vi-VN" sz="2500" b="1">
                <a:solidFill>
                  <a:srgbClr val="FF0000"/>
                </a:solidFill>
                <a:latin typeface="Times New Roman" panose="02020603050405020304" pitchFamily="18" charset="0"/>
                <a:ea typeface="Arial-Rounded" pitchFamily="34" charset="0"/>
                <a:cs typeface="Times New Roman" panose="02020603050405020304" pitchFamily="18" charset="0"/>
              </a:rPr>
              <a:t>. </a:t>
            </a:r>
            <a:r>
              <a:rPr lang="vi-VN" sz="2500" b="1" dirty="0">
                <a:solidFill>
                  <a:srgbClr val="FF0000"/>
                </a:solidFill>
                <a:latin typeface="Times New Roman" panose="02020603050405020304" pitchFamily="18" charset="0"/>
                <a:ea typeface="Arial-Rounded" pitchFamily="34" charset="0"/>
                <a:cs typeface="Times New Roman" panose="02020603050405020304" pitchFamily="18" charset="0"/>
              </a:rPr>
              <a:t>Sau đó bố mẹ đã dạy em như thế là </a:t>
            </a:r>
            <a:r>
              <a:rPr lang="vi-VN" sz="2500" b="1">
                <a:solidFill>
                  <a:srgbClr val="FF0000"/>
                </a:solidFill>
                <a:latin typeface="Times New Roman" panose="02020603050405020304" pitchFamily="18" charset="0"/>
                <a:ea typeface="Arial-Rounded" pitchFamily="34" charset="0"/>
                <a:cs typeface="Times New Roman" panose="02020603050405020304" pitchFamily="18" charset="0"/>
              </a:rPr>
              <a:t>sai.</a:t>
            </a:r>
            <a:r>
              <a:rPr lang="en-US" sz="2500" b="1">
                <a:solidFill>
                  <a:srgbClr val="FF0000"/>
                </a:solidFill>
                <a:latin typeface="Times New Roman" panose="02020603050405020304" pitchFamily="18" charset="0"/>
                <a:ea typeface="Arial-Rounded" pitchFamily="34" charset="0"/>
                <a:cs typeface="Times New Roman" panose="02020603050405020304" pitchFamily="18" charset="0"/>
              </a:rPr>
              <a:t> </a:t>
            </a:r>
            <a:r>
              <a:rPr lang="vi-VN" sz="2500" b="1">
                <a:solidFill>
                  <a:srgbClr val="FF0000"/>
                </a:solidFill>
                <a:latin typeface="Times New Roman" panose="02020603050405020304" pitchFamily="18" charset="0"/>
                <a:ea typeface="Arial-Rounded" pitchFamily="34" charset="0"/>
                <a:cs typeface="Times New Roman" panose="02020603050405020304" pitchFamily="18" charset="0"/>
              </a:rPr>
              <a:t>Từ </a:t>
            </a:r>
            <a:r>
              <a:rPr lang="vi-VN" sz="2500" b="1" dirty="0">
                <a:solidFill>
                  <a:srgbClr val="FF0000"/>
                </a:solidFill>
                <a:latin typeface="Times New Roman" panose="02020603050405020304" pitchFamily="18" charset="0"/>
                <a:ea typeface="Arial-Rounded" pitchFamily="34" charset="0"/>
                <a:cs typeface="Times New Roman" panose="02020603050405020304" pitchFamily="18" charset="0"/>
              </a:rPr>
              <a:t>đó, em luôn có ý thức giữ gìn vệ sinh nơi công cộng</a:t>
            </a:r>
            <a:r>
              <a:rPr lang="vi-VN" sz="2500" b="1">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sz="2500" b="1">
                <a:solidFill>
                  <a:srgbClr val="FF0000"/>
                </a:solidFill>
                <a:latin typeface="Times New Roman" panose="02020603050405020304" pitchFamily="18" charset="0"/>
                <a:ea typeface="Arial-Rounded" pitchFamily="34" charset="0"/>
                <a:cs typeface="Times New Roman" panose="02020603050405020304" pitchFamily="18" charset="0"/>
              </a:rPr>
              <a:t>Bố </a:t>
            </a:r>
            <a:r>
              <a:rPr lang="vi-VN" sz="2500" b="1">
                <a:solidFill>
                  <a:srgbClr val="FF0000"/>
                </a:solidFill>
                <a:latin typeface="Times New Roman" panose="02020603050405020304" pitchFamily="18" charset="0"/>
                <a:ea typeface="Arial-Rounded" pitchFamily="34" charset="0"/>
                <a:cs typeface="Times New Roman" panose="02020603050405020304" pitchFamily="18" charset="0"/>
              </a:rPr>
              <a:t>mẹ </a:t>
            </a:r>
            <a:r>
              <a:rPr lang="vi-VN" sz="2500" b="1" dirty="0">
                <a:solidFill>
                  <a:srgbClr val="FF0000"/>
                </a:solidFill>
                <a:latin typeface="Times New Roman" panose="02020603050405020304" pitchFamily="18" charset="0"/>
                <a:ea typeface="Arial-Rounded" pitchFamily="34" charset="0"/>
                <a:cs typeface="Times New Roman" panose="02020603050405020304" pitchFamily="18" charset="0"/>
              </a:rPr>
              <a:t>rất vui khi thấy em thay đổi.</a:t>
            </a:r>
          </a:p>
        </p:txBody>
      </p:sp>
      <p:sp>
        <p:nvSpPr>
          <p:cNvPr id="17" name="Rectangle 16"/>
          <p:cNvSpPr/>
          <p:nvPr/>
        </p:nvSpPr>
        <p:spPr>
          <a:xfrm>
            <a:off x="3343017" y="853862"/>
            <a:ext cx="7367470" cy="1005916"/>
          </a:xfrm>
          <a:prstGeom prst="rect">
            <a:avLst/>
          </a:prstGeom>
        </p:spPr>
        <p:txBody>
          <a:bodyPr wrap="square">
            <a:spAutoFit/>
          </a:bodyPr>
          <a:lstStyle/>
          <a:p>
            <a:pPr>
              <a:lnSpc>
                <a:spcPct val="110000"/>
              </a:lnSpc>
            </a:pPr>
            <a:r>
              <a:rPr lang="vi-VN" sz="2800" dirty="0">
                <a:latin typeface="Times New Roman" panose="02020603050405020304" pitchFamily="18" charset="0"/>
                <a:ea typeface="Arial-Rounded" pitchFamily="34" charset="0"/>
                <a:cs typeface="Times New Roman" panose="02020603050405020304" pitchFamily="18" charset="0"/>
              </a:rPr>
              <a:t>b) Một câu chuyện về việc cha mẹ (người thân) khuyên bảo em những điều hay lẽ phải.</a:t>
            </a:r>
          </a:p>
        </p:txBody>
      </p:sp>
    </p:spTree>
    <p:extLst>
      <p:ext uri="{BB962C8B-B14F-4D97-AF65-F5344CB8AC3E}">
        <p14:creationId xmlns:p14="http://schemas.microsoft.com/office/powerpoint/2010/main" val="272971222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12618" y="1176832"/>
            <a:ext cx="10986654" cy="1384995"/>
          </a:xfrm>
          <a:prstGeom prst="rect">
            <a:avLst/>
          </a:prstGeom>
        </p:spPr>
        <p:txBody>
          <a:bodyPr wrap="square">
            <a:spAutoFit/>
          </a:bodyPr>
          <a:lstStyle/>
          <a:p>
            <a:r>
              <a:rPr lang="en-US" sz="2800" b="1" dirty="0">
                <a:solidFill>
                  <a:srgbClr val="00B050"/>
                </a:solidFill>
                <a:latin typeface="Times New Roman" panose="02020603050405020304" pitchFamily="18" charset="0"/>
                <a:ea typeface="Arial-Rounded" pitchFamily="34" charset="0"/>
                <a:cs typeface="Times New Roman" panose="02020603050405020304" pitchFamily="18" charset="0"/>
              </a:rPr>
              <a:t>2.</a:t>
            </a:r>
            <a:r>
              <a:rPr lang="en-US" sz="2800" dirty="0">
                <a:latin typeface="Times New Roman" panose="02020603050405020304" pitchFamily="18" charset="0"/>
                <a:ea typeface="Arial-Rounded" pitchFamily="34" charset="0"/>
                <a:cs typeface="Times New Roman" panose="02020603050405020304" pitchFamily="18" charset="0"/>
              </a:rPr>
              <a:t> </a:t>
            </a:r>
            <a:r>
              <a:rPr lang="vi-VN" sz="2800" dirty="0">
                <a:latin typeface="Times New Roman" panose="02020603050405020304" pitchFamily="18" charset="0"/>
                <a:ea typeface="Arial-Rounded" pitchFamily="34" charset="0"/>
                <a:cs typeface="Times New Roman" panose="02020603050405020304" pitchFamily="18" charset="0"/>
              </a:rPr>
              <a:t>Dựa vào những điều vừa nói, hãy viết đoạn văn kể về việc em giữ lời hứa với cha mẹ (người thân) hoặc cha mẹ (người thân) khuyên bảo em những điều hay lẽ phải.</a:t>
            </a:r>
          </a:p>
        </p:txBody>
      </p:sp>
      <p:sp>
        <p:nvSpPr>
          <p:cNvPr id="12" name="TextBox 11"/>
          <p:cNvSpPr txBox="1"/>
          <p:nvPr/>
        </p:nvSpPr>
        <p:spPr>
          <a:xfrm>
            <a:off x="2784764" y="207821"/>
            <a:ext cx="6442363" cy="707886"/>
          </a:xfrm>
          <a:prstGeom prst="rect">
            <a:avLst/>
          </a:prstGeom>
          <a:noFill/>
        </p:spPr>
        <p:txBody>
          <a:bodyPr wrap="square" rtlCol="0">
            <a:spAutoFit/>
          </a:bodyPr>
          <a:lstStyle/>
          <a:p>
            <a:pPr algn="ctr"/>
            <a:r>
              <a:rPr lang="en-US" sz="4000" dirty="0" err="1">
                <a:solidFill>
                  <a:srgbClr val="00B050"/>
                </a:solidFill>
                <a:latin typeface="Times New Roman" panose="02020603050405020304" pitchFamily="18" charset="0"/>
                <a:ea typeface="Arial-Rounded" pitchFamily="34" charset="0"/>
                <a:cs typeface="Times New Roman" panose="02020603050405020304" pitchFamily="18" charset="0"/>
              </a:rPr>
              <a:t>Kể</a:t>
            </a:r>
            <a:r>
              <a:rPr lang="en-US" sz="4000"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000" dirty="0" err="1">
                <a:solidFill>
                  <a:srgbClr val="00B050"/>
                </a:solidFill>
                <a:latin typeface="Times New Roman" panose="02020603050405020304" pitchFamily="18" charset="0"/>
                <a:ea typeface="Arial-Rounded" pitchFamily="34" charset="0"/>
                <a:cs typeface="Times New Roman" panose="02020603050405020304" pitchFamily="18" charset="0"/>
              </a:rPr>
              <a:t>chuyện</a:t>
            </a:r>
            <a:r>
              <a:rPr lang="en-US" sz="4000"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000" dirty="0" err="1">
                <a:solidFill>
                  <a:srgbClr val="00B050"/>
                </a:solidFill>
                <a:latin typeface="Times New Roman" panose="02020603050405020304" pitchFamily="18" charset="0"/>
                <a:ea typeface="Arial-Rounded" pitchFamily="34" charset="0"/>
                <a:cs typeface="Times New Roman" panose="02020603050405020304" pitchFamily="18" charset="0"/>
              </a:rPr>
              <a:t>em</a:t>
            </a:r>
            <a:r>
              <a:rPr lang="en-US" sz="4000"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000" dirty="0" err="1">
                <a:solidFill>
                  <a:srgbClr val="00B050"/>
                </a:solidFill>
                <a:latin typeface="Times New Roman" panose="02020603050405020304" pitchFamily="18" charset="0"/>
                <a:ea typeface="Arial-Rounded" pitchFamily="34" charset="0"/>
                <a:cs typeface="Times New Roman" panose="02020603050405020304" pitchFamily="18" charset="0"/>
              </a:rPr>
              <a:t>và</a:t>
            </a:r>
            <a:r>
              <a:rPr lang="en-US" sz="4000"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000" dirty="0" err="1">
                <a:solidFill>
                  <a:srgbClr val="00B050"/>
                </a:solidFill>
                <a:latin typeface="Times New Roman" panose="02020603050405020304" pitchFamily="18" charset="0"/>
                <a:ea typeface="Arial-Rounded" pitchFamily="34" charset="0"/>
                <a:cs typeface="Times New Roman" panose="02020603050405020304" pitchFamily="18" charset="0"/>
              </a:rPr>
              <a:t>người</a:t>
            </a:r>
            <a:r>
              <a:rPr lang="en-US" sz="4000"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000" dirty="0" err="1">
                <a:solidFill>
                  <a:srgbClr val="00B050"/>
                </a:solidFill>
                <a:latin typeface="Times New Roman" panose="02020603050405020304" pitchFamily="18" charset="0"/>
                <a:ea typeface="Arial-Rounded" pitchFamily="34" charset="0"/>
                <a:cs typeface="Times New Roman" panose="02020603050405020304" pitchFamily="18" charset="0"/>
              </a:rPr>
              <a:t>thân</a:t>
            </a:r>
            <a:endParaRPr lang="en-US" sz="4000" dirty="0">
              <a:solidFill>
                <a:srgbClr val="00B050"/>
              </a:solidFill>
              <a:latin typeface="Times New Roman" panose="02020603050405020304" pitchFamily="18" charset="0"/>
              <a:ea typeface="Arial-Rounded" pitchFamily="34" charset="0"/>
              <a:cs typeface="Times New Roman" panose="02020603050405020304" pitchFamily="18" charset="0"/>
            </a:endParaRPr>
          </a:p>
        </p:txBody>
      </p:sp>
      <p:grpSp>
        <p:nvGrpSpPr>
          <p:cNvPr id="13" name="组合 4"/>
          <p:cNvGrpSpPr/>
          <p:nvPr/>
        </p:nvGrpSpPr>
        <p:grpSpPr>
          <a:xfrm>
            <a:off x="3027802" y="2074137"/>
            <a:ext cx="9554291" cy="5139777"/>
            <a:chOff x="6889928" y="1828801"/>
            <a:chExt cx="12739053" cy="6853035"/>
          </a:xfrm>
        </p:grpSpPr>
        <p:pic>
          <p:nvPicPr>
            <p:cNvPr id="14" name="图片 29"/>
            <p:cNvPicPr>
              <a:picLocks noChangeAspect="1"/>
            </p:cNvPicPr>
            <p:nvPr/>
          </p:nvPicPr>
          <p:blipFill rotWithShape="1">
            <a:blip r:embed="rId3"/>
            <a:srcRect l="14627" t="15673" r="18441" b="20000"/>
            <a:stretch/>
          </p:blipFill>
          <p:spPr>
            <a:xfrm rot="9219712">
              <a:off x="7650530" y="1828801"/>
              <a:ext cx="7127158" cy="6853035"/>
            </a:xfrm>
            <a:prstGeom prst="rect">
              <a:avLst/>
            </a:prstGeom>
          </p:spPr>
        </p:pic>
        <p:pic>
          <p:nvPicPr>
            <p:cNvPr id="15"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3532969" y="2405661"/>
              <a:ext cx="6096012" cy="6096011"/>
            </a:xfrm>
            <a:prstGeom prst="rect">
              <a:avLst/>
            </a:prstGeom>
          </p:spPr>
        </p:pic>
        <p:pic>
          <p:nvPicPr>
            <p:cNvPr id="16"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74156">
              <a:off x="6889928" y="1945428"/>
              <a:ext cx="2811890" cy="2811889"/>
            </a:xfrm>
            <a:prstGeom prst="rect">
              <a:avLst/>
            </a:prstGeom>
          </p:spPr>
        </p:pic>
      </p:grpSp>
      <p:sp>
        <p:nvSpPr>
          <p:cNvPr id="17" name="TextBox 16"/>
          <p:cNvSpPr txBox="1"/>
          <p:nvPr/>
        </p:nvSpPr>
        <p:spPr>
          <a:xfrm rot="21080632">
            <a:off x="4334517" y="2895346"/>
            <a:ext cx="3563846" cy="2585323"/>
          </a:xfrm>
          <a:prstGeom prst="rect">
            <a:avLst/>
          </a:prstGeom>
          <a:noFill/>
        </p:spPr>
        <p:txBody>
          <a:bodyPr wrap="square" rtlCol="0">
            <a:spAutoFit/>
          </a:bodyPr>
          <a:lstStyle/>
          <a:p>
            <a:pPr algn="ctr"/>
            <a:r>
              <a:rPr lang="en-US" sz="5400" b="1" dirty="0">
                <a:ln>
                  <a:solidFill>
                    <a:schemeClr val="accent1"/>
                  </a:solidFill>
                </a:ln>
                <a:solidFill>
                  <a:schemeClr val="accent1">
                    <a:lumMod val="60000"/>
                    <a:lumOff val="40000"/>
                  </a:schemeClr>
                </a:solidFill>
                <a:latin typeface="Times New Roman" panose="02020603050405020304" pitchFamily="18" charset="0"/>
                <a:ea typeface="Arial-Rounded" pitchFamily="34" charset="0"/>
                <a:cs typeface="Times New Roman" panose="02020603050405020304" pitchFamily="18" charset="0"/>
              </a:rPr>
              <a:t>LUYỆN VIẾT VÀO VỞ</a:t>
            </a:r>
          </a:p>
        </p:txBody>
      </p:sp>
    </p:spTree>
    <p:extLst>
      <p:ext uri="{BB962C8B-B14F-4D97-AF65-F5344CB8AC3E}">
        <p14:creationId xmlns:p14="http://schemas.microsoft.com/office/powerpoint/2010/main" val="145580447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1-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 y="250469"/>
            <a:ext cx="10982960" cy="644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1-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4113" y="2416212"/>
            <a:ext cx="2826228" cy="4191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736114" y="1642239"/>
            <a:ext cx="8199119" cy="4154984"/>
          </a:xfrm>
          <a:prstGeom prst="rect">
            <a:avLst/>
          </a:prstGeom>
          <a:noFill/>
        </p:spPr>
        <p:txBody>
          <a:bodyPr wrap="square" rtlCol="0">
            <a:spAutoFit/>
          </a:bodyPr>
          <a:lstStyle/>
          <a:p>
            <a:r>
              <a:rPr lang="en-US" sz="2400" b="1">
                <a:latin typeface="Times New Roman" panose="02020603050405020304" pitchFamily="18" charset="0"/>
                <a:ea typeface="Arial-Rounded" pitchFamily="34" charset="0"/>
                <a:cs typeface="Times New Roman" panose="02020603050405020304" pitchFamily="18" charset="0"/>
              </a:rPr>
              <a:t>      </a:t>
            </a:r>
            <a:r>
              <a:rPr lang="vi-VN" sz="2400" b="1">
                <a:latin typeface="Times New Roman" panose="02020603050405020304" pitchFamily="18" charset="0"/>
                <a:ea typeface="Arial-Rounded" pitchFamily="34" charset="0"/>
                <a:cs typeface="Times New Roman" panose="02020603050405020304" pitchFamily="18" charset="0"/>
              </a:rPr>
              <a:t>Tuần </a:t>
            </a:r>
            <a:r>
              <a:rPr lang="vi-VN" sz="2400" b="1" dirty="0">
                <a:latin typeface="Times New Roman" panose="02020603050405020304" pitchFamily="18" charset="0"/>
                <a:ea typeface="Arial-Rounded" pitchFamily="34" charset="0"/>
                <a:cs typeface="Times New Roman" panose="02020603050405020304" pitchFamily="18" charset="0"/>
              </a:rPr>
              <a:t>trước, do mải chơi nên em đã không làm bài tập toán đầy đủ. Hôm sau khi đến lớp, cô giáo kiểm tra vở bài tập thấy em chưa làm, cô đã </a:t>
            </a:r>
            <a:r>
              <a:rPr lang="vi-VN" sz="2400" b="1">
                <a:latin typeface="Times New Roman" panose="02020603050405020304" pitchFamily="18" charset="0"/>
                <a:ea typeface="Arial-Rounded" pitchFamily="34" charset="0"/>
                <a:cs typeface="Times New Roman" panose="02020603050405020304" pitchFamily="18" charset="0"/>
              </a:rPr>
              <a:t>phê bìn</a:t>
            </a:r>
            <a:r>
              <a:rPr lang="en-US" sz="2400" b="1">
                <a:latin typeface="Times New Roman" panose="02020603050405020304" pitchFamily="18" charset="0"/>
                <a:ea typeface="Arial-Rounded" pitchFamily="34" charset="0"/>
                <a:cs typeface="Times New Roman" panose="02020603050405020304" pitchFamily="18" charset="0"/>
              </a:rPr>
              <a:t>h và nhắc nhở</a:t>
            </a:r>
            <a:r>
              <a:rPr lang="vi-VN" sz="2400" b="1">
                <a:latin typeface="Times New Roman" panose="02020603050405020304" pitchFamily="18" charset="0"/>
                <a:ea typeface="Arial-Rounded" pitchFamily="34" charset="0"/>
                <a:cs typeface="Times New Roman" panose="02020603050405020304" pitchFamily="18" charset="0"/>
              </a:rPr>
              <a:t>. </a:t>
            </a:r>
            <a:r>
              <a:rPr lang="vi-VN" sz="2400" b="1" dirty="0">
                <a:latin typeface="Times New Roman" panose="02020603050405020304" pitchFamily="18" charset="0"/>
                <a:ea typeface="Arial-Rounded" pitchFamily="34" charset="0"/>
                <a:cs typeface="Times New Roman" panose="02020603050405020304" pitchFamily="18" charset="0"/>
              </a:rPr>
              <a:t>Em rất lo lắng, sợ bố mẹ biết được sẽ buồn và mắng em. Em đã nghĩ là mình sẽ giấu chuyện này đi không nói cho bố mẹ biết. Nhưng em nhớ đến lời hứa với bố mẹ rằng em sẽ không nói dối. Thế nên khi về nhà, em đã nói lại cho bố mẹ. Mặc dù bố mẹ rất buồn vì em mải chơi mà không làm bài tập, nhưng bố mẹ cũng vui khi em đã trung thực chứ không nói dối. Cũng từ sự việc này mà em chăm chỉ hơn, không còn mải chơi nữa. Em </a:t>
            </a:r>
            <a:r>
              <a:rPr lang="vi-VN" sz="2400" b="1">
                <a:latin typeface="Times New Roman" panose="02020603050405020304" pitchFamily="18" charset="0"/>
                <a:ea typeface="Arial-Rounded" pitchFamily="34" charset="0"/>
                <a:cs typeface="Times New Roman" panose="02020603050405020304" pitchFamily="18" charset="0"/>
              </a:rPr>
              <a:t>sẽ c</a:t>
            </a:r>
            <a:r>
              <a:rPr lang="en-US" sz="2400" b="1">
                <a:latin typeface="Times New Roman" panose="02020603050405020304" pitchFamily="18" charset="0"/>
                <a:ea typeface="Arial-Rounded" pitchFamily="34" charset="0"/>
                <a:cs typeface="Times New Roman" panose="02020603050405020304" pitchFamily="18" charset="0"/>
              </a:rPr>
              <a:t>ố</a:t>
            </a:r>
            <a:r>
              <a:rPr lang="vi-VN" sz="2400" b="1">
                <a:latin typeface="Times New Roman" panose="02020603050405020304" pitchFamily="18" charset="0"/>
                <a:ea typeface="Arial-Rounded" pitchFamily="34" charset="0"/>
                <a:cs typeface="Times New Roman" panose="02020603050405020304" pitchFamily="18" charset="0"/>
              </a:rPr>
              <a:t> </a:t>
            </a:r>
            <a:r>
              <a:rPr lang="vi-VN" sz="2400" b="1" dirty="0">
                <a:latin typeface="Times New Roman" panose="02020603050405020304" pitchFamily="18" charset="0"/>
                <a:ea typeface="Arial-Rounded" pitchFamily="34" charset="0"/>
                <a:cs typeface="Times New Roman" panose="02020603050405020304" pitchFamily="18" charset="0"/>
              </a:rPr>
              <a:t>gắng học tập thật tốt để bố mẹ vui lòng.</a:t>
            </a:r>
            <a:endParaRPr lang="en-US" sz="2400" b="1" dirty="0">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151907935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689" y="138545"/>
            <a:ext cx="10267354" cy="671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rot="21253411">
            <a:off x="4800061" y="1217864"/>
            <a:ext cx="2440612" cy="3046988"/>
          </a:xfrm>
          <a:prstGeom prst="rect">
            <a:avLst/>
          </a:prstGeom>
          <a:noFill/>
        </p:spPr>
        <p:txBody>
          <a:bodyPr wrap="square" rtlCol="0">
            <a:spAutoFit/>
          </a:bodyPr>
          <a:lstStyle/>
          <a:p>
            <a:pPr algn="ctr"/>
            <a:r>
              <a:rPr lang="en-US" sz="4800" b="1" dirty="0">
                <a:ln>
                  <a:solidFill>
                    <a:schemeClr val="accent5">
                      <a:lumMod val="75000"/>
                    </a:schemeClr>
                  </a:solidFill>
                </a:ln>
                <a:solidFill>
                  <a:schemeClr val="accent5">
                    <a:lumMod val="60000"/>
                    <a:lumOff val="40000"/>
                  </a:schemeClr>
                </a:solidFill>
                <a:latin typeface="Times New Roman" panose="02020603050405020304" pitchFamily="18" charset="0"/>
                <a:ea typeface="Arial-Rounded" pitchFamily="34" charset="0"/>
                <a:cs typeface="Times New Roman" panose="02020603050405020304" pitchFamily="18" charset="0"/>
              </a:rPr>
              <a:t>TRÌNH BÀY TRƯỚC LỚP</a:t>
            </a:r>
          </a:p>
        </p:txBody>
      </p:sp>
    </p:spTree>
    <p:extLst>
      <p:ext uri="{BB962C8B-B14F-4D97-AF65-F5344CB8AC3E}">
        <p14:creationId xmlns:p14="http://schemas.microsoft.com/office/powerpoint/2010/main" val="99670784"/>
      </p:ext>
    </p:extLst>
  </p:cSld>
  <p:clrMapOvr>
    <a:masterClrMapping/>
  </p:clrMapOvr>
  <p:transition spd="med">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2613" b="98606" l="799" r="95048">
                        <a14:foregroundMark x1="10383" y1="52265" x2="26038" y2="85366"/>
                        <a14:foregroundMark x1="12460" y1="91289" x2="26837" y2="45993"/>
                        <a14:foregroundMark x1="38179" y1="48084" x2="51278" y2="86063"/>
                        <a14:foregroundMark x1="34026" y1="90418" x2="52236" y2="57317"/>
                        <a14:foregroundMark x1="62300" y1="40592" x2="85783" y2="92683"/>
                        <a14:foregroundMark x1="67572" y1="44599" x2="83067" y2="44251"/>
                        <a14:foregroundMark x1="62141" y1="40767" x2="69489" y2="61324"/>
                        <a14:foregroundMark x1="81470" y1="24216" x2="82907" y2="85889"/>
                        <a14:foregroundMark x1="86262" y1="21777" x2="84345" y2="70035"/>
                        <a14:foregroundMark x1="88818" y1="29617" x2="88818" y2="68293"/>
                        <a14:foregroundMark x1="12141" y1="58537" x2="15974" y2="81185"/>
                        <a14:foregroundMark x1="21885" y1="60627" x2="21885" y2="80836"/>
                        <a14:foregroundMark x1="25240" y1="59756" x2="25240" y2="80139"/>
                        <a14:foregroundMark x1="26518" y1="64111" x2="25879" y2="85366"/>
                        <a14:foregroundMark x1="24281" y1="82578" x2="23962" y2="94251"/>
                        <a14:foregroundMark x1="13898" y1="87631" x2="27955" y2="91986"/>
                        <a14:foregroundMark x1="10863" y1="93380" x2="27157" y2="92509"/>
                        <a14:foregroundMark x1="12780" y1="84843" x2="10863" y2="91638"/>
                        <a14:foregroundMark x1="36741" y1="56620" x2="35623" y2="78746"/>
                        <a14:foregroundMark x1="40096" y1="59582" x2="47444" y2="88153"/>
                        <a14:foregroundMark x1="40096" y1="84669" x2="48243" y2="84495"/>
                        <a14:foregroundMark x1="43930" y1="50871" x2="53674" y2="57491"/>
                        <a14:foregroundMark x1="50000" y1="53136" x2="52875" y2="54878"/>
                        <a14:foregroundMark x1="51757" y1="51568" x2="51757" y2="58885"/>
                        <a14:foregroundMark x1="60064" y1="32753" x2="62939" y2="36237"/>
                        <a14:foregroundMark x1="62141" y1="31359" x2="65016" y2="36411"/>
                        <a14:foregroundMark x1="65016" y1="32578" x2="66134" y2="38502"/>
                        <a14:backgroundMark x1="16933" y1="94948" x2="31150" y2="96167"/>
                      </a14:backgroundRemoval>
                    </a14:imgEffect>
                  </a14:imgLayer>
                </a14:imgProps>
              </a:ext>
              <a:ext uri="{28A0092B-C50C-407E-A947-70E740481C1C}">
                <a14:useLocalDpi xmlns:a14="http://schemas.microsoft.com/office/drawing/2010/main" val="0"/>
              </a:ext>
            </a:extLst>
          </a:blip>
          <a:stretch>
            <a:fillRect/>
          </a:stretch>
        </p:blipFill>
        <p:spPr>
          <a:xfrm>
            <a:off x="3879273" y="-622591"/>
            <a:ext cx="8460977" cy="7758148"/>
          </a:xfrm>
          <a:prstGeom prst="rect">
            <a:avLst/>
          </a:prstGeom>
        </p:spPr>
      </p:pic>
      <p:sp>
        <p:nvSpPr>
          <p:cNvPr id="13" name="Rectangle 12"/>
          <p:cNvSpPr/>
          <p:nvPr/>
        </p:nvSpPr>
        <p:spPr>
          <a:xfrm>
            <a:off x="890154" y="863906"/>
            <a:ext cx="7658100" cy="1929112"/>
          </a:xfrm>
          <a:prstGeom prst="rect">
            <a:avLst/>
          </a:prstGeom>
        </p:spPr>
        <p:txBody>
          <a:bodyPr wrap="square" lIns="91434" tIns="45717" rIns="91434" bIns="45717">
            <a:spAutoFit/>
          </a:bodyPr>
          <a:lst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a:lstStyle>
          <a:p>
            <a:pPr algn="ctr" defTabSz="1011891">
              <a:lnSpc>
                <a:spcPct val="120000"/>
              </a:lnSpc>
              <a:defRPr/>
            </a:pPr>
            <a:r>
              <a:rPr lang="en-GB" altLang="zh-CN" sz="5200" dirty="0">
                <a:ln>
                  <a:solidFill>
                    <a:schemeClr val="accent5">
                      <a:lumMod val="75000"/>
                    </a:schemeClr>
                  </a:solidFill>
                </a:ln>
                <a:solidFill>
                  <a:schemeClr val="accent5">
                    <a:lumMod val="60000"/>
                    <a:lumOff val="40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ĐÁNH GIÁ, BÌNH CHỌN BẠN CÓ BÀI VIẾT HAY</a:t>
            </a:r>
            <a:endParaRPr lang="zh-CN" altLang="en-US" sz="5200" dirty="0">
              <a:ln>
                <a:solidFill>
                  <a:schemeClr val="accent5">
                    <a:lumMod val="75000"/>
                  </a:schemeClr>
                </a:solidFill>
              </a:ln>
              <a:solidFill>
                <a:schemeClr val="accent5">
                  <a:lumMod val="60000"/>
                  <a:lumOff val="40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868623989"/>
      </p:ext>
    </p:extLst>
  </p:cSld>
  <p:clrMapOvr>
    <a:masterClrMapping/>
  </p:clrMapOvr>
  <p:transition spd="med">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82596"/>
            <a:ext cx="12192000" cy="107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3809" y="-47413"/>
            <a:ext cx="7400102" cy="686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017802" y="1396906"/>
            <a:ext cx="5056909" cy="1938992"/>
          </a:xfrm>
          <a:prstGeom prst="rect">
            <a:avLst/>
          </a:prstGeom>
          <a:noFill/>
        </p:spPr>
        <p:txBody>
          <a:bodyPr wrap="square" rtlCol="0">
            <a:spAutoFit/>
          </a:bodyPr>
          <a:lstStyle/>
          <a:p>
            <a:pPr algn="ctr"/>
            <a:r>
              <a:rPr lang="en-US" sz="6000" dirty="0">
                <a:solidFill>
                  <a:schemeClr val="bg1"/>
                </a:solidFill>
                <a:latin typeface="Times New Roman" panose="02020603050405020304" pitchFamily="18" charset="0"/>
                <a:ea typeface="Arial-Rounded" pitchFamily="34" charset="0"/>
                <a:cs typeface="Times New Roman" panose="02020603050405020304" pitchFamily="18" charset="0"/>
              </a:rPr>
              <a:t>CỦNG CỐ, DẶN DÒ</a:t>
            </a:r>
          </a:p>
        </p:txBody>
      </p:sp>
    </p:spTree>
    <p:extLst>
      <p:ext uri="{BB962C8B-B14F-4D97-AF65-F5344CB8AC3E}">
        <p14:creationId xmlns:p14="http://schemas.microsoft.com/office/powerpoint/2010/main" val="1130569076"/>
      </p:ext>
    </p:extLst>
  </p:cSld>
  <p:clrMapOvr>
    <a:masterClrMapping/>
  </p:clrMapOvr>
  <p:transition spd="med">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4394193" y="0"/>
            <a:ext cx="3863687" cy="1012906"/>
          </a:xfrm>
          <a:prstGeom prst="rect">
            <a:avLst/>
          </a:prstGeom>
          <a:noFill/>
        </p:spPr>
        <p:txBody>
          <a:bodyPr wrap="square" rtlCol="0">
            <a:spAutoFit/>
            <a:scene3d>
              <a:camera prst="orthographicFront"/>
              <a:lightRig rig="threePt" dir="t"/>
            </a:scene3d>
            <a:sp3d/>
          </a:bodyPr>
          <a:lstStyle>
            <a:defPPr>
              <a:defRPr lang="en-US"/>
            </a:defPPr>
            <a:lvl1pPr algn="r">
              <a:lnSpc>
                <a:spcPct val="125000"/>
              </a:lnSpc>
              <a:defRPr>
                <a:ln w="0"/>
                <a:solidFill>
                  <a:srgbClr val="7A2F1C"/>
                </a:solidFill>
                <a:latin typeface="汉仪黑荔枝体简" panose="00020600040101010101" pitchFamily="18" charset="-122"/>
                <a:ea typeface="汉仪黑荔枝体简" panose="00020600040101010101" pitchFamily="18" charset="-122"/>
              </a:defRPr>
            </a:lvl1pPr>
          </a:lstStyle>
          <a:p>
            <a:pPr algn="ctr"/>
            <a:r>
              <a:rPr lang="en-US" altLang="zh-CN" sz="5400" dirty="0">
                <a:solidFill>
                  <a:srgbClr val="FF6431"/>
                </a:solidFill>
                <a:latin typeface="iCiel Cadena" panose="02000503000000020004" pitchFamily="2" charset="0"/>
                <a:ea typeface="Arial-Rounded" panose="020B0500000000000000" pitchFamily="34" charset="0"/>
                <a:cs typeface="Arial-Rounded" panose="020B0500000000000000" pitchFamily="34" charset="0"/>
              </a:rPr>
              <a:t>KHỞI ĐỘNG</a:t>
            </a:r>
            <a:endParaRPr lang="zh-CN" altLang="en-US" sz="5400" dirty="0">
              <a:solidFill>
                <a:srgbClr val="FF6431"/>
              </a:solidFill>
              <a:latin typeface="iCiel Cadena" panose="02000503000000020004" pitchFamily="2" charset="0"/>
              <a:ea typeface="Arial-Rounded" panose="020B0500000000000000" pitchFamily="34" charset="0"/>
              <a:cs typeface="Arial-Rounded" panose="020B0500000000000000" pitchFamily="34" charset="0"/>
            </a:endParaRPr>
          </a:p>
        </p:txBody>
      </p:sp>
      <p:pic>
        <p:nvPicPr>
          <p:cNvPr id="2" name="Vệ sinh cá nhân thật là vui _ Bài hát đánh răng rửa mặt _ Nhạc thiếu nhi vui nhộn _ Super JoJo">
            <a:hlinkClick r:id="" action="ppaction://media"/>
            <a:extLst>
              <a:ext uri="{FF2B5EF4-FFF2-40B4-BE49-F238E27FC236}">
                <a16:creationId xmlns:a16="http://schemas.microsoft.com/office/drawing/2014/main" id="{7F697F06-6875-41CF-85F6-86A25E5F7E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4041" y="1166566"/>
            <a:ext cx="9753600" cy="5486400"/>
          </a:xfrm>
          <a:prstGeom prst="rect">
            <a:avLst/>
          </a:prstGeom>
        </p:spPr>
      </p:pic>
    </p:spTree>
    <p:extLst>
      <p:ext uri="{BB962C8B-B14F-4D97-AF65-F5344CB8AC3E}">
        <p14:creationId xmlns:p14="http://schemas.microsoft.com/office/powerpoint/2010/main" val="190232553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BA89F943-04C3-447F-B554-B740B1A6A1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5290" y="4553207"/>
            <a:ext cx="2285619" cy="2285619"/>
          </a:xfrm>
          <a:prstGeom prst="rect">
            <a:avLst/>
          </a:prstGeom>
        </p:spPr>
      </p:pic>
      <p:sp>
        <p:nvSpPr>
          <p:cNvPr id="7" name="Rectangle 6"/>
          <p:cNvSpPr/>
          <p:nvPr/>
        </p:nvSpPr>
        <p:spPr>
          <a:xfrm>
            <a:off x="2310057" y="2161309"/>
            <a:ext cx="7876412" cy="2105891"/>
          </a:xfrm>
          <a:prstGeom prst="rect">
            <a:avLst/>
          </a:prstGeom>
          <a:noFill/>
          <a:ln w="12700" cap="flat" cmpd="sng" algn="ctr">
            <a:noFill/>
            <a:prstDash val="solid"/>
            <a:miter lim="800000"/>
          </a:ln>
          <a:effectLst/>
        </p:spPr>
        <p:txBody>
          <a:bodyPr lIns="91426" tIns="45718" rIns="91426" bIns="45718" anchor="ctr"/>
          <a:lstStyle/>
          <a:p>
            <a:pPr algn="ctr" defTabSz="1218960">
              <a:lnSpc>
                <a:spcPct val="135000"/>
              </a:lnSpc>
              <a:defRPr/>
            </a:pPr>
            <a:r>
              <a:rPr lang="en-US" sz="5300" b="1" u="sng" dirty="0" err="1">
                <a:solidFill>
                  <a:srgbClr val="FF0000"/>
                </a:solidFill>
                <a:latin typeface="Times New Roman" panose="02020603050405020304" pitchFamily="18" charset="0"/>
                <a:ea typeface="Arial-Rounded" pitchFamily="34" charset="0"/>
                <a:cs typeface="Times New Roman" panose="02020603050405020304" pitchFamily="18" charset="0"/>
              </a:rPr>
              <a:t>Bài</a:t>
            </a:r>
            <a:r>
              <a:rPr lang="en-US" sz="5300" b="1" u="sng" dirty="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sz="5300" b="1" u="sng" dirty="0" err="1">
                <a:solidFill>
                  <a:srgbClr val="FF0000"/>
                </a:solidFill>
                <a:latin typeface="Times New Roman" panose="02020603050405020304" pitchFamily="18" charset="0"/>
                <a:ea typeface="Arial-Rounded" pitchFamily="34" charset="0"/>
                <a:cs typeface="Times New Roman" panose="02020603050405020304" pitchFamily="18" charset="0"/>
              </a:rPr>
              <a:t>viết</a:t>
            </a:r>
            <a:r>
              <a:rPr lang="en-US" sz="5300" b="1" u="sng" dirty="0">
                <a:solidFill>
                  <a:srgbClr val="FF0000"/>
                </a:solidFill>
                <a:latin typeface="Times New Roman" panose="02020603050405020304" pitchFamily="18" charset="0"/>
                <a:ea typeface="Arial-Rounded" pitchFamily="34" charset="0"/>
                <a:cs typeface="Times New Roman" panose="02020603050405020304" pitchFamily="18" charset="0"/>
              </a:rPr>
              <a:t> 2</a:t>
            </a:r>
          </a:p>
          <a:p>
            <a:pPr algn="ctr" defTabSz="914241">
              <a:lnSpc>
                <a:spcPct val="135000"/>
              </a:lnSpc>
              <a:defRPr/>
            </a:pPr>
            <a:r>
              <a:rPr lang="en-US" sz="4400" dirty="0" err="1">
                <a:solidFill>
                  <a:prstClr val="black"/>
                </a:solidFill>
                <a:latin typeface="Times New Roman" panose="02020603050405020304" pitchFamily="18" charset="0"/>
                <a:ea typeface="Arial-Rounded" pitchFamily="34" charset="0"/>
                <a:cs typeface="Times New Roman" panose="02020603050405020304" pitchFamily="18" charset="0"/>
              </a:rPr>
              <a:t>Kể</a:t>
            </a:r>
            <a:r>
              <a:rPr lang="en-US" sz="44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Arial-Rounded" pitchFamily="34" charset="0"/>
                <a:cs typeface="Times New Roman" panose="02020603050405020304" pitchFamily="18" charset="0"/>
              </a:rPr>
              <a:t>lại</a:t>
            </a:r>
            <a:r>
              <a:rPr lang="en-US" sz="44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Arial-Rounded" pitchFamily="34" charset="0"/>
                <a:cs typeface="Times New Roman" panose="02020603050405020304" pitchFamily="18" charset="0"/>
              </a:rPr>
              <a:t>em</a:t>
            </a:r>
            <a:r>
              <a:rPr lang="en-US" sz="44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Arial-Rounded" pitchFamily="34" charset="0"/>
                <a:cs typeface="Times New Roman" panose="02020603050405020304" pitchFamily="18" charset="0"/>
              </a:rPr>
              <a:t>và</a:t>
            </a:r>
            <a:r>
              <a:rPr lang="en-US" sz="44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Arial-Rounded" pitchFamily="34" charset="0"/>
                <a:cs typeface="Times New Roman" panose="02020603050405020304" pitchFamily="18" charset="0"/>
              </a:rPr>
              <a:t>người</a:t>
            </a:r>
            <a:r>
              <a:rPr lang="en-US" sz="44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Arial-Rounded" pitchFamily="34" charset="0"/>
                <a:cs typeface="Times New Roman" panose="02020603050405020304" pitchFamily="18" charset="0"/>
              </a:rPr>
              <a:t>thân</a:t>
            </a:r>
            <a:r>
              <a:rPr lang="en-US" sz="4400" dirty="0">
                <a:solidFill>
                  <a:prstClr val="black"/>
                </a:solidFill>
                <a:latin typeface="Times New Roman" panose="02020603050405020304" pitchFamily="18" charset="0"/>
                <a:ea typeface="Arial-Rounded" pitchFamily="34" charset="0"/>
                <a:cs typeface="Times New Roman" panose="02020603050405020304" pitchFamily="18" charset="0"/>
              </a:rPr>
              <a:t>.</a:t>
            </a:r>
            <a:endParaRPr lang="en-US" sz="8800" dirty="0">
              <a:solidFill>
                <a:srgbClr val="C00000"/>
              </a:solidFill>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44975720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784764" y="249382"/>
            <a:ext cx="6442363" cy="707886"/>
          </a:xfrm>
          <a:prstGeom prst="rect">
            <a:avLst/>
          </a:prstGeom>
          <a:noFill/>
        </p:spPr>
        <p:txBody>
          <a:bodyPr wrap="square" rtlCol="0">
            <a:spAutoFit/>
          </a:bodyPr>
          <a:lstStyle/>
          <a:p>
            <a:pPr algn="ctr"/>
            <a:r>
              <a:rPr lang="en-US" sz="4000" b="1" dirty="0" err="1">
                <a:solidFill>
                  <a:srgbClr val="00B050"/>
                </a:solidFill>
                <a:latin typeface="Times New Roman" panose="02020603050405020304" pitchFamily="18" charset="0"/>
                <a:ea typeface="Arial-Rounded" pitchFamily="34" charset="0"/>
                <a:cs typeface="Times New Roman" panose="02020603050405020304" pitchFamily="18" charset="0"/>
              </a:rPr>
              <a:t>Kể</a:t>
            </a:r>
            <a:r>
              <a:rPr lang="en-US" sz="4000" b="1"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000" b="1" dirty="0" err="1">
                <a:solidFill>
                  <a:srgbClr val="00B050"/>
                </a:solidFill>
                <a:latin typeface="Times New Roman" panose="02020603050405020304" pitchFamily="18" charset="0"/>
                <a:ea typeface="Arial-Rounded" pitchFamily="34" charset="0"/>
                <a:cs typeface="Times New Roman" panose="02020603050405020304" pitchFamily="18" charset="0"/>
              </a:rPr>
              <a:t>chuyện</a:t>
            </a:r>
            <a:r>
              <a:rPr lang="en-US" sz="4000" b="1"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000" b="1" dirty="0" err="1">
                <a:solidFill>
                  <a:srgbClr val="00B050"/>
                </a:solidFill>
                <a:latin typeface="Times New Roman" panose="02020603050405020304" pitchFamily="18" charset="0"/>
                <a:ea typeface="Arial-Rounded" pitchFamily="34" charset="0"/>
                <a:cs typeface="Times New Roman" panose="02020603050405020304" pitchFamily="18" charset="0"/>
              </a:rPr>
              <a:t>em</a:t>
            </a:r>
            <a:r>
              <a:rPr lang="en-US" sz="4000" b="1"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000" b="1" dirty="0" err="1">
                <a:solidFill>
                  <a:srgbClr val="00B050"/>
                </a:solidFill>
                <a:latin typeface="Times New Roman" panose="02020603050405020304" pitchFamily="18" charset="0"/>
                <a:ea typeface="Arial-Rounded" pitchFamily="34" charset="0"/>
                <a:cs typeface="Times New Roman" panose="02020603050405020304" pitchFamily="18" charset="0"/>
              </a:rPr>
              <a:t>và</a:t>
            </a:r>
            <a:r>
              <a:rPr lang="en-US" sz="4000" b="1"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000" b="1" dirty="0" err="1">
                <a:solidFill>
                  <a:srgbClr val="00B050"/>
                </a:solidFill>
                <a:latin typeface="Times New Roman" panose="02020603050405020304" pitchFamily="18" charset="0"/>
                <a:ea typeface="Arial-Rounded" pitchFamily="34" charset="0"/>
                <a:cs typeface="Times New Roman" panose="02020603050405020304" pitchFamily="18" charset="0"/>
              </a:rPr>
              <a:t>người</a:t>
            </a:r>
            <a:r>
              <a:rPr lang="en-US" sz="4000" b="1"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000" b="1" dirty="0" err="1">
                <a:solidFill>
                  <a:srgbClr val="00B050"/>
                </a:solidFill>
                <a:latin typeface="Times New Roman" panose="02020603050405020304" pitchFamily="18" charset="0"/>
                <a:ea typeface="Arial-Rounded" pitchFamily="34" charset="0"/>
                <a:cs typeface="Times New Roman" panose="02020603050405020304" pitchFamily="18" charset="0"/>
              </a:rPr>
              <a:t>thân</a:t>
            </a:r>
            <a:endParaRPr lang="en-US" sz="4000" b="1" dirty="0">
              <a:solidFill>
                <a:srgbClr val="00B050"/>
              </a:solidFill>
              <a:latin typeface="Times New Roman" panose="02020603050405020304" pitchFamily="18" charset="0"/>
              <a:ea typeface="Arial-Rounded" pitchFamily="34" charset="0"/>
              <a:cs typeface="Times New Roman" panose="02020603050405020304" pitchFamily="18" charset="0"/>
            </a:endParaRPr>
          </a:p>
        </p:txBody>
      </p:sp>
      <p:sp>
        <p:nvSpPr>
          <p:cNvPr id="10" name="TextBox 9"/>
          <p:cNvSpPr txBox="1"/>
          <p:nvPr/>
        </p:nvSpPr>
        <p:spPr>
          <a:xfrm>
            <a:off x="533400" y="1343890"/>
            <a:ext cx="10945090" cy="1801262"/>
          </a:xfrm>
          <a:prstGeom prst="rect">
            <a:avLst/>
          </a:prstGeom>
          <a:noFill/>
        </p:spPr>
        <p:txBody>
          <a:bodyPr wrap="square" rtlCol="0">
            <a:spAutoFit/>
          </a:bodyPr>
          <a:lstStyle/>
          <a:p>
            <a:pPr>
              <a:lnSpc>
                <a:spcPct val="120000"/>
              </a:lnSpc>
            </a:pPr>
            <a:r>
              <a:rPr lang="en-US" sz="3200" b="1" dirty="0">
                <a:solidFill>
                  <a:srgbClr val="00CC00"/>
                </a:solidFill>
                <a:latin typeface="Times New Roman" panose="02020603050405020304" pitchFamily="18" charset="0"/>
                <a:ea typeface="Arial-Rounded" pitchFamily="34" charset="0"/>
                <a:cs typeface="Times New Roman" panose="02020603050405020304" pitchFamily="18" charset="0"/>
              </a:rPr>
              <a:t>1.</a:t>
            </a:r>
            <a:r>
              <a:rPr lang="en-US" sz="3200" b="1" dirty="0">
                <a:latin typeface="Times New Roman" panose="02020603050405020304" pitchFamily="18" charset="0"/>
                <a:ea typeface="Arial-Rounded" pitchFamily="34" charset="0"/>
                <a:cs typeface="Times New Roman" panose="02020603050405020304" pitchFamily="18" charset="0"/>
              </a:rPr>
              <a:t> </a:t>
            </a:r>
            <a:r>
              <a:rPr lang="en-US" sz="3200" b="1" dirty="0" err="1">
                <a:latin typeface="Times New Roman" panose="02020603050405020304" pitchFamily="18" charset="0"/>
                <a:ea typeface="Arial-Rounded" pitchFamily="34" charset="0"/>
                <a:cs typeface="Times New Roman" panose="02020603050405020304" pitchFamily="18" charset="0"/>
              </a:rPr>
              <a:t>Nói</a:t>
            </a:r>
            <a:r>
              <a:rPr lang="en-US" sz="3200" b="1" dirty="0">
                <a:latin typeface="Times New Roman" panose="02020603050405020304" pitchFamily="18" charset="0"/>
                <a:ea typeface="Arial-Rounded" pitchFamily="34" charset="0"/>
                <a:cs typeface="Times New Roman" panose="02020603050405020304" pitchFamily="18" charset="0"/>
              </a:rPr>
              <a:t> </a:t>
            </a:r>
            <a:r>
              <a:rPr lang="en-US" sz="3200" b="1" dirty="0" err="1">
                <a:latin typeface="Times New Roman" panose="02020603050405020304" pitchFamily="18" charset="0"/>
                <a:ea typeface="Arial-Rounded" pitchFamily="34" charset="0"/>
                <a:cs typeface="Times New Roman" panose="02020603050405020304" pitchFamily="18" charset="0"/>
              </a:rPr>
              <a:t>theo</a:t>
            </a:r>
            <a:r>
              <a:rPr lang="en-US" sz="3200" b="1" dirty="0">
                <a:latin typeface="Times New Roman" panose="02020603050405020304" pitchFamily="18" charset="0"/>
                <a:ea typeface="Arial-Rounded" pitchFamily="34" charset="0"/>
                <a:cs typeface="Times New Roman" panose="02020603050405020304" pitchFamily="18" charset="0"/>
              </a:rPr>
              <a:t> 1 </a:t>
            </a:r>
            <a:r>
              <a:rPr lang="en-US" sz="3200" b="1" dirty="0" err="1">
                <a:latin typeface="Times New Roman" panose="02020603050405020304" pitchFamily="18" charset="0"/>
                <a:ea typeface="Arial-Rounded" pitchFamily="34" charset="0"/>
                <a:cs typeface="Times New Roman" panose="02020603050405020304" pitchFamily="18" charset="0"/>
              </a:rPr>
              <a:t>trong</a:t>
            </a:r>
            <a:r>
              <a:rPr lang="en-US" sz="3200" b="1" dirty="0">
                <a:latin typeface="Times New Roman" panose="02020603050405020304" pitchFamily="18" charset="0"/>
                <a:ea typeface="Arial-Rounded" pitchFamily="34" charset="0"/>
                <a:cs typeface="Times New Roman" panose="02020603050405020304" pitchFamily="18" charset="0"/>
              </a:rPr>
              <a:t> 2 </a:t>
            </a:r>
            <a:r>
              <a:rPr lang="en-US" sz="3200" b="1" dirty="0" err="1">
                <a:latin typeface="Times New Roman" panose="02020603050405020304" pitchFamily="18" charset="0"/>
                <a:ea typeface="Arial-Rounded" pitchFamily="34" charset="0"/>
                <a:cs typeface="Times New Roman" panose="02020603050405020304" pitchFamily="18" charset="0"/>
              </a:rPr>
              <a:t>đề</a:t>
            </a:r>
            <a:r>
              <a:rPr lang="en-US" sz="3200" b="1" dirty="0">
                <a:latin typeface="Times New Roman" panose="02020603050405020304" pitchFamily="18" charset="0"/>
                <a:ea typeface="Arial-Rounded" pitchFamily="34" charset="0"/>
                <a:cs typeface="Times New Roman" panose="02020603050405020304" pitchFamily="18" charset="0"/>
              </a:rPr>
              <a:t> </a:t>
            </a:r>
            <a:r>
              <a:rPr lang="en-US" sz="3200" b="1" dirty="0" err="1">
                <a:latin typeface="Times New Roman" panose="02020603050405020304" pitchFamily="18" charset="0"/>
                <a:ea typeface="Arial-Rounded" pitchFamily="34" charset="0"/>
                <a:cs typeface="Times New Roman" panose="02020603050405020304" pitchFamily="18" charset="0"/>
              </a:rPr>
              <a:t>sau</a:t>
            </a:r>
            <a:r>
              <a:rPr lang="en-US" sz="3200" b="1" dirty="0">
                <a:latin typeface="Times New Roman" panose="02020603050405020304" pitchFamily="18" charset="0"/>
                <a:ea typeface="Arial-Rounded" pitchFamily="34" charset="0"/>
                <a:cs typeface="Times New Roman" panose="02020603050405020304" pitchFamily="18" charset="0"/>
              </a:rPr>
              <a:t>:</a:t>
            </a:r>
          </a:p>
          <a:p>
            <a:pPr>
              <a:lnSpc>
                <a:spcPct val="120000"/>
              </a:lnSpc>
            </a:pPr>
            <a:r>
              <a:rPr lang="en-US" sz="3200" b="1" dirty="0">
                <a:latin typeface="Times New Roman" panose="02020603050405020304" pitchFamily="18" charset="0"/>
                <a:ea typeface="Arial-Rounded" pitchFamily="34" charset="0"/>
                <a:cs typeface="Times New Roman" panose="02020603050405020304" pitchFamily="18" charset="0"/>
              </a:rPr>
              <a:t>	a) </a:t>
            </a:r>
            <a:r>
              <a:rPr lang="en-US" sz="3200" b="1" dirty="0" err="1">
                <a:latin typeface="Times New Roman" panose="02020603050405020304" pitchFamily="18" charset="0"/>
                <a:ea typeface="Arial-Rounded" pitchFamily="34" charset="0"/>
                <a:cs typeface="Times New Roman" panose="02020603050405020304" pitchFamily="18" charset="0"/>
              </a:rPr>
              <a:t>Kể</a:t>
            </a:r>
            <a:r>
              <a:rPr lang="en-US" sz="3200" b="1" dirty="0">
                <a:latin typeface="Times New Roman" panose="02020603050405020304" pitchFamily="18" charset="0"/>
                <a:ea typeface="Arial-Rounded" pitchFamily="34" charset="0"/>
                <a:cs typeface="Times New Roman" panose="02020603050405020304" pitchFamily="18" charset="0"/>
              </a:rPr>
              <a:t> </a:t>
            </a:r>
            <a:r>
              <a:rPr lang="en-US" sz="3200" b="1" dirty="0" err="1">
                <a:latin typeface="Times New Roman" panose="02020603050405020304" pitchFamily="18" charset="0"/>
                <a:ea typeface="Arial-Rounded" pitchFamily="34" charset="0"/>
                <a:cs typeface="Times New Roman" panose="02020603050405020304" pitchFamily="18" charset="0"/>
              </a:rPr>
              <a:t>một</a:t>
            </a:r>
            <a:r>
              <a:rPr lang="en-US" sz="3200" b="1" dirty="0">
                <a:latin typeface="Times New Roman" panose="02020603050405020304" pitchFamily="18" charset="0"/>
                <a:ea typeface="Arial-Rounded" pitchFamily="34" charset="0"/>
                <a:cs typeface="Times New Roman" panose="02020603050405020304" pitchFamily="18" charset="0"/>
              </a:rPr>
              <a:t> </a:t>
            </a:r>
            <a:r>
              <a:rPr lang="en-US" sz="3200" b="1" dirty="0" err="1">
                <a:latin typeface="Times New Roman" panose="02020603050405020304" pitchFamily="18" charset="0"/>
                <a:ea typeface="Arial-Rounded" pitchFamily="34" charset="0"/>
                <a:cs typeface="Times New Roman" panose="02020603050405020304" pitchFamily="18" charset="0"/>
              </a:rPr>
              <a:t>câu</a:t>
            </a:r>
            <a:r>
              <a:rPr lang="en-US" sz="3200" b="1" dirty="0">
                <a:latin typeface="Times New Roman" panose="02020603050405020304" pitchFamily="18" charset="0"/>
                <a:ea typeface="Arial-Rounded" pitchFamily="34" charset="0"/>
                <a:cs typeface="Times New Roman" panose="02020603050405020304" pitchFamily="18" charset="0"/>
              </a:rPr>
              <a:t> </a:t>
            </a:r>
            <a:r>
              <a:rPr lang="en-US" sz="3200" b="1" dirty="0" err="1">
                <a:latin typeface="Times New Roman" panose="02020603050405020304" pitchFamily="18" charset="0"/>
                <a:ea typeface="Arial-Rounded" pitchFamily="34" charset="0"/>
                <a:cs typeface="Times New Roman" panose="02020603050405020304" pitchFamily="18" charset="0"/>
              </a:rPr>
              <a:t>chuyện</a:t>
            </a:r>
            <a:r>
              <a:rPr lang="en-US" sz="3200" b="1" dirty="0">
                <a:latin typeface="Times New Roman" panose="02020603050405020304" pitchFamily="18" charset="0"/>
                <a:ea typeface="Arial-Rounded" pitchFamily="34" charset="0"/>
                <a:cs typeface="Times New Roman" panose="02020603050405020304" pitchFamily="18" charset="0"/>
              </a:rPr>
              <a:t> </a:t>
            </a:r>
            <a:r>
              <a:rPr lang="en-US" sz="3200" b="1" dirty="0" err="1">
                <a:latin typeface="Times New Roman" panose="02020603050405020304" pitchFamily="18" charset="0"/>
                <a:ea typeface="Arial-Rounded" pitchFamily="34" charset="0"/>
                <a:cs typeface="Times New Roman" panose="02020603050405020304" pitchFamily="18" charset="0"/>
              </a:rPr>
              <a:t>về</a:t>
            </a:r>
            <a:r>
              <a:rPr lang="en-US" sz="3200" b="1" dirty="0">
                <a:latin typeface="Times New Roman" panose="02020603050405020304" pitchFamily="18" charset="0"/>
                <a:ea typeface="Arial-Rounded" pitchFamily="34" charset="0"/>
                <a:cs typeface="Times New Roman" panose="02020603050405020304" pitchFamily="18" charset="0"/>
              </a:rPr>
              <a:t> </a:t>
            </a:r>
            <a:r>
              <a:rPr lang="en-US" sz="3200" b="1" dirty="0" err="1">
                <a:latin typeface="Times New Roman" panose="02020603050405020304" pitchFamily="18" charset="0"/>
                <a:ea typeface="Arial-Rounded" pitchFamily="34" charset="0"/>
                <a:cs typeface="Times New Roman" panose="02020603050405020304" pitchFamily="18" charset="0"/>
              </a:rPr>
              <a:t>việc</a:t>
            </a:r>
            <a:r>
              <a:rPr lang="en-US" sz="3200" b="1" dirty="0">
                <a:latin typeface="Times New Roman" panose="02020603050405020304" pitchFamily="18" charset="0"/>
                <a:ea typeface="Arial-Rounded" pitchFamily="34" charset="0"/>
                <a:cs typeface="Times New Roman" panose="02020603050405020304" pitchFamily="18" charset="0"/>
              </a:rPr>
              <a:t> </a:t>
            </a:r>
            <a:r>
              <a:rPr lang="en-US" sz="3200" b="1" dirty="0" err="1">
                <a:latin typeface="Times New Roman" panose="02020603050405020304" pitchFamily="18" charset="0"/>
                <a:ea typeface="Arial-Rounded" pitchFamily="34" charset="0"/>
                <a:cs typeface="Times New Roman" panose="02020603050405020304" pitchFamily="18" charset="0"/>
              </a:rPr>
              <a:t>em</a:t>
            </a:r>
            <a:r>
              <a:rPr lang="en-US" sz="3200" b="1" dirty="0">
                <a:latin typeface="Times New Roman" panose="02020603050405020304" pitchFamily="18" charset="0"/>
                <a:ea typeface="Arial-Rounded" pitchFamily="34" charset="0"/>
                <a:cs typeface="Times New Roman" panose="02020603050405020304" pitchFamily="18" charset="0"/>
              </a:rPr>
              <a:t> </a:t>
            </a:r>
            <a:r>
              <a:rPr lang="en-US" sz="3200" b="1" dirty="0" err="1">
                <a:latin typeface="Times New Roman" panose="02020603050405020304" pitchFamily="18" charset="0"/>
                <a:ea typeface="Arial-Rounded" pitchFamily="34" charset="0"/>
                <a:cs typeface="Times New Roman" panose="02020603050405020304" pitchFamily="18" charset="0"/>
              </a:rPr>
              <a:t>giữ</a:t>
            </a:r>
            <a:r>
              <a:rPr lang="en-US" sz="3200" b="1" dirty="0">
                <a:latin typeface="Times New Roman" panose="02020603050405020304" pitchFamily="18" charset="0"/>
                <a:ea typeface="Arial-Rounded" pitchFamily="34" charset="0"/>
                <a:cs typeface="Times New Roman" panose="02020603050405020304" pitchFamily="18" charset="0"/>
              </a:rPr>
              <a:t> </a:t>
            </a:r>
            <a:r>
              <a:rPr lang="en-US" sz="3200" b="1" dirty="0" err="1">
                <a:latin typeface="Times New Roman" panose="02020603050405020304" pitchFamily="18" charset="0"/>
                <a:ea typeface="Arial-Rounded" pitchFamily="34" charset="0"/>
                <a:cs typeface="Times New Roman" panose="02020603050405020304" pitchFamily="18" charset="0"/>
              </a:rPr>
              <a:t>lời</a:t>
            </a:r>
            <a:r>
              <a:rPr lang="en-US" sz="3200" b="1" dirty="0">
                <a:latin typeface="Times New Roman" panose="02020603050405020304" pitchFamily="18" charset="0"/>
                <a:ea typeface="Arial-Rounded" pitchFamily="34" charset="0"/>
                <a:cs typeface="Times New Roman" panose="02020603050405020304" pitchFamily="18" charset="0"/>
              </a:rPr>
              <a:t> </a:t>
            </a:r>
            <a:r>
              <a:rPr lang="en-US" sz="3200" b="1" dirty="0" err="1">
                <a:latin typeface="Times New Roman" panose="02020603050405020304" pitchFamily="18" charset="0"/>
                <a:ea typeface="Arial-Rounded" pitchFamily="34" charset="0"/>
                <a:cs typeface="Times New Roman" panose="02020603050405020304" pitchFamily="18" charset="0"/>
              </a:rPr>
              <a:t>hứa</a:t>
            </a:r>
            <a:r>
              <a:rPr lang="en-US" sz="3200" b="1" dirty="0">
                <a:latin typeface="Times New Roman" panose="02020603050405020304" pitchFamily="18" charset="0"/>
                <a:ea typeface="Arial-Rounded" pitchFamily="34" charset="0"/>
                <a:cs typeface="Times New Roman" panose="02020603050405020304" pitchFamily="18" charset="0"/>
              </a:rPr>
              <a:t> </a:t>
            </a:r>
            <a:r>
              <a:rPr lang="en-US" sz="3200" b="1" dirty="0" err="1">
                <a:latin typeface="Times New Roman" panose="02020603050405020304" pitchFamily="18" charset="0"/>
                <a:ea typeface="Arial-Rounded" pitchFamily="34" charset="0"/>
                <a:cs typeface="Times New Roman" panose="02020603050405020304" pitchFamily="18" charset="0"/>
              </a:rPr>
              <a:t>với</a:t>
            </a:r>
            <a:r>
              <a:rPr lang="en-US" sz="3200" b="1" dirty="0">
                <a:latin typeface="Times New Roman" panose="02020603050405020304" pitchFamily="18" charset="0"/>
                <a:ea typeface="Arial-Rounded" pitchFamily="34" charset="0"/>
                <a:cs typeface="Times New Roman" panose="02020603050405020304" pitchFamily="18" charset="0"/>
              </a:rPr>
              <a:t> cha </a:t>
            </a:r>
            <a:r>
              <a:rPr lang="en-US" sz="3200" b="1" dirty="0" err="1">
                <a:latin typeface="Times New Roman" panose="02020603050405020304" pitchFamily="18" charset="0"/>
                <a:ea typeface="Arial-Rounded" pitchFamily="34" charset="0"/>
                <a:cs typeface="Times New Roman" panose="02020603050405020304" pitchFamily="18" charset="0"/>
              </a:rPr>
              <a:t>mẹ</a:t>
            </a:r>
            <a:r>
              <a:rPr lang="en-US" sz="3200" b="1" dirty="0">
                <a:latin typeface="Times New Roman" panose="02020603050405020304" pitchFamily="18" charset="0"/>
                <a:ea typeface="Arial-Rounded" pitchFamily="34" charset="0"/>
                <a:cs typeface="Times New Roman" panose="02020603050405020304" pitchFamily="18" charset="0"/>
              </a:rPr>
              <a:t> (</a:t>
            </a:r>
            <a:r>
              <a:rPr lang="en-US" sz="3200" b="1" dirty="0" err="1">
                <a:latin typeface="Times New Roman" panose="02020603050405020304" pitchFamily="18" charset="0"/>
                <a:ea typeface="Arial-Rounded" pitchFamily="34" charset="0"/>
                <a:cs typeface="Times New Roman" panose="02020603050405020304" pitchFamily="18" charset="0"/>
              </a:rPr>
              <a:t>người</a:t>
            </a:r>
            <a:r>
              <a:rPr lang="en-US" sz="3200" b="1" dirty="0">
                <a:latin typeface="Times New Roman" panose="02020603050405020304" pitchFamily="18" charset="0"/>
                <a:ea typeface="Arial-Rounded" pitchFamily="34" charset="0"/>
                <a:cs typeface="Times New Roman" panose="02020603050405020304" pitchFamily="18" charset="0"/>
              </a:rPr>
              <a:t> </a:t>
            </a:r>
            <a:r>
              <a:rPr lang="en-US" sz="3200" b="1" dirty="0" err="1">
                <a:latin typeface="Times New Roman" panose="02020603050405020304" pitchFamily="18" charset="0"/>
                <a:ea typeface="Arial-Rounded" pitchFamily="34" charset="0"/>
                <a:cs typeface="Times New Roman" panose="02020603050405020304" pitchFamily="18" charset="0"/>
              </a:rPr>
              <a:t>thân</a:t>
            </a:r>
            <a:r>
              <a:rPr lang="en-US" sz="3200" b="1" dirty="0">
                <a:latin typeface="Times New Roman" panose="02020603050405020304" pitchFamily="18" charset="0"/>
                <a:ea typeface="Arial-Rounded" pitchFamily="34" charset="0"/>
                <a:cs typeface="Times New Roman" panose="02020603050405020304" pitchFamily="18" charset="0"/>
              </a:rPr>
              <a:t>). </a:t>
            </a:r>
          </a:p>
        </p:txBody>
      </p:sp>
      <p:sp>
        <p:nvSpPr>
          <p:cNvPr id="2" name="TextBox 1"/>
          <p:cNvSpPr txBox="1"/>
          <p:nvPr/>
        </p:nvSpPr>
        <p:spPr>
          <a:xfrm>
            <a:off x="777667" y="3145152"/>
            <a:ext cx="9229458" cy="3046988"/>
          </a:xfrm>
          <a:prstGeom prst="rect">
            <a:avLst/>
          </a:prstGeom>
          <a:noFill/>
        </p:spPr>
        <p:txBody>
          <a:bodyPr wrap="square" rtlCol="0">
            <a:spAutoFit/>
          </a:bodyPr>
          <a:lstStyle/>
          <a:p>
            <a:pPr algn="ctr"/>
            <a:r>
              <a:rPr lang="en-GB"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GB" sz="3200" b="1" dirty="0" err="1">
                <a:latin typeface="Times New Roman" panose="02020603050405020304" pitchFamily="18" charset="0"/>
                <a:ea typeface="Arial-Rounded" panose="020B0500000000000000" pitchFamily="34" charset="0"/>
                <a:cs typeface="Times New Roman" panose="02020603050405020304" pitchFamily="18" charset="0"/>
              </a:rPr>
              <a:t>Gợi</a:t>
            </a:r>
            <a:r>
              <a:rPr lang="en-GB" sz="3200" b="1" dirty="0">
                <a:latin typeface="Times New Roman" panose="02020603050405020304" pitchFamily="18" charset="0"/>
                <a:ea typeface="Arial-Rounded" panose="020B0500000000000000" pitchFamily="34" charset="0"/>
                <a:cs typeface="Times New Roman" panose="02020603050405020304" pitchFamily="18" charset="0"/>
              </a:rPr>
              <a:t> ý: </a:t>
            </a:r>
          </a:p>
          <a:p>
            <a:r>
              <a:rPr lang="vi-VN" sz="3200" b="1" dirty="0">
                <a:latin typeface="Times New Roman" panose="02020603050405020304" pitchFamily="18" charset="0"/>
                <a:ea typeface="Arial-Rounded" panose="020B0500000000000000" pitchFamily="34" charset="0"/>
                <a:cs typeface="Times New Roman" panose="02020603050405020304" pitchFamily="18" charset="0"/>
              </a:rPr>
              <a:t>- Câu chuyện xảy ra khi nào?</a:t>
            </a:r>
          </a:p>
          <a:p>
            <a:r>
              <a:rPr lang="vi-VN" sz="3200" b="1" dirty="0">
                <a:latin typeface="Times New Roman" panose="02020603050405020304" pitchFamily="18" charset="0"/>
                <a:ea typeface="Arial-Rounded" panose="020B0500000000000000" pitchFamily="34" charset="0"/>
                <a:cs typeface="Times New Roman" panose="02020603050405020304" pitchFamily="18" charset="0"/>
              </a:rPr>
              <a:t>- Em đã hứa với cha mẹ (người thân) điều gì?</a:t>
            </a:r>
          </a:p>
          <a:p>
            <a:r>
              <a:rPr lang="vi-VN" sz="3200" b="1" dirty="0">
                <a:latin typeface="Times New Roman" panose="02020603050405020304" pitchFamily="18" charset="0"/>
                <a:ea typeface="Arial-Rounded" panose="020B0500000000000000" pitchFamily="34" charset="0"/>
                <a:cs typeface="Times New Roman" panose="02020603050405020304" pitchFamily="18" charset="0"/>
              </a:rPr>
              <a:t>- Em đã cố gắng thực hiện lời hứa ấy như thế nào?</a:t>
            </a:r>
          </a:p>
          <a:p>
            <a:r>
              <a:rPr lang="vi-VN" sz="3200" b="1" dirty="0">
                <a:latin typeface="Times New Roman" panose="02020603050405020304" pitchFamily="18" charset="0"/>
                <a:ea typeface="Arial-Rounded" panose="020B0500000000000000" pitchFamily="34" charset="0"/>
                <a:cs typeface="Times New Roman" panose="02020603050405020304" pitchFamily="18" charset="0"/>
              </a:rPr>
              <a:t>- Sau việc đó, cha mẹ (người thân) khen em thế nào?</a:t>
            </a:r>
          </a:p>
        </p:txBody>
      </p:sp>
    </p:spTree>
    <p:extLst>
      <p:ext uri="{BB962C8B-B14F-4D97-AF65-F5344CB8AC3E}">
        <p14:creationId xmlns:p14="http://schemas.microsoft.com/office/powerpoint/2010/main" val="408913443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784764" y="249382"/>
            <a:ext cx="6442363" cy="707886"/>
          </a:xfrm>
          <a:prstGeom prst="rect">
            <a:avLst/>
          </a:prstGeom>
          <a:noFill/>
        </p:spPr>
        <p:txBody>
          <a:bodyPr wrap="square" rtlCol="0">
            <a:spAutoFit/>
          </a:bodyPr>
          <a:lstStyle/>
          <a:p>
            <a:pPr algn="ctr"/>
            <a:r>
              <a:rPr lang="en-US" sz="4000" dirty="0" err="1">
                <a:solidFill>
                  <a:srgbClr val="00B050"/>
                </a:solidFill>
                <a:latin typeface="Times New Roman" panose="02020603050405020304" pitchFamily="18" charset="0"/>
                <a:ea typeface="Arial-Rounded" pitchFamily="34" charset="0"/>
                <a:cs typeface="Times New Roman" panose="02020603050405020304" pitchFamily="18" charset="0"/>
              </a:rPr>
              <a:t>Kể</a:t>
            </a:r>
            <a:r>
              <a:rPr lang="en-US" sz="4000"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000" dirty="0" err="1">
                <a:solidFill>
                  <a:srgbClr val="00B050"/>
                </a:solidFill>
                <a:latin typeface="Times New Roman" panose="02020603050405020304" pitchFamily="18" charset="0"/>
                <a:ea typeface="Arial-Rounded" pitchFamily="34" charset="0"/>
                <a:cs typeface="Times New Roman" panose="02020603050405020304" pitchFamily="18" charset="0"/>
              </a:rPr>
              <a:t>chuyện</a:t>
            </a:r>
            <a:r>
              <a:rPr lang="en-US" sz="4000"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000" dirty="0" err="1">
                <a:solidFill>
                  <a:srgbClr val="00B050"/>
                </a:solidFill>
                <a:latin typeface="Times New Roman" panose="02020603050405020304" pitchFamily="18" charset="0"/>
                <a:ea typeface="Arial-Rounded" pitchFamily="34" charset="0"/>
                <a:cs typeface="Times New Roman" panose="02020603050405020304" pitchFamily="18" charset="0"/>
              </a:rPr>
              <a:t>em</a:t>
            </a:r>
            <a:r>
              <a:rPr lang="en-US" sz="4000"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000" dirty="0" err="1">
                <a:solidFill>
                  <a:srgbClr val="00B050"/>
                </a:solidFill>
                <a:latin typeface="Times New Roman" panose="02020603050405020304" pitchFamily="18" charset="0"/>
                <a:ea typeface="Arial-Rounded" pitchFamily="34" charset="0"/>
                <a:cs typeface="Times New Roman" panose="02020603050405020304" pitchFamily="18" charset="0"/>
              </a:rPr>
              <a:t>và</a:t>
            </a:r>
            <a:r>
              <a:rPr lang="en-US" sz="4000"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000" dirty="0" err="1">
                <a:solidFill>
                  <a:srgbClr val="00B050"/>
                </a:solidFill>
                <a:latin typeface="Times New Roman" panose="02020603050405020304" pitchFamily="18" charset="0"/>
                <a:ea typeface="Arial-Rounded" pitchFamily="34" charset="0"/>
                <a:cs typeface="Times New Roman" panose="02020603050405020304" pitchFamily="18" charset="0"/>
              </a:rPr>
              <a:t>người</a:t>
            </a:r>
            <a:r>
              <a:rPr lang="en-US" sz="4000" dirty="0">
                <a:solidFill>
                  <a:srgbClr val="00B050"/>
                </a:solidFill>
                <a:latin typeface="Times New Roman" panose="02020603050405020304" pitchFamily="18" charset="0"/>
                <a:ea typeface="Arial-Rounded" pitchFamily="34" charset="0"/>
                <a:cs typeface="Times New Roman" panose="02020603050405020304" pitchFamily="18" charset="0"/>
              </a:rPr>
              <a:t> </a:t>
            </a:r>
            <a:r>
              <a:rPr lang="en-US" sz="4000" dirty="0" err="1">
                <a:solidFill>
                  <a:srgbClr val="00B050"/>
                </a:solidFill>
                <a:latin typeface="Times New Roman" panose="02020603050405020304" pitchFamily="18" charset="0"/>
                <a:ea typeface="Arial-Rounded" pitchFamily="34" charset="0"/>
                <a:cs typeface="Times New Roman" panose="02020603050405020304" pitchFamily="18" charset="0"/>
              </a:rPr>
              <a:t>thân</a:t>
            </a:r>
            <a:endParaRPr lang="en-US" sz="4000" dirty="0">
              <a:solidFill>
                <a:srgbClr val="00B050"/>
              </a:solidFill>
              <a:latin typeface="Times New Roman" panose="02020603050405020304" pitchFamily="18" charset="0"/>
              <a:ea typeface="Arial-Rounded" pitchFamily="34" charset="0"/>
              <a:cs typeface="Times New Roman" panose="02020603050405020304" pitchFamily="18" charset="0"/>
            </a:endParaRPr>
          </a:p>
        </p:txBody>
      </p:sp>
      <p:sp>
        <p:nvSpPr>
          <p:cNvPr id="10" name="TextBox 9"/>
          <p:cNvSpPr txBox="1"/>
          <p:nvPr/>
        </p:nvSpPr>
        <p:spPr>
          <a:xfrm>
            <a:off x="533400" y="1343890"/>
            <a:ext cx="10945090" cy="1865126"/>
          </a:xfrm>
          <a:prstGeom prst="rect">
            <a:avLst/>
          </a:prstGeom>
          <a:noFill/>
        </p:spPr>
        <p:txBody>
          <a:bodyPr wrap="square" rtlCol="0">
            <a:spAutoFit/>
          </a:bodyPr>
          <a:lstStyle/>
          <a:p>
            <a:pPr>
              <a:lnSpc>
                <a:spcPct val="120000"/>
              </a:lnSpc>
            </a:pPr>
            <a:r>
              <a:rPr lang="en-US" sz="3200" b="1" dirty="0">
                <a:solidFill>
                  <a:srgbClr val="00CC00"/>
                </a:solidFill>
                <a:latin typeface="Times New Roman" panose="02020603050405020304" pitchFamily="18" charset="0"/>
                <a:ea typeface="Arial-Rounded" pitchFamily="34" charset="0"/>
                <a:cs typeface="Times New Roman" panose="02020603050405020304" pitchFamily="18" charset="0"/>
              </a:rPr>
              <a:t>1.</a:t>
            </a:r>
            <a:r>
              <a:rPr lang="en-US" sz="3200" dirty="0">
                <a:solidFill>
                  <a:srgbClr val="000000"/>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itchFamily="34" charset="0"/>
                <a:cs typeface="Times New Roman" panose="02020603050405020304" pitchFamily="18" charset="0"/>
              </a:rPr>
              <a:t>Nói</a:t>
            </a:r>
            <a:r>
              <a:rPr lang="en-US" sz="3200" dirty="0">
                <a:solidFill>
                  <a:srgbClr val="000000"/>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itchFamily="34" charset="0"/>
                <a:cs typeface="Times New Roman" panose="02020603050405020304" pitchFamily="18" charset="0"/>
              </a:rPr>
              <a:t>theo</a:t>
            </a:r>
            <a:r>
              <a:rPr lang="en-US" sz="3200" dirty="0">
                <a:solidFill>
                  <a:srgbClr val="000000"/>
                </a:solidFill>
                <a:latin typeface="Times New Roman" panose="02020603050405020304" pitchFamily="18" charset="0"/>
                <a:ea typeface="Arial-Rounded" pitchFamily="34" charset="0"/>
                <a:cs typeface="Times New Roman" panose="02020603050405020304" pitchFamily="18" charset="0"/>
              </a:rPr>
              <a:t> 1 </a:t>
            </a:r>
            <a:r>
              <a:rPr lang="en-US" sz="3200" dirty="0" err="1">
                <a:solidFill>
                  <a:srgbClr val="000000"/>
                </a:solidFill>
                <a:latin typeface="Times New Roman" panose="02020603050405020304" pitchFamily="18" charset="0"/>
                <a:ea typeface="Arial-Rounded" pitchFamily="34" charset="0"/>
                <a:cs typeface="Times New Roman" panose="02020603050405020304" pitchFamily="18" charset="0"/>
              </a:rPr>
              <a:t>trong</a:t>
            </a:r>
            <a:r>
              <a:rPr lang="en-US" sz="3200" dirty="0">
                <a:solidFill>
                  <a:srgbClr val="000000"/>
                </a:solidFill>
                <a:latin typeface="Times New Roman" panose="02020603050405020304" pitchFamily="18" charset="0"/>
                <a:ea typeface="Arial-Rounded" pitchFamily="34" charset="0"/>
                <a:cs typeface="Times New Roman" panose="02020603050405020304" pitchFamily="18" charset="0"/>
              </a:rPr>
              <a:t> 2 </a:t>
            </a:r>
            <a:r>
              <a:rPr lang="en-US" sz="3200" dirty="0" err="1">
                <a:solidFill>
                  <a:srgbClr val="000000"/>
                </a:solidFill>
                <a:latin typeface="Times New Roman" panose="02020603050405020304" pitchFamily="18" charset="0"/>
                <a:ea typeface="Arial-Rounded" pitchFamily="34" charset="0"/>
                <a:cs typeface="Times New Roman" panose="02020603050405020304" pitchFamily="18" charset="0"/>
              </a:rPr>
              <a:t>đề</a:t>
            </a:r>
            <a:r>
              <a:rPr lang="en-US" sz="3200" dirty="0">
                <a:solidFill>
                  <a:srgbClr val="000000"/>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itchFamily="34" charset="0"/>
                <a:cs typeface="Times New Roman" panose="02020603050405020304" pitchFamily="18" charset="0"/>
              </a:rPr>
              <a:t>sau</a:t>
            </a:r>
            <a:r>
              <a:rPr lang="en-US" sz="3200" dirty="0">
                <a:solidFill>
                  <a:srgbClr val="000000"/>
                </a:solidFill>
                <a:latin typeface="Times New Roman" panose="02020603050405020304" pitchFamily="18" charset="0"/>
                <a:ea typeface="Arial-Rounded" pitchFamily="34" charset="0"/>
                <a:cs typeface="Times New Roman" panose="02020603050405020304" pitchFamily="18" charset="0"/>
              </a:rPr>
              <a:t>:</a:t>
            </a:r>
          </a:p>
          <a:p>
            <a:pPr>
              <a:lnSpc>
                <a:spcPct val="120000"/>
              </a:lnSpc>
            </a:pPr>
            <a:r>
              <a:rPr lang="en-US" sz="3200" dirty="0">
                <a:solidFill>
                  <a:srgbClr val="000000"/>
                </a:solidFill>
                <a:latin typeface="Times New Roman" panose="02020603050405020304" pitchFamily="18" charset="0"/>
                <a:ea typeface="Arial-Rounded" pitchFamily="34" charset="0"/>
                <a:cs typeface="Times New Roman" panose="02020603050405020304" pitchFamily="18" charset="0"/>
              </a:rPr>
              <a:t>	b) </a:t>
            </a:r>
            <a:r>
              <a:rPr lang="vi-VN" sz="3200" dirty="0">
                <a:solidFill>
                  <a:srgbClr val="000000"/>
                </a:solidFill>
                <a:latin typeface="Times New Roman" panose="02020603050405020304" pitchFamily="18" charset="0"/>
                <a:ea typeface="Arial-Rounded" pitchFamily="34" charset="0"/>
                <a:cs typeface="Times New Roman" panose="02020603050405020304" pitchFamily="18" charset="0"/>
              </a:rPr>
              <a:t>Kể một câu chuyện về việc cha mẹ (người thân) khuyên bảo em những điều hay lẽ phải.</a:t>
            </a:r>
          </a:p>
        </p:txBody>
      </p:sp>
      <p:sp>
        <p:nvSpPr>
          <p:cNvPr id="2" name="TextBox 1"/>
          <p:cNvSpPr txBox="1"/>
          <p:nvPr/>
        </p:nvSpPr>
        <p:spPr>
          <a:xfrm>
            <a:off x="593221" y="3115012"/>
            <a:ext cx="11097425" cy="2554545"/>
          </a:xfrm>
          <a:prstGeom prst="rect">
            <a:avLst/>
          </a:prstGeom>
          <a:noFill/>
        </p:spPr>
        <p:txBody>
          <a:bodyPr wrap="square" rtlCol="0">
            <a:spAutoFit/>
          </a:bodyPr>
          <a:lstStyle/>
          <a:p>
            <a:pPr algn="ctr"/>
            <a:r>
              <a:rPr lang="vi-VN" sz="3200" dirty="0">
                <a:latin typeface="Times New Roman" panose="02020603050405020304" pitchFamily="18" charset="0"/>
                <a:ea typeface="Arial-Rounded" panose="020B0500000000000000" pitchFamily="34" charset="0"/>
                <a:cs typeface="Times New Roman" panose="02020603050405020304" pitchFamily="18" charset="0"/>
              </a:rPr>
              <a:t>Gợi ý:</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 Câu chuyện xảy ra khi nào?</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 Cha mẹ (người thân) của em đã khuyên bảo em những gì?</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 Em đã nghe lời khuyên bảo của cha mẹ (người thân) thế nào?</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 Qua việc làm của em, thái độ của cha mẹ (người thân) thế nào? </a:t>
            </a:r>
          </a:p>
        </p:txBody>
      </p:sp>
    </p:spTree>
    <p:extLst>
      <p:ext uri="{BB962C8B-B14F-4D97-AF65-F5344CB8AC3E}">
        <p14:creationId xmlns:p14="http://schemas.microsoft.com/office/powerpoint/2010/main" val="129002504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4"/>
          <p:cNvGrpSpPr/>
          <p:nvPr/>
        </p:nvGrpSpPr>
        <p:grpSpPr>
          <a:xfrm>
            <a:off x="-499550" y="-165211"/>
            <a:ext cx="8395855" cy="7204364"/>
            <a:chOff x="-3201796" y="-1128035"/>
            <a:chExt cx="10829221" cy="9004143"/>
          </a:xfrm>
        </p:grpSpPr>
        <p:pic>
          <p:nvPicPr>
            <p:cNvPr id="13" name="图片 13"/>
            <p:cNvPicPr>
              <a:picLocks noChangeAspect="1"/>
            </p:cNvPicPr>
            <p:nvPr/>
          </p:nvPicPr>
          <p:blipFill rotWithShape="1">
            <a:blip r:embed="rId3"/>
            <a:srcRect l="14627" t="15673" r="18441" b="20000"/>
            <a:stretch/>
          </p:blipFill>
          <p:spPr>
            <a:xfrm>
              <a:off x="-1788695" y="-1128035"/>
              <a:ext cx="8646693" cy="8314126"/>
            </a:xfrm>
            <a:prstGeom prst="rect">
              <a:avLst/>
            </a:prstGeom>
          </p:spPr>
        </p:pic>
        <p:pic>
          <p:nvPicPr>
            <p:cNvPr id="14"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1796" y="-265474"/>
              <a:ext cx="7371354" cy="7371354"/>
            </a:xfrm>
            <a:prstGeom prst="rect">
              <a:avLst/>
            </a:prstGeom>
          </p:spPr>
        </p:pic>
        <p:pic>
          <p:nvPicPr>
            <p:cNvPr id="15"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691" y="960374"/>
              <a:ext cx="6915734" cy="6915734"/>
            </a:xfrm>
            <a:prstGeom prst="rect">
              <a:avLst/>
            </a:prstGeom>
          </p:spPr>
        </p:pic>
      </p:grpSp>
      <p:sp>
        <p:nvSpPr>
          <p:cNvPr id="12" name="文本框 17"/>
          <p:cNvSpPr txBox="1">
            <a:spLocks noChangeArrowheads="1"/>
          </p:cNvSpPr>
          <p:nvPr/>
        </p:nvSpPr>
        <p:spPr bwMode="auto">
          <a:xfrm>
            <a:off x="7453745" y="2373864"/>
            <a:ext cx="4738255" cy="217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20" tIns="25715" rIns="51420" bIns="25715">
            <a:spAutoFit/>
          </a:bodyPr>
          <a:lst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a:lstStyle>
          <a:p>
            <a:pPr algn="ctr">
              <a:lnSpc>
                <a:spcPct val="120000"/>
              </a:lnSpc>
            </a:pPr>
            <a:r>
              <a:rPr lang="en-US" altLang="zh-CN" sz="6000" b="1" dirty="0">
                <a:solidFill>
                  <a:schemeClr val="accent3">
                    <a:lumMod val="50000"/>
                  </a:schemeClr>
                </a:solidFill>
                <a:latin typeface="Times New Roman" panose="02020603050405020304" pitchFamily="18" charset="0"/>
                <a:ea typeface="Arial-Rounded" pitchFamily="34" charset="0"/>
                <a:cs typeface="Times New Roman" panose="02020603050405020304" pitchFamily="18" charset="0"/>
              </a:rPr>
              <a:t>THẢO LUẬN NHÓM ĐÔI</a:t>
            </a:r>
            <a:endParaRPr lang="zh-CN" altLang="en-US" sz="6000" b="1" dirty="0">
              <a:solidFill>
                <a:schemeClr val="accent3">
                  <a:lumMod val="50000"/>
                </a:schemeClr>
              </a:solidFill>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3231602582"/>
      </p:ext>
    </p:extLst>
  </p:cSld>
  <p:clrMapOvr>
    <a:masterClrMapping/>
  </p:clrMapOvr>
  <p:transition spd="med">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112F5CD4-0BCB-4C53-9933-3961283ED10A}"/>
              </a:ext>
            </a:extLst>
          </p:cNvPr>
          <p:cNvSpPr txBox="1">
            <a:spLocks/>
          </p:cNvSpPr>
          <p:nvPr/>
        </p:nvSpPr>
        <p:spPr>
          <a:xfrm>
            <a:off x="1524000" y="1122363"/>
            <a:ext cx="9144000"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a:solidFill>
                  <a:prstClr val="black"/>
                </a:solidFill>
              </a:rPr>
              <a:t>单击此处编辑母版标题样式</a:t>
            </a:r>
          </a:p>
        </p:txBody>
      </p:sp>
      <p:sp>
        <p:nvSpPr>
          <p:cNvPr id="6" name="副标题 2">
            <a:extLst>
              <a:ext uri="{FF2B5EF4-FFF2-40B4-BE49-F238E27FC236}">
                <a16:creationId xmlns:a16="http://schemas.microsoft.com/office/drawing/2014/main" id="{C98D5BBF-6B08-4907-B9A8-E6B29D9D3996}"/>
              </a:ext>
            </a:extLst>
          </p:cNvPr>
          <p:cNvSpPr txBox="1">
            <a:spLocks/>
          </p:cNvSpPr>
          <p:nvPr/>
        </p:nvSpPr>
        <p:spPr>
          <a:xfrm>
            <a:off x="1524000" y="3602037"/>
            <a:ext cx="9144000" cy="165576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a:solidFill>
                  <a:prstClr val="black"/>
                </a:solidFill>
              </a:rPr>
              <a:t>单击此处编辑母版副标题样式</a:t>
            </a:r>
          </a:p>
        </p:txBody>
      </p:sp>
      <p:grpSp>
        <p:nvGrpSpPr>
          <p:cNvPr id="7" name="组合 6">
            <a:extLst>
              <a:ext uri="{FF2B5EF4-FFF2-40B4-BE49-F238E27FC236}">
                <a16:creationId xmlns:a16="http://schemas.microsoft.com/office/drawing/2014/main" id="{42CFE0B0-6A88-4B84-99DA-2FDA890654A1}"/>
              </a:ext>
            </a:extLst>
          </p:cNvPr>
          <p:cNvGrpSpPr/>
          <p:nvPr/>
        </p:nvGrpSpPr>
        <p:grpSpPr>
          <a:xfrm>
            <a:off x="231238" y="282430"/>
            <a:ext cx="11729527" cy="6288455"/>
            <a:chOff x="231237" y="282428"/>
            <a:chExt cx="11729526" cy="6288455"/>
          </a:xfrm>
        </p:grpSpPr>
        <p:grpSp>
          <p:nvGrpSpPr>
            <p:cNvPr id="8" name="组合 7">
              <a:extLst>
                <a:ext uri="{FF2B5EF4-FFF2-40B4-BE49-F238E27FC236}">
                  <a16:creationId xmlns:a16="http://schemas.microsoft.com/office/drawing/2014/main" id="{5274A29F-075B-4B48-9EF1-A56E45599081}"/>
                </a:ext>
              </a:extLst>
            </p:cNvPr>
            <p:cNvGrpSpPr/>
            <p:nvPr/>
          </p:nvGrpSpPr>
          <p:grpSpPr>
            <a:xfrm>
              <a:off x="231237" y="282428"/>
              <a:ext cx="11729526" cy="295422"/>
              <a:chOff x="231237" y="358628"/>
              <a:chExt cx="11729526" cy="295422"/>
            </a:xfrm>
          </p:grpSpPr>
          <p:sp>
            <p:nvSpPr>
              <p:cNvPr id="273" name="矩形 272">
                <a:extLst>
                  <a:ext uri="{FF2B5EF4-FFF2-40B4-BE49-F238E27FC236}">
                    <a16:creationId xmlns:a16="http://schemas.microsoft.com/office/drawing/2014/main" id="{29B43127-4154-49F8-9083-88E5C167241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74" name="矩形 273">
                <a:extLst>
                  <a:ext uri="{FF2B5EF4-FFF2-40B4-BE49-F238E27FC236}">
                    <a16:creationId xmlns:a16="http://schemas.microsoft.com/office/drawing/2014/main" id="{98F9C61E-FE5F-41C4-A99D-031CE6C0109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75" name="矩形 274">
                <a:extLst>
                  <a:ext uri="{FF2B5EF4-FFF2-40B4-BE49-F238E27FC236}">
                    <a16:creationId xmlns:a16="http://schemas.microsoft.com/office/drawing/2014/main" id="{24881099-DA91-4386-AA31-2D1EC77DD08E}"/>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76" name="矩形 275">
                <a:extLst>
                  <a:ext uri="{FF2B5EF4-FFF2-40B4-BE49-F238E27FC236}">
                    <a16:creationId xmlns:a16="http://schemas.microsoft.com/office/drawing/2014/main" id="{585D2E06-5496-493D-94C8-C4CC0807FE7D}"/>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77" name="矩形 276">
                <a:extLst>
                  <a:ext uri="{FF2B5EF4-FFF2-40B4-BE49-F238E27FC236}">
                    <a16:creationId xmlns:a16="http://schemas.microsoft.com/office/drawing/2014/main" id="{06DFF769-48E7-4F5C-9C7D-A4FF50A87BFB}"/>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78" name="矩形 277">
                <a:extLst>
                  <a:ext uri="{FF2B5EF4-FFF2-40B4-BE49-F238E27FC236}">
                    <a16:creationId xmlns:a16="http://schemas.microsoft.com/office/drawing/2014/main" id="{5E8824AB-1923-42A4-A58B-B8900A8F312F}"/>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79" name="矩形 278">
                <a:extLst>
                  <a:ext uri="{FF2B5EF4-FFF2-40B4-BE49-F238E27FC236}">
                    <a16:creationId xmlns:a16="http://schemas.microsoft.com/office/drawing/2014/main" id="{7FFDCD7F-2E68-438D-9354-43F4C7EDF17F}"/>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80" name="矩形 279">
                <a:extLst>
                  <a:ext uri="{FF2B5EF4-FFF2-40B4-BE49-F238E27FC236}">
                    <a16:creationId xmlns:a16="http://schemas.microsoft.com/office/drawing/2014/main" id="{99546BCD-A32E-4D19-ADE8-A78E33BF84BC}"/>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81" name="矩形 280">
                <a:extLst>
                  <a:ext uri="{FF2B5EF4-FFF2-40B4-BE49-F238E27FC236}">
                    <a16:creationId xmlns:a16="http://schemas.microsoft.com/office/drawing/2014/main" id="{126E39BE-666B-4CD4-91C9-BB3F850ADA48}"/>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82" name="矩形 281">
                <a:extLst>
                  <a:ext uri="{FF2B5EF4-FFF2-40B4-BE49-F238E27FC236}">
                    <a16:creationId xmlns:a16="http://schemas.microsoft.com/office/drawing/2014/main" id="{BA4121A4-7036-4DD0-9000-60204F66F77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83" name="矩形 282">
                <a:extLst>
                  <a:ext uri="{FF2B5EF4-FFF2-40B4-BE49-F238E27FC236}">
                    <a16:creationId xmlns:a16="http://schemas.microsoft.com/office/drawing/2014/main" id="{8F1024DC-DFD9-4E31-8BC0-A8AC82639BD7}"/>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84" name="矩形 283">
                <a:extLst>
                  <a:ext uri="{FF2B5EF4-FFF2-40B4-BE49-F238E27FC236}">
                    <a16:creationId xmlns:a16="http://schemas.microsoft.com/office/drawing/2014/main" id="{E63C49C5-AAC7-4DBD-8F18-BEC6F3520D5B}"/>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85" name="矩形 284">
                <a:extLst>
                  <a:ext uri="{FF2B5EF4-FFF2-40B4-BE49-F238E27FC236}">
                    <a16:creationId xmlns:a16="http://schemas.microsoft.com/office/drawing/2014/main" id="{D96F82BC-62EF-4340-AF54-6F17BCE50DAC}"/>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86" name="矩形 285">
                <a:extLst>
                  <a:ext uri="{FF2B5EF4-FFF2-40B4-BE49-F238E27FC236}">
                    <a16:creationId xmlns:a16="http://schemas.microsoft.com/office/drawing/2014/main" id="{EEBB90B5-138F-4F4A-B694-02E3C0C4B797}"/>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87" name="矩形 286">
                <a:extLst>
                  <a:ext uri="{FF2B5EF4-FFF2-40B4-BE49-F238E27FC236}">
                    <a16:creationId xmlns:a16="http://schemas.microsoft.com/office/drawing/2014/main" id="{D332F009-2F6E-4C1F-8D79-0FFE6897C5A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88" name="矩形 287">
                <a:extLst>
                  <a:ext uri="{FF2B5EF4-FFF2-40B4-BE49-F238E27FC236}">
                    <a16:creationId xmlns:a16="http://schemas.microsoft.com/office/drawing/2014/main" id="{4347632A-B52B-49BE-A642-2269C51EEC3D}"/>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89" name="矩形 288">
                <a:extLst>
                  <a:ext uri="{FF2B5EF4-FFF2-40B4-BE49-F238E27FC236}">
                    <a16:creationId xmlns:a16="http://schemas.microsoft.com/office/drawing/2014/main" id="{4A85DCEA-B16D-4D12-926D-730B2A2FDE12}"/>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90" name="矩形 289">
                <a:extLst>
                  <a:ext uri="{FF2B5EF4-FFF2-40B4-BE49-F238E27FC236}">
                    <a16:creationId xmlns:a16="http://schemas.microsoft.com/office/drawing/2014/main" id="{3665FF00-1FA2-4CC5-AC5A-B98AEBA44C92}"/>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91" name="矩形 290">
                <a:extLst>
                  <a:ext uri="{FF2B5EF4-FFF2-40B4-BE49-F238E27FC236}">
                    <a16:creationId xmlns:a16="http://schemas.microsoft.com/office/drawing/2014/main" id="{C4BF31A0-5FF8-4225-A225-E983BFC2844E}"/>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92" name="矩形 291">
                <a:extLst>
                  <a:ext uri="{FF2B5EF4-FFF2-40B4-BE49-F238E27FC236}">
                    <a16:creationId xmlns:a16="http://schemas.microsoft.com/office/drawing/2014/main" id="{4A0F03D0-F0D3-4786-8A44-7BF01CC105C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93" name="矩形 292">
                <a:extLst>
                  <a:ext uri="{FF2B5EF4-FFF2-40B4-BE49-F238E27FC236}">
                    <a16:creationId xmlns:a16="http://schemas.microsoft.com/office/drawing/2014/main" id="{4C7A1DF1-F4B5-45DA-9232-F6905566A8F2}"/>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94" name="矩形 293">
                <a:extLst>
                  <a:ext uri="{FF2B5EF4-FFF2-40B4-BE49-F238E27FC236}">
                    <a16:creationId xmlns:a16="http://schemas.microsoft.com/office/drawing/2014/main" id="{513888D2-BB6E-4C03-BAEE-422C423AE7D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95" name="矩形 294">
                <a:extLst>
                  <a:ext uri="{FF2B5EF4-FFF2-40B4-BE49-F238E27FC236}">
                    <a16:creationId xmlns:a16="http://schemas.microsoft.com/office/drawing/2014/main" id="{941304DB-C8D2-47DA-B80A-2020735C7C5E}"/>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grpSp>
        <p:grpSp>
          <p:nvGrpSpPr>
            <p:cNvPr id="9" name="组合 8">
              <a:extLst>
                <a:ext uri="{FF2B5EF4-FFF2-40B4-BE49-F238E27FC236}">
                  <a16:creationId xmlns:a16="http://schemas.microsoft.com/office/drawing/2014/main" id="{012973FA-933B-4CAC-BEA1-64C30BDAD76F}"/>
                </a:ext>
              </a:extLst>
            </p:cNvPr>
            <p:cNvGrpSpPr/>
            <p:nvPr/>
          </p:nvGrpSpPr>
          <p:grpSpPr>
            <a:xfrm>
              <a:off x="231237" y="827249"/>
              <a:ext cx="11729526" cy="295422"/>
              <a:chOff x="231237" y="358628"/>
              <a:chExt cx="11729526" cy="295422"/>
            </a:xfrm>
          </p:grpSpPr>
          <p:sp>
            <p:nvSpPr>
              <p:cNvPr id="250" name="矩形 249">
                <a:extLst>
                  <a:ext uri="{FF2B5EF4-FFF2-40B4-BE49-F238E27FC236}">
                    <a16:creationId xmlns:a16="http://schemas.microsoft.com/office/drawing/2014/main" id="{A504E20E-B6C9-4B6D-9842-2D494C85B5BA}"/>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51" name="矩形 250">
                <a:extLst>
                  <a:ext uri="{FF2B5EF4-FFF2-40B4-BE49-F238E27FC236}">
                    <a16:creationId xmlns:a16="http://schemas.microsoft.com/office/drawing/2014/main" id="{724E9B44-9B77-452F-BB2A-D513F5939663}"/>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52" name="矩形 251">
                <a:extLst>
                  <a:ext uri="{FF2B5EF4-FFF2-40B4-BE49-F238E27FC236}">
                    <a16:creationId xmlns:a16="http://schemas.microsoft.com/office/drawing/2014/main" id="{ECF45FFF-75CA-4B66-8C04-4804EE0E7BF5}"/>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53" name="矩形 252">
                <a:extLst>
                  <a:ext uri="{FF2B5EF4-FFF2-40B4-BE49-F238E27FC236}">
                    <a16:creationId xmlns:a16="http://schemas.microsoft.com/office/drawing/2014/main" id="{FCCAC1AB-D8B1-429C-A394-34894AEC6669}"/>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54" name="矩形 253">
                <a:extLst>
                  <a:ext uri="{FF2B5EF4-FFF2-40B4-BE49-F238E27FC236}">
                    <a16:creationId xmlns:a16="http://schemas.microsoft.com/office/drawing/2014/main" id="{D484ED36-05CF-40D8-88D1-F9FB2484F48D}"/>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55" name="矩形 254">
                <a:extLst>
                  <a:ext uri="{FF2B5EF4-FFF2-40B4-BE49-F238E27FC236}">
                    <a16:creationId xmlns:a16="http://schemas.microsoft.com/office/drawing/2014/main" id="{FC36F2BA-0010-4D5D-A62E-9BC0AF4093DE}"/>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56" name="矩形 255">
                <a:extLst>
                  <a:ext uri="{FF2B5EF4-FFF2-40B4-BE49-F238E27FC236}">
                    <a16:creationId xmlns:a16="http://schemas.microsoft.com/office/drawing/2014/main" id="{BDF507BA-C400-4DAF-AFFC-4B01EC7119D8}"/>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57" name="矩形 256">
                <a:extLst>
                  <a:ext uri="{FF2B5EF4-FFF2-40B4-BE49-F238E27FC236}">
                    <a16:creationId xmlns:a16="http://schemas.microsoft.com/office/drawing/2014/main" id="{0673167D-9958-4314-8BF9-3CC1B3753FB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58" name="矩形 257">
                <a:extLst>
                  <a:ext uri="{FF2B5EF4-FFF2-40B4-BE49-F238E27FC236}">
                    <a16:creationId xmlns:a16="http://schemas.microsoft.com/office/drawing/2014/main" id="{BD54E770-3055-4A00-A728-CD708CF9C9E7}"/>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59" name="矩形 258">
                <a:extLst>
                  <a:ext uri="{FF2B5EF4-FFF2-40B4-BE49-F238E27FC236}">
                    <a16:creationId xmlns:a16="http://schemas.microsoft.com/office/drawing/2014/main" id="{7CF39D58-D1B2-4994-B610-74FDFDD69AFC}"/>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60" name="矩形 259">
                <a:extLst>
                  <a:ext uri="{FF2B5EF4-FFF2-40B4-BE49-F238E27FC236}">
                    <a16:creationId xmlns:a16="http://schemas.microsoft.com/office/drawing/2014/main" id="{FBCC8377-78B4-4F7F-98EF-7439FFD3EA9C}"/>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61" name="矩形 260">
                <a:extLst>
                  <a:ext uri="{FF2B5EF4-FFF2-40B4-BE49-F238E27FC236}">
                    <a16:creationId xmlns:a16="http://schemas.microsoft.com/office/drawing/2014/main" id="{2C19E89C-558F-4676-855B-F1239D9F7363}"/>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62" name="矩形 261">
                <a:extLst>
                  <a:ext uri="{FF2B5EF4-FFF2-40B4-BE49-F238E27FC236}">
                    <a16:creationId xmlns:a16="http://schemas.microsoft.com/office/drawing/2014/main" id="{323A624D-0499-4747-A732-B0314F0721F7}"/>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63" name="矩形 262">
                <a:extLst>
                  <a:ext uri="{FF2B5EF4-FFF2-40B4-BE49-F238E27FC236}">
                    <a16:creationId xmlns:a16="http://schemas.microsoft.com/office/drawing/2014/main" id="{DA9C29F7-D45C-47BC-8C98-B49737BF193E}"/>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64" name="矩形 263">
                <a:extLst>
                  <a:ext uri="{FF2B5EF4-FFF2-40B4-BE49-F238E27FC236}">
                    <a16:creationId xmlns:a16="http://schemas.microsoft.com/office/drawing/2014/main" id="{814ABA14-9E27-491B-B66C-796F9210D035}"/>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65" name="矩形 264">
                <a:extLst>
                  <a:ext uri="{FF2B5EF4-FFF2-40B4-BE49-F238E27FC236}">
                    <a16:creationId xmlns:a16="http://schemas.microsoft.com/office/drawing/2014/main" id="{C95FEEE6-5A38-4742-978F-9DC847B78804}"/>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66" name="矩形 265">
                <a:extLst>
                  <a:ext uri="{FF2B5EF4-FFF2-40B4-BE49-F238E27FC236}">
                    <a16:creationId xmlns:a16="http://schemas.microsoft.com/office/drawing/2014/main" id="{A93EF795-EAAF-4C28-BC0B-8B4023292F72}"/>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67" name="矩形 266">
                <a:extLst>
                  <a:ext uri="{FF2B5EF4-FFF2-40B4-BE49-F238E27FC236}">
                    <a16:creationId xmlns:a16="http://schemas.microsoft.com/office/drawing/2014/main" id="{5698CDCB-E04B-45B3-B31D-EE530E88BB83}"/>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68" name="矩形 267">
                <a:extLst>
                  <a:ext uri="{FF2B5EF4-FFF2-40B4-BE49-F238E27FC236}">
                    <a16:creationId xmlns:a16="http://schemas.microsoft.com/office/drawing/2014/main" id="{23C34F42-0102-4E00-B74C-2642BF9FEC80}"/>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69" name="矩形 268">
                <a:extLst>
                  <a:ext uri="{FF2B5EF4-FFF2-40B4-BE49-F238E27FC236}">
                    <a16:creationId xmlns:a16="http://schemas.microsoft.com/office/drawing/2014/main" id="{E2557B53-55DC-4F6E-9749-A8E44F597490}"/>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70" name="矩形 269">
                <a:extLst>
                  <a:ext uri="{FF2B5EF4-FFF2-40B4-BE49-F238E27FC236}">
                    <a16:creationId xmlns:a16="http://schemas.microsoft.com/office/drawing/2014/main" id="{F6E441FF-0AB9-45B7-B922-8E97F41795ED}"/>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71" name="矩形 270">
                <a:extLst>
                  <a:ext uri="{FF2B5EF4-FFF2-40B4-BE49-F238E27FC236}">
                    <a16:creationId xmlns:a16="http://schemas.microsoft.com/office/drawing/2014/main" id="{D539934F-B5C2-47E1-A27E-A441B3941F59}"/>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72" name="矩形 271">
                <a:extLst>
                  <a:ext uri="{FF2B5EF4-FFF2-40B4-BE49-F238E27FC236}">
                    <a16:creationId xmlns:a16="http://schemas.microsoft.com/office/drawing/2014/main" id="{25C1DFF2-A709-4CD0-9CC3-29ADB828BE7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grpSp>
        <p:grpSp>
          <p:nvGrpSpPr>
            <p:cNvPr id="10" name="组合 9">
              <a:extLst>
                <a:ext uri="{FF2B5EF4-FFF2-40B4-BE49-F238E27FC236}">
                  <a16:creationId xmlns:a16="http://schemas.microsoft.com/office/drawing/2014/main" id="{F1E50901-8B63-4964-974F-FC74567835FA}"/>
                </a:ext>
              </a:extLst>
            </p:cNvPr>
            <p:cNvGrpSpPr/>
            <p:nvPr/>
          </p:nvGrpSpPr>
          <p:grpSpPr>
            <a:xfrm>
              <a:off x="231237" y="1372070"/>
              <a:ext cx="11729526" cy="295422"/>
              <a:chOff x="231237" y="358628"/>
              <a:chExt cx="11729526" cy="295422"/>
            </a:xfrm>
          </p:grpSpPr>
          <p:sp>
            <p:nvSpPr>
              <p:cNvPr id="227" name="矩形 226">
                <a:extLst>
                  <a:ext uri="{FF2B5EF4-FFF2-40B4-BE49-F238E27FC236}">
                    <a16:creationId xmlns:a16="http://schemas.microsoft.com/office/drawing/2014/main" id="{A7BFA037-7242-4FC5-975C-A8DDC579F7F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28" name="矩形 227">
                <a:extLst>
                  <a:ext uri="{FF2B5EF4-FFF2-40B4-BE49-F238E27FC236}">
                    <a16:creationId xmlns:a16="http://schemas.microsoft.com/office/drawing/2014/main" id="{7B5DD28D-08CB-4C29-9321-2A068AF87E0E}"/>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29" name="矩形 228">
                <a:extLst>
                  <a:ext uri="{FF2B5EF4-FFF2-40B4-BE49-F238E27FC236}">
                    <a16:creationId xmlns:a16="http://schemas.microsoft.com/office/drawing/2014/main" id="{19E30F64-ACE9-4FCB-A6DE-8F6EDECB383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30" name="矩形 229">
                <a:extLst>
                  <a:ext uri="{FF2B5EF4-FFF2-40B4-BE49-F238E27FC236}">
                    <a16:creationId xmlns:a16="http://schemas.microsoft.com/office/drawing/2014/main" id="{BBE2006F-2D0F-45C6-9C65-1B491D2820C0}"/>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31" name="矩形 230">
                <a:extLst>
                  <a:ext uri="{FF2B5EF4-FFF2-40B4-BE49-F238E27FC236}">
                    <a16:creationId xmlns:a16="http://schemas.microsoft.com/office/drawing/2014/main" id="{6FE386A1-8EB2-47AC-80DC-DFD49BE14656}"/>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32" name="矩形 231">
                <a:extLst>
                  <a:ext uri="{FF2B5EF4-FFF2-40B4-BE49-F238E27FC236}">
                    <a16:creationId xmlns:a16="http://schemas.microsoft.com/office/drawing/2014/main" id="{BBAF9048-FF0B-4E9E-B521-1561753C8F06}"/>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33" name="矩形 232">
                <a:extLst>
                  <a:ext uri="{FF2B5EF4-FFF2-40B4-BE49-F238E27FC236}">
                    <a16:creationId xmlns:a16="http://schemas.microsoft.com/office/drawing/2014/main" id="{7E5EF6A7-2982-449D-B9F5-D5063D28ECCC}"/>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34" name="矩形 233">
                <a:extLst>
                  <a:ext uri="{FF2B5EF4-FFF2-40B4-BE49-F238E27FC236}">
                    <a16:creationId xmlns:a16="http://schemas.microsoft.com/office/drawing/2014/main" id="{A9BE5E12-753D-41F6-93B3-CB38F8E3092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35" name="矩形 234">
                <a:extLst>
                  <a:ext uri="{FF2B5EF4-FFF2-40B4-BE49-F238E27FC236}">
                    <a16:creationId xmlns:a16="http://schemas.microsoft.com/office/drawing/2014/main" id="{ACEB04FC-F1A1-480D-9F63-1F6B2654AB8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36" name="矩形 235">
                <a:extLst>
                  <a:ext uri="{FF2B5EF4-FFF2-40B4-BE49-F238E27FC236}">
                    <a16:creationId xmlns:a16="http://schemas.microsoft.com/office/drawing/2014/main" id="{E41BEF34-8FA9-48CC-BE99-54513C6AE21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37" name="矩形 236">
                <a:extLst>
                  <a:ext uri="{FF2B5EF4-FFF2-40B4-BE49-F238E27FC236}">
                    <a16:creationId xmlns:a16="http://schemas.microsoft.com/office/drawing/2014/main" id="{7954AD63-3D6F-4D05-B2CD-95905CD0CCCF}"/>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38" name="矩形 237">
                <a:extLst>
                  <a:ext uri="{FF2B5EF4-FFF2-40B4-BE49-F238E27FC236}">
                    <a16:creationId xmlns:a16="http://schemas.microsoft.com/office/drawing/2014/main" id="{7B5095A7-8CD2-4912-99AD-0DF5D662031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39" name="矩形 238">
                <a:extLst>
                  <a:ext uri="{FF2B5EF4-FFF2-40B4-BE49-F238E27FC236}">
                    <a16:creationId xmlns:a16="http://schemas.microsoft.com/office/drawing/2014/main" id="{0B775621-7B31-42F7-B13C-EBBD0848A0EB}"/>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40" name="矩形 239">
                <a:extLst>
                  <a:ext uri="{FF2B5EF4-FFF2-40B4-BE49-F238E27FC236}">
                    <a16:creationId xmlns:a16="http://schemas.microsoft.com/office/drawing/2014/main" id="{0CA75BEA-F188-4412-B468-455EEEE0F47F}"/>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41" name="矩形 240">
                <a:extLst>
                  <a:ext uri="{FF2B5EF4-FFF2-40B4-BE49-F238E27FC236}">
                    <a16:creationId xmlns:a16="http://schemas.microsoft.com/office/drawing/2014/main" id="{C8234D1E-4E65-4759-B400-042A4510C65B}"/>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42" name="矩形 241">
                <a:extLst>
                  <a:ext uri="{FF2B5EF4-FFF2-40B4-BE49-F238E27FC236}">
                    <a16:creationId xmlns:a16="http://schemas.microsoft.com/office/drawing/2014/main" id="{462CE0B8-7779-431C-A8C1-F69690581FB8}"/>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43" name="矩形 242">
                <a:extLst>
                  <a:ext uri="{FF2B5EF4-FFF2-40B4-BE49-F238E27FC236}">
                    <a16:creationId xmlns:a16="http://schemas.microsoft.com/office/drawing/2014/main" id="{95D3A9FC-C1B9-4AC0-8F5A-E4F13F66A5C6}"/>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44" name="矩形 243">
                <a:extLst>
                  <a:ext uri="{FF2B5EF4-FFF2-40B4-BE49-F238E27FC236}">
                    <a16:creationId xmlns:a16="http://schemas.microsoft.com/office/drawing/2014/main" id="{B825CC77-9162-47D3-A74F-DD509DF946FC}"/>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45" name="矩形 244">
                <a:extLst>
                  <a:ext uri="{FF2B5EF4-FFF2-40B4-BE49-F238E27FC236}">
                    <a16:creationId xmlns:a16="http://schemas.microsoft.com/office/drawing/2014/main" id="{1BE36F76-1412-4E96-8E52-0D47D9210DB8}"/>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46" name="矩形 245">
                <a:extLst>
                  <a:ext uri="{FF2B5EF4-FFF2-40B4-BE49-F238E27FC236}">
                    <a16:creationId xmlns:a16="http://schemas.microsoft.com/office/drawing/2014/main" id="{AD4E2A0A-406C-4496-990E-F86BB2855976}"/>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47" name="矩形 246">
                <a:extLst>
                  <a:ext uri="{FF2B5EF4-FFF2-40B4-BE49-F238E27FC236}">
                    <a16:creationId xmlns:a16="http://schemas.microsoft.com/office/drawing/2014/main" id="{AA05B86B-94FE-45CB-87D3-42E31D03EF2A}"/>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48" name="矩形 247">
                <a:extLst>
                  <a:ext uri="{FF2B5EF4-FFF2-40B4-BE49-F238E27FC236}">
                    <a16:creationId xmlns:a16="http://schemas.microsoft.com/office/drawing/2014/main" id="{E0207250-197F-45BB-83C7-6A1F4668A67A}"/>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49" name="矩形 248">
                <a:extLst>
                  <a:ext uri="{FF2B5EF4-FFF2-40B4-BE49-F238E27FC236}">
                    <a16:creationId xmlns:a16="http://schemas.microsoft.com/office/drawing/2014/main" id="{26335983-D3AB-4750-A217-B329C07056BD}"/>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grpSp>
        <p:grpSp>
          <p:nvGrpSpPr>
            <p:cNvPr id="11" name="组合 10">
              <a:extLst>
                <a:ext uri="{FF2B5EF4-FFF2-40B4-BE49-F238E27FC236}">
                  <a16:creationId xmlns:a16="http://schemas.microsoft.com/office/drawing/2014/main" id="{3D6AE57F-16A6-4DAC-B77D-D4C4E8C07FF6}"/>
                </a:ext>
              </a:extLst>
            </p:cNvPr>
            <p:cNvGrpSpPr/>
            <p:nvPr/>
          </p:nvGrpSpPr>
          <p:grpSpPr>
            <a:xfrm>
              <a:off x="231237" y="1916891"/>
              <a:ext cx="11729526" cy="295422"/>
              <a:chOff x="231237" y="358628"/>
              <a:chExt cx="11729526" cy="295422"/>
            </a:xfrm>
          </p:grpSpPr>
          <p:sp>
            <p:nvSpPr>
              <p:cNvPr id="204" name="矩形 203">
                <a:extLst>
                  <a:ext uri="{FF2B5EF4-FFF2-40B4-BE49-F238E27FC236}">
                    <a16:creationId xmlns:a16="http://schemas.microsoft.com/office/drawing/2014/main" id="{81DAC7BD-7869-4B70-B364-6038260DAF78}"/>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05" name="矩形 204">
                <a:extLst>
                  <a:ext uri="{FF2B5EF4-FFF2-40B4-BE49-F238E27FC236}">
                    <a16:creationId xmlns:a16="http://schemas.microsoft.com/office/drawing/2014/main" id="{332B19C4-E027-4323-A386-4985B463976F}"/>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06" name="矩形 205">
                <a:extLst>
                  <a:ext uri="{FF2B5EF4-FFF2-40B4-BE49-F238E27FC236}">
                    <a16:creationId xmlns:a16="http://schemas.microsoft.com/office/drawing/2014/main" id="{0D575E81-3663-4B91-AF1C-1A2000748E24}"/>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07" name="矩形 206">
                <a:extLst>
                  <a:ext uri="{FF2B5EF4-FFF2-40B4-BE49-F238E27FC236}">
                    <a16:creationId xmlns:a16="http://schemas.microsoft.com/office/drawing/2014/main" id="{9B291643-B756-4D60-9B10-EFEC7284E852}"/>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08" name="矩形 207">
                <a:extLst>
                  <a:ext uri="{FF2B5EF4-FFF2-40B4-BE49-F238E27FC236}">
                    <a16:creationId xmlns:a16="http://schemas.microsoft.com/office/drawing/2014/main" id="{3281DB5C-E26C-4805-9544-A5D63079F30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09" name="矩形 208">
                <a:extLst>
                  <a:ext uri="{FF2B5EF4-FFF2-40B4-BE49-F238E27FC236}">
                    <a16:creationId xmlns:a16="http://schemas.microsoft.com/office/drawing/2014/main" id="{72DDBA36-6DD5-4C81-AB14-8CDF96582A55}"/>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10" name="矩形 209">
                <a:extLst>
                  <a:ext uri="{FF2B5EF4-FFF2-40B4-BE49-F238E27FC236}">
                    <a16:creationId xmlns:a16="http://schemas.microsoft.com/office/drawing/2014/main" id="{0219A6EE-66D2-4765-BE89-558088F44971}"/>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11" name="矩形 210">
                <a:extLst>
                  <a:ext uri="{FF2B5EF4-FFF2-40B4-BE49-F238E27FC236}">
                    <a16:creationId xmlns:a16="http://schemas.microsoft.com/office/drawing/2014/main" id="{E249FEA6-92D1-48AA-B8DB-621C038C15E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12" name="矩形 211">
                <a:extLst>
                  <a:ext uri="{FF2B5EF4-FFF2-40B4-BE49-F238E27FC236}">
                    <a16:creationId xmlns:a16="http://schemas.microsoft.com/office/drawing/2014/main" id="{07EE54B1-4AAE-403B-9593-4444721253AC}"/>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13" name="矩形 212">
                <a:extLst>
                  <a:ext uri="{FF2B5EF4-FFF2-40B4-BE49-F238E27FC236}">
                    <a16:creationId xmlns:a16="http://schemas.microsoft.com/office/drawing/2014/main" id="{A4C69F83-AB04-4A46-93E2-710C724F478F}"/>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14" name="矩形 213">
                <a:extLst>
                  <a:ext uri="{FF2B5EF4-FFF2-40B4-BE49-F238E27FC236}">
                    <a16:creationId xmlns:a16="http://schemas.microsoft.com/office/drawing/2014/main" id="{45C1921F-D5D5-4A26-AD26-76BA0B54892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15" name="矩形 214">
                <a:extLst>
                  <a:ext uri="{FF2B5EF4-FFF2-40B4-BE49-F238E27FC236}">
                    <a16:creationId xmlns:a16="http://schemas.microsoft.com/office/drawing/2014/main" id="{C7F69226-EDB8-42AC-846F-9B8BD57714B0}"/>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16" name="矩形 215">
                <a:extLst>
                  <a:ext uri="{FF2B5EF4-FFF2-40B4-BE49-F238E27FC236}">
                    <a16:creationId xmlns:a16="http://schemas.microsoft.com/office/drawing/2014/main" id="{B0321AEF-92D9-410A-B6B7-2341A7F0CA3F}"/>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17" name="矩形 216">
                <a:extLst>
                  <a:ext uri="{FF2B5EF4-FFF2-40B4-BE49-F238E27FC236}">
                    <a16:creationId xmlns:a16="http://schemas.microsoft.com/office/drawing/2014/main" id="{65B0F338-70B7-4ACB-9C88-3CB4675B3D14}"/>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18" name="矩形 217">
                <a:extLst>
                  <a:ext uri="{FF2B5EF4-FFF2-40B4-BE49-F238E27FC236}">
                    <a16:creationId xmlns:a16="http://schemas.microsoft.com/office/drawing/2014/main" id="{7B6DBB05-F533-4956-9799-5CF2E6DB7D0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19" name="矩形 218">
                <a:extLst>
                  <a:ext uri="{FF2B5EF4-FFF2-40B4-BE49-F238E27FC236}">
                    <a16:creationId xmlns:a16="http://schemas.microsoft.com/office/drawing/2014/main" id="{7A2E1C0F-4712-4794-81B4-ED7B3EB684B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20" name="矩形 219">
                <a:extLst>
                  <a:ext uri="{FF2B5EF4-FFF2-40B4-BE49-F238E27FC236}">
                    <a16:creationId xmlns:a16="http://schemas.microsoft.com/office/drawing/2014/main" id="{7ED10C72-FF39-4C36-8305-E0292C3C28F8}"/>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21" name="矩形 220">
                <a:extLst>
                  <a:ext uri="{FF2B5EF4-FFF2-40B4-BE49-F238E27FC236}">
                    <a16:creationId xmlns:a16="http://schemas.microsoft.com/office/drawing/2014/main" id="{0DEC66E8-EBEB-439A-8FB5-B83BD8C4AB98}"/>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22" name="矩形 221">
                <a:extLst>
                  <a:ext uri="{FF2B5EF4-FFF2-40B4-BE49-F238E27FC236}">
                    <a16:creationId xmlns:a16="http://schemas.microsoft.com/office/drawing/2014/main" id="{90C307A7-8BFF-476E-AAC9-F419FCE88273}"/>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23" name="矩形 222">
                <a:extLst>
                  <a:ext uri="{FF2B5EF4-FFF2-40B4-BE49-F238E27FC236}">
                    <a16:creationId xmlns:a16="http://schemas.microsoft.com/office/drawing/2014/main" id="{249551FC-A643-4D5C-ABE3-B0E163081807}"/>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24" name="矩形 223">
                <a:extLst>
                  <a:ext uri="{FF2B5EF4-FFF2-40B4-BE49-F238E27FC236}">
                    <a16:creationId xmlns:a16="http://schemas.microsoft.com/office/drawing/2014/main" id="{FB3F647B-368B-42BD-9FD4-4247E1A5099C}"/>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25" name="矩形 224">
                <a:extLst>
                  <a:ext uri="{FF2B5EF4-FFF2-40B4-BE49-F238E27FC236}">
                    <a16:creationId xmlns:a16="http://schemas.microsoft.com/office/drawing/2014/main" id="{49716543-F01C-435F-9A53-43079B43AFBF}"/>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26" name="矩形 225">
                <a:extLst>
                  <a:ext uri="{FF2B5EF4-FFF2-40B4-BE49-F238E27FC236}">
                    <a16:creationId xmlns:a16="http://schemas.microsoft.com/office/drawing/2014/main" id="{46929F08-6ECA-445A-9FCC-5E759B419C27}"/>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grpSp>
        <p:grpSp>
          <p:nvGrpSpPr>
            <p:cNvPr id="12" name="组合 11">
              <a:extLst>
                <a:ext uri="{FF2B5EF4-FFF2-40B4-BE49-F238E27FC236}">
                  <a16:creationId xmlns:a16="http://schemas.microsoft.com/office/drawing/2014/main" id="{527E4C9E-53F1-4AE5-AD8F-4A7A5AF4AEF8}"/>
                </a:ext>
              </a:extLst>
            </p:cNvPr>
            <p:cNvGrpSpPr/>
            <p:nvPr/>
          </p:nvGrpSpPr>
          <p:grpSpPr>
            <a:xfrm>
              <a:off x="231237" y="2461712"/>
              <a:ext cx="11729526" cy="295422"/>
              <a:chOff x="231237" y="358628"/>
              <a:chExt cx="11729526" cy="295422"/>
            </a:xfrm>
          </p:grpSpPr>
          <p:sp>
            <p:nvSpPr>
              <p:cNvPr id="181" name="矩形 180">
                <a:extLst>
                  <a:ext uri="{FF2B5EF4-FFF2-40B4-BE49-F238E27FC236}">
                    <a16:creationId xmlns:a16="http://schemas.microsoft.com/office/drawing/2014/main" id="{604660D7-DBE3-4B57-9A9C-3A879CA28CB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82" name="矩形 181">
                <a:extLst>
                  <a:ext uri="{FF2B5EF4-FFF2-40B4-BE49-F238E27FC236}">
                    <a16:creationId xmlns:a16="http://schemas.microsoft.com/office/drawing/2014/main" id="{7E0D1923-263D-4C7F-BA70-16347D955659}"/>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83" name="矩形 182">
                <a:extLst>
                  <a:ext uri="{FF2B5EF4-FFF2-40B4-BE49-F238E27FC236}">
                    <a16:creationId xmlns:a16="http://schemas.microsoft.com/office/drawing/2014/main" id="{FA522454-7FCA-40B6-9F94-037CA60AFFD4}"/>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84" name="矩形 183">
                <a:extLst>
                  <a:ext uri="{FF2B5EF4-FFF2-40B4-BE49-F238E27FC236}">
                    <a16:creationId xmlns:a16="http://schemas.microsoft.com/office/drawing/2014/main" id="{5782D104-52E6-4A24-BBE2-ACD47099FF73}"/>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85" name="矩形 184">
                <a:extLst>
                  <a:ext uri="{FF2B5EF4-FFF2-40B4-BE49-F238E27FC236}">
                    <a16:creationId xmlns:a16="http://schemas.microsoft.com/office/drawing/2014/main" id="{FC1B5231-31A3-4FD2-B661-6606E5EB2621}"/>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86" name="矩形 185">
                <a:extLst>
                  <a:ext uri="{FF2B5EF4-FFF2-40B4-BE49-F238E27FC236}">
                    <a16:creationId xmlns:a16="http://schemas.microsoft.com/office/drawing/2014/main" id="{2380A9BE-DB6F-4461-AC3B-DF6383187B56}"/>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87" name="矩形 186">
                <a:extLst>
                  <a:ext uri="{FF2B5EF4-FFF2-40B4-BE49-F238E27FC236}">
                    <a16:creationId xmlns:a16="http://schemas.microsoft.com/office/drawing/2014/main" id="{FE44BF6E-94E4-47E9-8527-F42160B0FBCB}"/>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88" name="矩形 187">
                <a:extLst>
                  <a:ext uri="{FF2B5EF4-FFF2-40B4-BE49-F238E27FC236}">
                    <a16:creationId xmlns:a16="http://schemas.microsoft.com/office/drawing/2014/main" id="{0B486C66-90B0-4920-A4C5-7BE4AB237A29}"/>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89" name="矩形 188">
                <a:extLst>
                  <a:ext uri="{FF2B5EF4-FFF2-40B4-BE49-F238E27FC236}">
                    <a16:creationId xmlns:a16="http://schemas.microsoft.com/office/drawing/2014/main" id="{1BDA8B02-C459-48D0-8BCA-5D47B5F07B10}"/>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90" name="矩形 189">
                <a:extLst>
                  <a:ext uri="{FF2B5EF4-FFF2-40B4-BE49-F238E27FC236}">
                    <a16:creationId xmlns:a16="http://schemas.microsoft.com/office/drawing/2014/main" id="{D61A9AF6-1166-4F38-B972-8DE6FCF4915D}"/>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91" name="矩形 190">
                <a:extLst>
                  <a:ext uri="{FF2B5EF4-FFF2-40B4-BE49-F238E27FC236}">
                    <a16:creationId xmlns:a16="http://schemas.microsoft.com/office/drawing/2014/main" id="{BF303DE5-4CD2-4FBE-A039-88D149081546}"/>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92" name="矩形 191">
                <a:extLst>
                  <a:ext uri="{FF2B5EF4-FFF2-40B4-BE49-F238E27FC236}">
                    <a16:creationId xmlns:a16="http://schemas.microsoft.com/office/drawing/2014/main" id="{2D131A07-EC3E-4C24-BB51-98CA00CCA253}"/>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93" name="矩形 192">
                <a:extLst>
                  <a:ext uri="{FF2B5EF4-FFF2-40B4-BE49-F238E27FC236}">
                    <a16:creationId xmlns:a16="http://schemas.microsoft.com/office/drawing/2014/main" id="{71CCEC38-ABA3-4BA6-85E6-714440621D70}"/>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94" name="矩形 193">
                <a:extLst>
                  <a:ext uri="{FF2B5EF4-FFF2-40B4-BE49-F238E27FC236}">
                    <a16:creationId xmlns:a16="http://schemas.microsoft.com/office/drawing/2014/main" id="{96D8511F-756F-423E-9A60-B06D76CE9DEB}"/>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95" name="矩形 194">
                <a:extLst>
                  <a:ext uri="{FF2B5EF4-FFF2-40B4-BE49-F238E27FC236}">
                    <a16:creationId xmlns:a16="http://schemas.microsoft.com/office/drawing/2014/main" id="{33C11E46-1890-4E1D-9B3E-6827EEB9F0F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96" name="矩形 195">
                <a:extLst>
                  <a:ext uri="{FF2B5EF4-FFF2-40B4-BE49-F238E27FC236}">
                    <a16:creationId xmlns:a16="http://schemas.microsoft.com/office/drawing/2014/main" id="{1FB921DE-20FA-4B10-B3B4-F826512B51A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97" name="矩形 196">
                <a:extLst>
                  <a:ext uri="{FF2B5EF4-FFF2-40B4-BE49-F238E27FC236}">
                    <a16:creationId xmlns:a16="http://schemas.microsoft.com/office/drawing/2014/main" id="{47CBFF94-D9C8-474D-9EB5-100EC634594C}"/>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98" name="矩形 197">
                <a:extLst>
                  <a:ext uri="{FF2B5EF4-FFF2-40B4-BE49-F238E27FC236}">
                    <a16:creationId xmlns:a16="http://schemas.microsoft.com/office/drawing/2014/main" id="{EF568E79-34DE-4113-87C0-8C21906989E9}"/>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99" name="矩形 198">
                <a:extLst>
                  <a:ext uri="{FF2B5EF4-FFF2-40B4-BE49-F238E27FC236}">
                    <a16:creationId xmlns:a16="http://schemas.microsoft.com/office/drawing/2014/main" id="{9E25C5F8-D0B7-4BD2-A04A-1F0EFD1FE135}"/>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00" name="矩形 199">
                <a:extLst>
                  <a:ext uri="{FF2B5EF4-FFF2-40B4-BE49-F238E27FC236}">
                    <a16:creationId xmlns:a16="http://schemas.microsoft.com/office/drawing/2014/main" id="{F2DD63CD-F030-47E4-8F82-24431FED996B}"/>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01" name="矩形 200">
                <a:extLst>
                  <a:ext uri="{FF2B5EF4-FFF2-40B4-BE49-F238E27FC236}">
                    <a16:creationId xmlns:a16="http://schemas.microsoft.com/office/drawing/2014/main" id="{43E38CD6-35CA-473B-8DE9-501F5E28471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02" name="矩形 201">
                <a:extLst>
                  <a:ext uri="{FF2B5EF4-FFF2-40B4-BE49-F238E27FC236}">
                    <a16:creationId xmlns:a16="http://schemas.microsoft.com/office/drawing/2014/main" id="{FC8F6010-2919-4B59-97DB-324D1564C21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03" name="矩形 202">
                <a:extLst>
                  <a:ext uri="{FF2B5EF4-FFF2-40B4-BE49-F238E27FC236}">
                    <a16:creationId xmlns:a16="http://schemas.microsoft.com/office/drawing/2014/main" id="{D1311E3A-E480-4B48-B3C4-9627CFF7388C}"/>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grpSp>
        <p:grpSp>
          <p:nvGrpSpPr>
            <p:cNvPr id="13" name="组合 12">
              <a:extLst>
                <a:ext uri="{FF2B5EF4-FFF2-40B4-BE49-F238E27FC236}">
                  <a16:creationId xmlns:a16="http://schemas.microsoft.com/office/drawing/2014/main" id="{3F7E29C9-970E-40FB-B042-5B085A62AE1B}"/>
                </a:ext>
              </a:extLst>
            </p:cNvPr>
            <p:cNvGrpSpPr/>
            <p:nvPr/>
          </p:nvGrpSpPr>
          <p:grpSpPr>
            <a:xfrm>
              <a:off x="231237" y="3006533"/>
              <a:ext cx="11729526" cy="295422"/>
              <a:chOff x="231237" y="358628"/>
              <a:chExt cx="11729526" cy="295422"/>
            </a:xfrm>
          </p:grpSpPr>
          <p:sp>
            <p:nvSpPr>
              <p:cNvPr id="158" name="矩形 157">
                <a:extLst>
                  <a:ext uri="{FF2B5EF4-FFF2-40B4-BE49-F238E27FC236}">
                    <a16:creationId xmlns:a16="http://schemas.microsoft.com/office/drawing/2014/main" id="{FC0B8F86-422E-4E6F-8F60-0330DB5C4F2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59" name="矩形 158">
                <a:extLst>
                  <a:ext uri="{FF2B5EF4-FFF2-40B4-BE49-F238E27FC236}">
                    <a16:creationId xmlns:a16="http://schemas.microsoft.com/office/drawing/2014/main" id="{7DDA624E-1045-42BD-BD89-ABA9B7DC9FAF}"/>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60" name="矩形 159">
                <a:extLst>
                  <a:ext uri="{FF2B5EF4-FFF2-40B4-BE49-F238E27FC236}">
                    <a16:creationId xmlns:a16="http://schemas.microsoft.com/office/drawing/2014/main" id="{3D739C47-81EA-4ABA-80A3-618FFF30A668}"/>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61" name="矩形 160">
                <a:extLst>
                  <a:ext uri="{FF2B5EF4-FFF2-40B4-BE49-F238E27FC236}">
                    <a16:creationId xmlns:a16="http://schemas.microsoft.com/office/drawing/2014/main" id="{9254A5D9-E5D8-404F-A97E-8006CC6F4D05}"/>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62" name="矩形 161">
                <a:extLst>
                  <a:ext uri="{FF2B5EF4-FFF2-40B4-BE49-F238E27FC236}">
                    <a16:creationId xmlns:a16="http://schemas.microsoft.com/office/drawing/2014/main" id="{9D1E53BA-07B1-468F-AF48-B43A9A9766A2}"/>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63" name="矩形 162">
                <a:extLst>
                  <a:ext uri="{FF2B5EF4-FFF2-40B4-BE49-F238E27FC236}">
                    <a16:creationId xmlns:a16="http://schemas.microsoft.com/office/drawing/2014/main" id="{FA514CFD-5823-40EE-90EE-3D3D01FD17B9}"/>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64" name="矩形 163">
                <a:extLst>
                  <a:ext uri="{FF2B5EF4-FFF2-40B4-BE49-F238E27FC236}">
                    <a16:creationId xmlns:a16="http://schemas.microsoft.com/office/drawing/2014/main" id="{7832C7D1-4D88-4F4A-8EC0-939FEEFF0690}"/>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65" name="矩形 164">
                <a:extLst>
                  <a:ext uri="{FF2B5EF4-FFF2-40B4-BE49-F238E27FC236}">
                    <a16:creationId xmlns:a16="http://schemas.microsoft.com/office/drawing/2014/main" id="{38CFF0E7-CA0A-49C7-969C-C3AABC278BE9}"/>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66" name="矩形 165">
                <a:extLst>
                  <a:ext uri="{FF2B5EF4-FFF2-40B4-BE49-F238E27FC236}">
                    <a16:creationId xmlns:a16="http://schemas.microsoft.com/office/drawing/2014/main" id="{39C54AFD-F300-4554-BB7A-B7B6877C0FA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67" name="矩形 166">
                <a:extLst>
                  <a:ext uri="{FF2B5EF4-FFF2-40B4-BE49-F238E27FC236}">
                    <a16:creationId xmlns:a16="http://schemas.microsoft.com/office/drawing/2014/main" id="{A6AF5855-E641-4A0E-ADD6-52441356A184}"/>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68" name="矩形 167">
                <a:extLst>
                  <a:ext uri="{FF2B5EF4-FFF2-40B4-BE49-F238E27FC236}">
                    <a16:creationId xmlns:a16="http://schemas.microsoft.com/office/drawing/2014/main" id="{D67ED910-D6EC-4A81-869D-3EF251022B7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69" name="矩形 168">
                <a:extLst>
                  <a:ext uri="{FF2B5EF4-FFF2-40B4-BE49-F238E27FC236}">
                    <a16:creationId xmlns:a16="http://schemas.microsoft.com/office/drawing/2014/main" id="{3836F420-E038-449D-9898-74F9F08F8CA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70" name="矩形 169">
                <a:extLst>
                  <a:ext uri="{FF2B5EF4-FFF2-40B4-BE49-F238E27FC236}">
                    <a16:creationId xmlns:a16="http://schemas.microsoft.com/office/drawing/2014/main" id="{102714EF-F121-4A05-BEC2-9CD07BA7FA0A}"/>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71" name="矩形 170">
                <a:extLst>
                  <a:ext uri="{FF2B5EF4-FFF2-40B4-BE49-F238E27FC236}">
                    <a16:creationId xmlns:a16="http://schemas.microsoft.com/office/drawing/2014/main" id="{AAD80A71-4BAE-4A83-B3BA-DB2C74A88B10}"/>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72" name="矩形 171">
                <a:extLst>
                  <a:ext uri="{FF2B5EF4-FFF2-40B4-BE49-F238E27FC236}">
                    <a16:creationId xmlns:a16="http://schemas.microsoft.com/office/drawing/2014/main" id="{7FAB0AE2-7E37-479C-B7D8-ECD9935A98AC}"/>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73" name="矩形 172">
                <a:extLst>
                  <a:ext uri="{FF2B5EF4-FFF2-40B4-BE49-F238E27FC236}">
                    <a16:creationId xmlns:a16="http://schemas.microsoft.com/office/drawing/2014/main" id="{5F80EF8E-8D55-40FE-A7F9-3A732B595B4E}"/>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74" name="矩形 173">
                <a:extLst>
                  <a:ext uri="{FF2B5EF4-FFF2-40B4-BE49-F238E27FC236}">
                    <a16:creationId xmlns:a16="http://schemas.microsoft.com/office/drawing/2014/main" id="{E0B987B6-484B-4425-B32B-BB72ABFB0EB5}"/>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75" name="矩形 174">
                <a:extLst>
                  <a:ext uri="{FF2B5EF4-FFF2-40B4-BE49-F238E27FC236}">
                    <a16:creationId xmlns:a16="http://schemas.microsoft.com/office/drawing/2014/main" id="{8E72DD5B-2B0A-4B72-BA9B-67B649049DDF}"/>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76" name="矩形 175">
                <a:extLst>
                  <a:ext uri="{FF2B5EF4-FFF2-40B4-BE49-F238E27FC236}">
                    <a16:creationId xmlns:a16="http://schemas.microsoft.com/office/drawing/2014/main" id="{1318FE78-8F6C-4123-A61E-DFB00AF7FC41}"/>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77" name="矩形 176">
                <a:extLst>
                  <a:ext uri="{FF2B5EF4-FFF2-40B4-BE49-F238E27FC236}">
                    <a16:creationId xmlns:a16="http://schemas.microsoft.com/office/drawing/2014/main" id="{B8505F5C-453B-4DDD-A042-00BBC4CCA81D}"/>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78" name="矩形 177">
                <a:extLst>
                  <a:ext uri="{FF2B5EF4-FFF2-40B4-BE49-F238E27FC236}">
                    <a16:creationId xmlns:a16="http://schemas.microsoft.com/office/drawing/2014/main" id="{879B06C9-5786-4E1D-BCCB-9C37FA997806}"/>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79" name="矩形 178">
                <a:extLst>
                  <a:ext uri="{FF2B5EF4-FFF2-40B4-BE49-F238E27FC236}">
                    <a16:creationId xmlns:a16="http://schemas.microsoft.com/office/drawing/2014/main" id="{62B8C465-72E4-4811-8793-CA662A703428}"/>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80" name="矩形 179">
                <a:extLst>
                  <a:ext uri="{FF2B5EF4-FFF2-40B4-BE49-F238E27FC236}">
                    <a16:creationId xmlns:a16="http://schemas.microsoft.com/office/drawing/2014/main" id="{2B700224-AD7C-4AD6-B3F7-A1931E712C50}"/>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grpSp>
        <p:grpSp>
          <p:nvGrpSpPr>
            <p:cNvPr id="14" name="组合 13">
              <a:extLst>
                <a:ext uri="{FF2B5EF4-FFF2-40B4-BE49-F238E27FC236}">
                  <a16:creationId xmlns:a16="http://schemas.microsoft.com/office/drawing/2014/main" id="{99242812-3A63-436A-BE66-511F94B3BA3B}"/>
                </a:ext>
              </a:extLst>
            </p:cNvPr>
            <p:cNvGrpSpPr/>
            <p:nvPr/>
          </p:nvGrpSpPr>
          <p:grpSpPr>
            <a:xfrm>
              <a:off x="231237" y="3551354"/>
              <a:ext cx="11729526" cy="295422"/>
              <a:chOff x="231237" y="358628"/>
              <a:chExt cx="11729526" cy="295422"/>
            </a:xfrm>
          </p:grpSpPr>
          <p:sp>
            <p:nvSpPr>
              <p:cNvPr id="135" name="矩形 134">
                <a:extLst>
                  <a:ext uri="{FF2B5EF4-FFF2-40B4-BE49-F238E27FC236}">
                    <a16:creationId xmlns:a16="http://schemas.microsoft.com/office/drawing/2014/main" id="{50EC3D4A-31CE-49CB-AA6D-A57FAAD0DE1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36" name="矩形 135">
                <a:extLst>
                  <a:ext uri="{FF2B5EF4-FFF2-40B4-BE49-F238E27FC236}">
                    <a16:creationId xmlns:a16="http://schemas.microsoft.com/office/drawing/2014/main" id="{1181DBB3-D616-4C3E-998C-330675B27BD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37" name="矩形 136">
                <a:extLst>
                  <a:ext uri="{FF2B5EF4-FFF2-40B4-BE49-F238E27FC236}">
                    <a16:creationId xmlns:a16="http://schemas.microsoft.com/office/drawing/2014/main" id="{34609B79-B042-449A-AED0-9A075018F043}"/>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38" name="矩形 137">
                <a:extLst>
                  <a:ext uri="{FF2B5EF4-FFF2-40B4-BE49-F238E27FC236}">
                    <a16:creationId xmlns:a16="http://schemas.microsoft.com/office/drawing/2014/main" id="{72A6E7C3-C8FD-4A37-A3A2-E74E0CEBDC37}"/>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39" name="矩形 138">
                <a:extLst>
                  <a:ext uri="{FF2B5EF4-FFF2-40B4-BE49-F238E27FC236}">
                    <a16:creationId xmlns:a16="http://schemas.microsoft.com/office/drawing/2014/main" id="{0E51D7DC-D5FB-4FF6-909E-96A4D14FF9C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40" name="矩形 139">
                <a:extLst>
                  <a:ext uri="{FF2B5EF4-FFF2-40B4-BE49-F238E27FC236}">
                    <a16:creationId xmlns:a16="http://schemas.microsoft.com/office/drawing/2014/main" id="{1828774B-F3F7-46AF-9C8A-975FBF516B1A}"/>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41" name="矩形 140">
                <a:extLst>
                  <a:ext uri="{FF2B5EF4-FFF2-40B4-BE49-F238E27FC236}">
                    <a16:creationId xmlns:a16="http://schemas.microsoft.com/office/drawing/2014/main" id="{75F89A6D-E65F-42A6-BE93-358202308B44}"/>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42" name="矩形 141">
                <a:extLst>
                  <a:ext uri="{FF2B5EF4-FFF2-40B4-BE49-F238E27FC236}">
                    <a16:creationId xmlns:a16="http://schemas.microsoft.com/office/drawing/2014/main" id="{09969964-7250-4592-BD30-2B03D18D844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43" name="矩形 142">
                <a:extLst>
                  <a:ext uri="{FF2B5EF4-FFF2-40B4-BE49-F238E27FC236}">
                    <a16:creationId xmlns:a16="http://schemas.microsoft.com/office/drawing/2014/main" id="{A2BC26B8-7A3B-4FFE-A5E3-B071C601E79B}"/>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44" name="矩形 143">
                <a:extLst>
                  <a:ext uri="{FF2B5EF4-FFF2-40B4-BE49-F238E27FC236}">
                    <a16:creationId xmlns:a16="http://schemas.microsoft.com/office/drawing/2014/main" id="{962BFC96-AC9E-4C23-A797-B416660E2D45}"/>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45" name="矩形 144">
                <a:extLst>
                  <a:ext uri="{FF2B5EF4-FFF2-40B4-BE49-F238E27FC236}">
                    <a16:creationId xmlns:a16="http://schemas.microsoft.com/office/drawing/2014/main" id="{CB30D327-5D53-4103-B011-16C41E5BA65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46" name="矩形 145">
                <a:extLst>
                  <a:ext uri="{FF2B5EF4-FFF2-40B4-BE49-F238E27FC236}">
                    <a16:creationId xmlns:a16="http://schemas.microsoft.com/office/drawing/2014/main" id="{D9964D41-D742-4EA0-B9B2-2287FEB6FA7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47" name="矩形 146">
                <a:extLst>
                  <a:ext uri="{FF2B5EF4-FFF2-40B4-BE49-F238E27FC236}">
                    <a16:creationId xmlns:a16="http://schemas.microsoft.com/office/drawing/2014/main" id="{B8ABB396-86B5-4CF0-9742-D651C9C21E84}"/>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48" name="矩形 147">
                <a:extLst>
                  <a:ext uri="{FF2B5EF4-FFF2-40B4-BE49-F238E27FC236}">
                    <a16:creationId xmlns:a16="http://schemas.microsoft.com/office/drawing/2014/main" id="{6CAB7DFB-1E85-4D96-9739-6C17F3EE7AA5}"/>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49" name="矩形 148">
                <a:extLst>
                  <a:ext uri="{FF2B5EF4-FFF2-40B4-BE49-F238E27FC236}">
                    <a16:creationId xmlns:a16="http://schemas.microsoft.com/office/drawing/2014/main" id="{EBC52F68-0196-4B64-9CAB-51D9AA42A016}"/>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50" name="矩形 149">
                <a:extLst>
                  <a:ext uri="{FF2B5EF4-FFF2-40B4-BE49-F238E27FC236}">
                    <a16:creationId xmlns:a16="http://schemas.microsoft.com/office/drawing/2014/main" id="{C8A5A153-B1C9-4A34-B16A-20D140981B36}"/>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51" name="矩形 150">
                <a:extLst>
                  <a:ext uri="{FF2B5EF4-FFF2-40B4-BE49-F238E27FC236}">
                    <a16:creationId xmlns:a16="http://schemas.microsoft.com/office/drawing/2014/main" id="{93DCD006-4EBA-41EB-A6DD-7E88D15AE16A}"/>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52" name="矩形 151">
                <a:extLst>
                  <a:ext uri="{FF2B5EF4-FFF2-40B4-BE49-F238E27FC236}">
                    <a16:creationId xmlns:a16="http://schemas.microsoft.com/office/drawing/2014/main" id="{67CD84E5-1120-4D2E-9DE6-361196B3150C}"/>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53" name="矩形 152">
                <a:extLst>
                  <a:ext uri="{FF2B5EF4-FFF2-40B4-BE49-F238E27FC236}">
                    <a16:creationId xmlns:a16="http://schemas.microsoft.com/office/drawing/2014/main" id="{FFCA65A2-1F78-4586-B7E6-31A5EEF77CCC}"/>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54" name="矩形 153">
                <a:extLst>
                  <a:ext uri="{FF2B5EF4-FFF2-40B4-BE49-F238E27FC236}">
                    <a16:creationId xmlns:a16="http://schemas.microsoft.com/office/drawing/2014/main" id="{28A609BE-3C19-45F2-BA7D-77110002D48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55" name="矩形 154">
                <a:extLst>
                  <a:ext uri="{FF2B5EF4-FFF2-40B4-BE49-F238E27FC236}">
                    <a16:creationId xmlns:a16="http://schemas.microsoft.com/office/drawing/2014/main" id="{751129EE-D5BF-4654-BECB-B89B57EE607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56" name="矩形 155">
                <a:extLst>
                  <a:ext uri="{FF2B5EF4-FFF2-40B4-BE49-F238E27FC236}">
                    <a16:creationId xmlns:a16="http://schemas.microsoft.com/office/drawing/2014/main" id="{E38C42A2-B6D3-4D0C-B328-9A999BB0C515}"/>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57" name="矩形 156">
                <a:extLst>
                  <a:ext uri="{FF2B5EF4-FFF2-40B4-BE49-F238E27FC236}">
                    <a16:creationId xmlns:a16="http://schemas.microsoft.com/office/drawing/2014/main" id="{A1B72184-4733-47EB-97EB-42DE7F3B696C}"/>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grpSp>
        <p:grpSp>
          <p:nvGrpSpPr>
            <p:cNvPr id="15" name="组合 14">
              <a:extLst>
                <a:ext uri="{FF2B5EF4-FFF2-40B4-BE49-F238E27FC236}">
                  <a16:creationId xmlns:a16="http://schemas.microsoft.com/office/drawing/2014/main" id="{FA41A528-0169-4AC2-B14D-8C54857C63FF}"/>
                </a:ext>
              </a:extLst>
            </p:cNvPr>
            <p:cNvGrpSpPr/>
            <p:nvPr/>
          </p:nvGrpSpPr>
          <p:grpSpPr>
            <a:xfrm>
              <a:off x="231237" y="4096175"/>
              <a:ext cx="11729526" cy="295422"/>
              <a:chOff x="231237" y="358628"/>
              <a:chExt cx="11729526" cy="295422"/>
            </a:xfrm>
          </p:grpSpPr>
          <p:sp>
            <p:nvSpPr>
              <p:cNvPr id="112" name="矩形 111">
                <a:extLst>
                  <a:ext uri="{FF2B5EF4-FFF2-40B4-BE49-F238E27FC236}">
                    <a16:creationId xmlns:a16="http://schemas.microsoft.com/office/drawing/2014/main" id="{174E56DB-2ABB-41DA-A173-E8E5D3B48E3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13" name="矩形 112">
                <a:extLst>
                  <a:ext uri="{FF2B5EF4-FFF2-40B4-BE49-F238E27FC236}">
                    <a16:creationId xmlns:a16="http://schemas.microsoft.com/office/drawing/2014/main" id="{616143BD-0035-497C-9548-BB65DFD275E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14" name="矩形 113">
                <a:extLst>
                  <a:ext uri="{FF2B5EF4-FFF2-40B4-BE49-F238E27FC236}">
                    <a16:creationId xmlns:a16="http://schemas.microsoft.com/office/drawing/2014/main" id="{E3F38CFA-C480-4046-9918-9E38AB04767B}"/>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15" name="矩形 114">
                <a:extLst>
                  <a:ext uri="{FF2B5EF4-FFF2-40B4-BE49-F238E27FC236}">
                    <a16:creationId xmlns:a16="http://schemas.microsoft.com/office/drawing/2014/main" id="{C30F1DE4-D910-45C6-B9B3-C1A70DC7F3AE}"/>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16" name="矩形 115">
                <a:extLst>
                  <a:ext uri="{FF2B5EF4-FFF2-40B4-BE49-F238E27FC236}">
                    <a16:creationId xmlns:a16="http://schemas.microsoft.com/office/drawing/2014/main" id="{E6E54AE5-1B8F-4293-B01E-02072E8A94C8}"/>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17" name="矩形 116">
                <a:extLst>
                  <a:ext uri="{FF2B5EF4-FFF2-40B4-BE49-F238E27FC236}">
                    <a16:creationId xmlns:a16="http://schemas.microsoft.com/office/drawing/2014/main" id="{91AB00C7-0634-4B1A-8B31-689E295AD4AF}"/>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18" name="矩形 117">
                <a:extLst>
                  <a:ext uri="{FF2B5EF4-FFF2-40B4-BE49-F238E27FC236}">
                    <a16:creationId xmlns:a16="http://schemas.microsoft.com/office/drawing/2014/main" id="{BF6B1BBE-1925-409A-8FDE-8D5ED4121783}"/>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19" name="矩形 118">
                <a:extLst>
                  <a:ext uri="{FF2B5EF4-FFF2-40B4-BE49-F238E27FC236}">
                    <a16:creationId xmlns:a16="http://schemas.microsoft.com/office/drawing/2014/main" id="{57982016-98AA-4109-B581-715DFFF91836}"/>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20" name="矩形 119">
                <a:extLst>
                  <a:ext uri="{FF2B5EF4-FFF2-40B4-BE49-F238E27FC236}">
                    <a16:creationId xmlns:a16="http://schemas.microsoft.com/office/drawing/2014/main" id="{B98C058A-98F4-4F6B-99E3-A119C9DDEED1}"/>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21" name="矩形 120">
                <a:extLst>
                  <a:ext uri="{FF2B5EF4-FFF2-40B4-BE49-F238E27FC236}">
                    <a16:creationId xmlns:a16="http://schemas.microsoft.com/office/drawing/2014/main" id="{49F5CAE8-DCB7-490F-BC1F-CAF226E891DB}"/>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22" name="矩形 121">
                <a:extLst>
                  <a:ext uri="{FF2B5EF4-FFF2-40B4-BE49-F238E27FC236}">
                    <a16:creationId xmlns:a16="http://schemas.microsoft.com/office/drawing/2014/main" id="{E74E20B7-91F3-47E4-9795-D68ECBDA87BF}"/>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23" name="矩形 122">
                <a:extLst>
                  <a:ext uri="{FF2B5EF4-FFF2-40B4-BE49-F238E27FC236}">
                    <a16:creationId xmlns:a16="http://schemas.microsoft.com/office/drawing/2014/main" id="{12C1524A-FACE-42A9-BBA6-08799D1C7A1A}"/>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24" name="矩形 123">
                <a:extLst>
                  <a:ext uri="{FF2B5EF4-FFF2-40B4-BE49-F238E27FC236}">
                    <a16:creationId xmlns:a16="http://schemas.microsoft.com/office/drawing/2014/main" id="{6A31B7DB-BDE6-4936-82E7-CE93296F6513}"/>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25" name="矩形 124">
                <a:extLst>
                  <a:ext uri="{FF2B5EF4-FFF2-40B4-BE49-F238E27FC236}">
                    <a16:creationId xmlns:a16="http://schemas.microsoft.com/office/drawing/2014/main" id="{DA54384E-1BBF-4FF0-A2AC-C7F169C92926}"/>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26" name="矩形 125">
                <a:extLst>
                  <a:ext uri="{FF2B5EF4-FFF2-40B4-BE49-F238E27FC236}">
                    <a16:creationId xmlns:a16="http://schemas.microsoft.com/office/drawing/2014/main" id="{DDB7DC80-F867-451E-B61E-9CD110D4D1FF}"/>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27" name="矩形 126">
                <a:extLst>
                  <a:ext uri="{FF2B5EF4-FFF2-40B4-BE49-F238E27FC236}">
                    <a16:creationId xmlns:a16="http://schemas.microsoft.com/office/drawing/2014/main" id="{D4BB8BF7-D2EF-459C-8AD1-489F2BE6287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28" name="矩形 127">
                <a:extLst>
                  <a:ext uri="{FF2B5EF4-FFF2-40B4-BE49-F238E27FC236}">
                    <a16:creationId xmlns:a16="http://schemas.microsoft.com/office/drawing/2014/main" id="{08877362-B46A-4A1A-93D9-2A241739E7A4}"/>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29" name="矩形 128">
                <a:extLst>
                  <a:ext uri="{FF2B5EF4-FFF2-40B4-BE49-F238E27FC236}">
                    <a16:creationId xmlns:a16="http://schemas.microsoft.com/office/drawing/2014/main" id="{54478BA4-F639-4364-94CA-F9F64CDD3A6B}"/>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30" name="矩形 129">
                <a:extLst>
                  <a:ext uri="{FF2B5EF4-FFF2-40B4-BE49-F238E27FC236}">
                    <a16:creationId xmlns:a16="http://schemas.microsoft.com/office/drawing/2014/main" id="{B288DB61-C686-40A0-9438-C6DE7C2EAEF4}"/>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31" name="矩形 130">
                <a:extLst>
                  <a:ext uri="{FF2B5EF4-FFF2-40B4-BE49-F238E27FC236}">
                    <a16:creationId xmlns:a16="http://schemas.microsoft.com/office/drawing/2014/main" id="{367A7620-58EB-4A69-8599-2F5E20A622E0}"/>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32" name="矩形 131">
                <a:extLst>
                  <a:ext uri="{FF2B5EF4-FFF2-40B4-BE49-F238E27FC236}">
                    <a16:creationId xmlns:a16="http://schemas.microsoft.com/office/drawing/2014/main" id="{C6DE9356-6006-4059-8088-4E7B14FF59DE}"/>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33" name="矩形 132">
                <a:extLst>
                  <a:ext uri="{FF2B5EF4-FFF2-40B4-BE49-F238E27FC236}">
                    <a16:creationId xmlns:a16="http://schemas.microsoft.com/office/drawing/2014/main" id="{EA2CC180-F649-41CD-80B3-041109B6C94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34" name="矩形 133">
                <a:extLst>
                  <a:ext uri="{FF2B5EF4-FFF2-40B4-BE49-F238E27FC236}">
                    <a16:creationId xmlns:a16="http://schemas.microsoft.com/office/drawing/2014/main" id="{A2835877-D4B6-4599-B7C0-1FDA5AA06C5B}"/>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grpSp>
        <p:grpSp>
          <p:nvGrpSpPr>
            <p:cNvPr id="16" name="组合 15">
              <a:extLst>
                <a:ext uri="{FF2B5EF4-FFF2-40B4-BE49-F238E27FC236}">
                  <a16:creationId xmlns:a16="http://schemas.microsoft.com/office/drawing/2014/main" id="{C9DF4C74-58B3-40F0-A5A4-4D3F221208E4}"/>
                </a:ext>
              </a:extLst>
            </p:cNvPr>
            <p:cNvGrpSpPr/>
            <p:nvPr/>
          </p:nvGrpSpPr>
          <p:grpSpPr>
            <a:xfrm>
              <a:off x="231237" y="4640996"/>
              <a:ext cx="11729526" cy="295422"/>
              <a:chOff x="231237" y="358628"/>
              <a:chExt cx="11729526" cy="295422"/>
            </a:xfrm>
          </p:grpSpPr>
          <p:sp>
            <p:nvSpPr>
              <p:cNvPr id="89" name="矩形 88">
                <a:extLst>
                  <a:ext uri="{FF2B5EF4-FFF2-40B4-BE49-F238E27FC236}">
                    <a16:creationId xmlns:a16="http://schemas.microsoft.com/office/drawing/2014/main" id="{D926AE30-66D4-488E-9362-E5E8BFB74575}"/>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90" name="矩形 89">
                <a:extLst>
                  <a:ext uri="{FF2B5EF4-FFF2-40B4-BE49-F238E27FC236}">
                    <a16:creationId xmlns:a16="http://schemas.microsoft.com/office/drawing/2014/main" id="{F53B4ED4-DA69-410C-AC8B-1607116675C9}"/>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91" name="矩形 90">
                <a:extLst>
                  <a:ext uri="{FF2B5EF4-FFF2-40B4-BE49-F238E27FC236}">
                    <a16:creationId xmlns:a16="http://schemas.microsoft.com/office/drawing/2014/main" id="{05F38F96-9716-45AE-A93D-0346F5C316C1}"/>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92" name="矩形 91">
                <a:extLst>
                  <a:ext uri="{FF2B5EF4-FFF2-40B4-BE49-F238E27FC236}">
                    <a16:creationId xmlns:a16="http://schemas.microsoft.com/office/drawing/2014/main" id="{DB3B6C69-6838-4375-9BF4-5556F8C09B3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93" name="矩形 92">
                <a:extLst>
                  <a:ext uri="{FF2B5EF4-FFF2-40B4-BE49-F238E27FC236}">
                    <a16:creationId xmlns:a16="http://schemas.microsoft.com/office/drawing/2014/main" id="{24BB5175-662C-4BDB-ACAE-B74B51B0F752}"/>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94" name="矩形 93">
                <a:extLst>
                  <a:ext uri="{FF2B5EF4-FFF2-40B4-BE49-F238E27FC236}">
                    <a16:creationId xmlns:a16="http://schemas.microsoft.com/office/drawing/2014/main" id="{BF850E6C-BFEE-4692-9E77-E7C81875F4F4}"/>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95" name="矩形 94">
                <a:extLst>
                  <a:ext uri="{FF2B5EF4-FFF2-40B4-BE49-F238E27FC236}">
                    <a16:creationId xmlns:a16="http://schemas.microsoft.com/office/drawing/2014/main" id="{ABE8D6AF-ACB7-42A5-8DBD-599E45748509}"/>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96" name="矩形 95">
                <a:extLst>
                  <a:ext uri="{FF2B5EF4-FFF2-40B4-BE49-F238E27FC236}">
                    <a16:creationId xmlns:a16="http://schemas.microsoft.com/office/drawing/2014/main" id="{6BF02619-A4D0-46B8-9333-64C96754F37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97" name="矩形 96">
                <a:extLst>
                  <a:ext uri="{FF2B5EF4-FFF2-40B4-BE49-F238E27FC236}">
                    <a16:creationId xmlns:a16="http://schemas.microsoft.com/office/drawing/2014/main" id="{81DAC24C-6951-4F8A-960E-E217834740E8}"/>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98" name="矩形 97">
                <a:extLst>
                  <a:ext uri="{FF2B5EF4-FFF2-40B4-BE49-F238E27FC236}">
                    <a16:creationId xmlns:a16="http://schemas.microsoft.com/office/drawing/2014/main" id="{EB48B9F1-3D2C-4AE6-89BB-0D1586A1D9EE}"/>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99" name="矩形 98">
                <a:extLst>
                  <a:ext uri="{FF2B5EF4-FFF2-40B4-BE49-F238E27FC236}">
                    <a16:creationId xmlns:a16="http://schemas.microsoft.com/office/drawing/2014/main" id="{24120C05-440F-419D-A624-B3D10FCEAB11}"/>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00" name="矩形 99">
                <a:extLst>
                  <a:ext uri="{FF2B5EF4-FFF2-40B4-BE49-F238E27FC236}">
                    <a16:creationId xmlns:a16="http://schemas.microsoft.com/office/drawing/2014/main" id="{30EF2715-28CE-49A2-A752-B59152372217}"/>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01" name="矩形 100">
                <a:extLst>
                  <a:ext uri="{FF2B5EF4-FFF2-40B4-BE49-F238E27FC236}">
                    <a16:creationId xmlns:a16="http://schemas.microsoft.com/office/drawing/2014/main" id="{61CD2C1B-E9BF-40FF-A9A3-C64980CADA75}"/>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02" name="矩形 101">
                <a:extLst>
                  <a:ext uri="{FF2B5EF4-FFF2-40B4-BE49-F238E27FC236}">
                    <a16:creationId xmlns:a16="http://schemas.microsoft.com/office/drawing/2014/main" id="{E26FD0B2-DC7A-4B37-ABE4-A19FA2FB05FB}"/>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03" name="矩形 102">
                <a:extLst>
                  <a:ext uri="{FF2B5EF4-FFF2-40B4-BE49-F238E27FC236}">
                    <a16:creationId xmlns:a16="http://schemas.microsoft.com/office/drawing/2014/main" id="{35443A7E-1564-413D-9B98-E4DBEBD0B014}"/>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04" name="矩形 103">
                <a:extLst>
                  <a:ext uri="{FF2B5EF4-FFF2-40B4-BE49-F238E27FC236}">
                    <a16:creationId xmlns:a16="http://schemas.microsoft.com/office/drawing/2014/main" id="{B8663089-A0C8-4D30-B3BF-E884E6D86EE3}"/>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05" name="矩形 104">
                <a:extLst>
                  <a:ext uri="{FF2B5EF4-FFF2-40B4-BE49-F238E27FC236}">
                    <a16:creationId xmlns:a16="http://schemas.microsoft.com/office/drawing/2014/main" id="{2D3E8ADB-4676-42AC-B330-DC11DC9C95ED}"/>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06" name="矩形 105">
                <a:extLst>
                  <a:ext uri="{FF2B5EF4-FFF2-40B4-BE49-F238E27FC236}">
                    <a16:creationId xmlns:a16="http://schemas.microsoft.com/office/drawing/2014/main" id="{D1AF586A-E742-405A-A9BD-0DF8BBEBAF82}"/>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07" name="矩形 106">
                <a:extLst>
                  <a:ext uri="{FF2B5EF4-FFF2-40B4-BE49-F238E27FC236}">
                    <a16:creationId xmlns:a16="http://schemas.microsoft.com/office/drawing/2014/main" id="{B31686AD-0F07-497E-A2BD-ECE934EE5462}"/>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08" name="矩形 107">
                <a:extLst>
                  <a:ext uri="{FF2B5EF4-FFF2-40B4-BE49-F238E27FC236}">
                    <a16:creationId xmlns:a16="http://schemas.microsoft.com/office/drawing/2014/main" id="{3BDB9AB6-2645-45B5-93BB-88A3A7491056}"/>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09" name="矩形 108">
                <a:extLst>
                  <a:ext uri="{FF2B5EF4-FFF2-40B4-BE49-F238E27FC236}">
                    <a16:creationId xmlns:a16="http://schemas.microsoft.com/office/drawing/2014/main" id="{3BAA7A6E-A315-4335-863B-E62FFD7B2FAA}"/>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10" name="矩形 109">
                <a:extLst>
                  <a:ext uri="{FF2B5EF4-FFF2-40B4-BE49-F238E27FC236}">
                    <a16:creationId xmlns:a16="http://schemas.microsoft.com/office/drawing/2014/main" id="{8FD10676-1660-4054-A987-9F5C002F6980}"/>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111" name="矩形 110">
                <a:extLst>
                  <a:ext uri="{FF2B5EF4-FFF2-40B4-BE49-F238E27FC236}">
                    <a16:creationId xmlns:a16="http://schemas.microsoft.com/office/drawing/2014/main" id="{F1181B93-BA8D-4DA5-9BBE-2015415EBC0B}"/>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grpSp>
        <p:grpSp>
          <p:nvGrpSpPr>
            <p:cNvPr id="17" name="组合 16">
              <a:extLst>
                <a:ext uri="{FF2B5EF4-FFF2-40B4-BE49-F238E27FC236}">
                  <a16:creationId xmlns:a16="http://schemas.microsoft.com/office/drawing/2014/main" id="{7EDA9A3B-022A-4C1F-BDBD-6F6A6A4D8517}"/>
                </a:ext>
              </a:extLst>
            </p:cNvPr>
            <p:cNvGrpSpPr/>
            <p:nvPr/>
          </p:nvGrpSpPr>
          <p:grpSpPr>
            <a:xfrm>
              <a:off x="231237" y="5185817"/>
              <a:ext cx="11729526" cy="295422"/>
              <a:chOff x="231237" y="358628"/>
              <a:chExt cx="11729526" cy="295422"/>
            </a:xfrm>
          </p:grpSpPr>
          <p:sp>
            <p:nvSpPr>
              <p:cNvPr id="66" name="矩形 65">
                <a:extLst>
                  <a:ext uri="{FF2B5EF4-FFF2-40B4-BE49-F238E27FC236}">
                    <a16:creationId xmlns:a16="http://schemas.microsoft.com/office/drawing/2014/main" id="{C42A3430-C8E8-48FB-B9B0-0B5AE795EEF6}"/>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67" name="矩形 66">
                <a:extLst>
                  <a:ext uri="{FF2B5EF4-FFF2-40B4-BE49-F238E27FC236}">
                    <a16:creationId xmlns:a16="http://schemas.microsoft.com/office/drawing/2014/main" id="{E6916AFC-2A19-4748-B03F-1148AFA62038}"/>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68" name="矩形 67">
                <a:extLst>
                  <a:ext uri="{FF2B5EF4-FFF2-40B4-BE49-F238E27FC236}">
                    <a16:creationId xmlns:a16="http://schemas.microsoft.com/office/drawing/2014/main" id="{265C1653-1FE9-4737-82A4-2BF15B2CBCF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69" name="矩形 68">
                <a:extLst>
                  <a:ext uri="{FF2B5EF4-FFF2-40B4-BE49-F238E27FC236}">
                    <a16:creationId xmlns:a16="http://schemas.microsoft.com/office/drawing/2014/main" id="{3263E9B3-2F66-4262-87CD-7CAE7629F87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70" name="矩形 69">
                <a:extLst>
                  <a:ext uri="{FF2B5EF4-FFF2-40B4-BE49-F238E27FC236}">
                    <a16:creationId xmlns:a16="http://schemas.microsoft.com/office/drawing/2014/main" id="{7FD50BD6-29FE-4297-AF74-D8719E38ADF1}"/>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71" name="矩形 70">
                <a:extLst>
                  <a:ext uri="{FF2B5EF4-FFF2-40B4-BE49-F238E27FC236}">
                    <a16:creationId xmlns:a16="http://schemas.microsoft.com/office/drawing/2014/main" id="{63DDFECE-96DD-49F3-B18B-7B82927400B9}"/>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72" name="矩形 71">
                <a:extLst>
                  <a:ext uri="{FF2B5EF4-FFF2-40B4-BE49-F238E27FC236}">
                    <a16:creationId xmlns:a16="http://schemas.microsoft.com/office/drawing/2014/main" id="{C6169D6B-36A1-476C-B76B-CEB94A5DE769}"/>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73" name="矩形 72">
                <a:extLst>
                  <a:ext uri="{FF2B5EF4-FFF2-40B4-BE49-F238E27FC236}">
                    <a16:creationId xmlns:a16="http://schemas.microsoft.com/office/drawing/2014/main" id="{C2C8E4CC-F6DF-463B-AAAD-4006BD729EED}"/>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74" name="矩形 73">
                <a:extLst>
                  <a:ext uri="{FF2B5EF4-FFF2-40B4-BE49-F238E27FC236}">
                    <a16:creationId xmlns:a16="http://schemas.microsoft.com/office/drawing/2014/main" id="{E03AB97C-158D-4490-86E2-086CF3F2ABF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75" name="矩形 74">
                <a:extLst>
                  <a:ext uri="{FF2B5EF4-FFF2-40B4-BE49-F238E27FC236}">
                    <a16:creationId xmlns:a16="http://schemas.microsoft.com/office/drawing/2014/main" id="{77D5AA89-3227-4179-A683-AA9995AB399F}"/>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76" name="矩形 75">
                <a:extLst>
                  <a:ext uri="{FF2B5EF4-FFF2-40B4-BE49-F238E27FC236}">
                    <a16:creationId xmlns:a16="http://schemas.microsoft.com/office/drawing/2014/main" id="{CE99D9F2-0190-4DC3-BEB4-A677930A437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77" name="矩形 76">
                <a:extLst>
                  <a:ext uri="{FF2B5EF4-FFF2-40B4-BE49-F238E27FC236}">
                    <a16:creationId xmlns:a16="http://schemas.microsoft.com/office/drawing/2014/main" id="{0FC616A1-DA6F-4C56-9F50-317D647D520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78" name="矩形 77">
                <a:extLst>
                  <a:ext uri="{FF2B5EF4-FFF2-40B4-BE49-F238E27FC236}">
                    <a16:creationId xmlns:a16="http://schemas.microsoft.com/office/drawing/2014/main" id="{21AB2B29-DC3B-4188-A472-2F5D5B19EFE8}"/>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79" name="矩形 78">
                <a:extLst>
                  <a:ext uri="{FF2B5EF4-FFF2-40B4-BE49-F238E27FC236}">
                    <a16:creationId xmlns:a16="http://schemas.microsoft.com/office/drawing/2014/main" id="{50217144-A7C8-4302-9B68-903173B9F10C}"/>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80" name="矩形 79">
                <a:extLst>
                  <a:ext uri="{FF2B5EF4-FFF2-40B4-BE49-F238E27FC236}">
                    <a16:creationId xmlns:a16="http://schemas.microsoft.com/office/drawing/2014/main" id="{5E04EAE6-5688-44D0-8BC7-E2D566595D23}"/>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81" name="矩形 80">
                <a:extLst>
                  <a:ext uri="{FF2B5EF4-FFF2-40B4-BE49-F238E27FC236}">
                    <a16:creationId xmlns:a16="http://schemas.microsoft.com/office/drawing/2014/main" id="{908FBE51-9D70-4F5F-8946-DE41A20C7EAA}"/>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82" name="矩形 81">
                <a:extLst>
                  <a:ext uri="{FF2B5EF4-FFF2-40B4-BE49-F238E27FC236}">
                    <a16:creationId xmlns:a16="http://schemas.microsoft.com/office/drawing/2014/main" id="{752B3FF8-093F-4A02-82BB-7BBEB1D7ACD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83" name="矩形 82">
                <a:extLst>
                  <a:ext uri="{FF2B5EF4-FFF2-40B4-BE49-F238E27FC236}">
                    <a16:creationId xmlns:a16="http://schemas.microsoft.com/office/drawing/2014/main" id="{97815EC1-EBE7-4F46-917D-FCA918766067}"/>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84" name="矩形 83">
                <a:extLst>
                  <a:ext uri="{FF2B5EF4-FFF2-40B4-BE49-F238E27FC236}">
                    <a16:creationId xmlns:a16="http://schemas.microsoft.com/office/drawing/2014/main" id="{F40AB34F-1BFB-46A4-BB91-F7C256B6904D}"/>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85" name="矩形 84">
                <a:extLst>
                  <a:ext uri="{FF2B5EF4-FFF2-40B4-BE49-F238E27FC236}">
                    <a16:creationId xmlns:a16="http://schemas.microsoft.com/office/drawing/2014/main" id="{B83BA740-51AB-4DF0-B25E-1D8DB3CF9FF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86" name="矩形 85">
                <a:extLst>
                  <a:ext uri="{FF2B5EF4-FFF2-40B4-BE49-F238E27FC236}">
                    <a16:creationId xmlns:a16="http://schemas.microsoft.com/office/drawing/2014/main" id="{BD7523F0-C973-4BEF-A7D4-6525694B654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87" name="矩形 86">
                <a:extLst>
                  <a:ext uri="{FF2B5EF4-FFF2-40B4-BE49-F238E27FC236}">
                    <a16:creationId xmlns:a16="http://schemas.microsoft.com/office/drawing/2014/main" id="{E4D6E6DC-A6D9-439C-8CC8-30F89F3D3A1F}"/>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88" name="矩形 87">
                <a:extLst>
                  <a:ext uri="{FF2B5EF4-FFF2-40B4-BE49-F238E27FC236}">
                    <a16:creationId xmlns:a16="http://schemas.microsoft.com/office/drawing/2014/main" id="{80E15A60-71D9-4EC4-8A7F-4267AE4DF5C3}"/>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grpSp>
        <p:grpSp>
          <p:nvGrpSpPr>
            <p:cNvPr id="18" name="组合 17">
              <a:extLst>
                <a:ext uri="{FF2B5EF4-FFF2-40B4-BE49-F238E27FC236}">
                  <a16:creationId xmlns:a16="http://schemas.microsoft.com/office/drawing/2014/main" id="{0B26F04F-A893-49CF-B347-29F07E54CB5C}"/>
                </a:ext>
              </a:extLst>
            </p:cNvPr>
            <p:cNvGrpSpPr/>
            <p:nvPr/>
          </p:nvGrpSpPr>
          <p:grpSpPr>
            <a:xfrm>
              <a:off x="231237" y="5730638"/>
              <a:ext cx="11729526" cy="295422"/>
              <a:chOff x="231237" y="358628"/>
              <a:chExt cx="11729526" cy="295422"/>
            </a:xfrm>
          </p:grpSpPr>
          <p:sp>
            <p:nvSpPr>
              <p:cNvPr id="43" name="矩形 42">
                <a:extLst>
                  <a:ext uri="{FF2B5EF4-FFF2-40B4-BE49-F238E27FC236}">
                    <a16:creationId xmlns:a16="http://schemas.microsoft.com/office/drawing/2014/main" id="{C7202A71-B404-43AA-A9BD-FAFF1AA585B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44" name="矩形 43">
                <a:extLst>
                  <a:ext uri="{FF2B5EF4-FFF2-40B4-BE49-F238E27FC236}">
                    <a16:creationId xmlns:a16="http://schemas.microsoft.com/office/drawing/2014/main" id="{43AEAA3D-40C1-4731-9E43-D0B8610C4544}"/>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45" name="矩形 44">
                <a:extLst>
                  <a:ext uri="{FF2B5EF4-FFF2-40B4-BE49-F238E27FC236}">
                    <a16:creationId xmlns:a16="http://schemas.microsoft.com/office/drawing/2014/main" id="{85C32A36-99A0-4AE1-8B81-E04064E5554A}"/>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46" name="矩形 45">
                <a:extLst>
                  <a:ext uri="{FF2B5EF4-FFF2-40B4-BE49-F238E27FC236}">
                    <a16:creationId xmlns:a16="http://schemas.microsoft.com/office/drawing/2014/main" id="{9B2A8B4D-C9B1-4B65-ABE2-BEDD90DFB98A}"/>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47" name="矩形 46">
                <a:extLst>
                  <a:ext uri="{FF2B5EF4-FFF2-40B4-BE49-F238E27FC236}">
                    <a16:creationId xmlns:a16="http://schemas.microsoft.com/office/drawing/2014/main" id="{B640BDAA-6C2B-47B2-9ACF-469D94D746B4}"/>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48" name="矩形 47">
                <a:extLst>
                  <a:ext uri="{FF2B5EF4-FFF2-40B4-BE49-F238E27FC236}">
                    <a16:creationId xmlns:a16="http://schemas.microsoft.com/office/drawing/2014/main" id="{F63D60BC-F28F-4EB7-9E3C-5EA775EA6D2C}"/>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49" name="矩形 48">
                <a:extLst>
                  <a:ext uri="{FF2B5EF4-FFF2-40B4-BE49-F238E27FC236}">
                    <a16:creationId xmlns:a16="http://schemas.microsoft.com/office/drawing/2014/main" id="{BBA77E89-C82F-4070-B99A-FD7185F1BB14}"/>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50" name="矩形 49">
                <a:extLst>
                  <a:ext uri="{FF2B5EF4-FFF2-40B4-BE49-F238E27FC236}">
                    <a16:creationId xmlns:a16="http://schemas.microsoft.com/office/drawing/2014/main" id="{C9ABEC03-2AF0-40BC-B241-2086B463A788}"/>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51" name="矩形 50">
                <a:extLst>
                  <a:ext uri="{FF2B5EF4-FFF2-40B4-BE49-F238E27FC236}">
                    <a16:creationId xmlns:a16="http://schemas.microsoft.com/office/drawing/2014/main" id="{CF693E18-1A21-4FAF-83E2-CCF5B2421C34}"/>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52" name="矩形 51">
                <a:extLst>
                  <a:ext uri="{FF2B5EF4-FFF2-40B4-BE49-F238E27FC236}">
                    <a16:creationId xmlns:a16="http://schemas.microsoft.com/office/drawing/2014/main" id="{76AF850F-22EA-4396-9CF4-98DD7D018EA7}"/>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53" name="矩形 52">
                <a:extLst>
                  <a:ext uri="{FF2B5EF4-FFF2-40B4-BE49-F238E27FC236}">
                    <a16:creationId xmlns:a16="http://schemas.microsoft.com/office/drawing/2014/main" id="{0B19FB22-143F-4767-8988-242A9CD24D00}"/>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54" name="矩形 53">
                <a:extLst>
                  <a:ext uri="{FF2B5EF4-FFF2-40B4-BE49-F238E27FC236}">
                    <a16:creationId xmlns:a16="http://schemas.microsoft.com/office/drawing/2014/main" id="{15BA2502-ED13-4F80-A73F-94A6699B41E9}"/>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55" name="矩形 54">
                <a:extLst>
                  <a:ext uri="{FF2B5EF4-FFF2-40B4-BE49-F238E27FC236}">
                    <a16:creationId xmlns:a16="http://schemas.microsoft.com/office/drawing/2014/main" id="{E5F2D120-A926-421D-9915-E6AF99C158AB}"/>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56" name="矩形 55">
                <a:extLst>
                  <a:ext uri="{FF2B5EF4-FFF2-40B4-BE49-F238E27FC236}">
                    <a16:creationId xmlns:a16="http://schemas.microsoft.com/office/drawing/2014/main" id="{B61CDAEC-9CF9-4488-9E86-9E9F446D6222}"/>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57" name="矩形 56">
                <a:extLst>
                  <a:ext uri="{FF2B5EF4-FFF2-40B4-BE49-F238E27FC236}">
                    <a16:creationId xmlns:a16="http://schemas.microsoft.com/office/drawing/2014/main" id="{C7F43A58-0B5C-4B6A-9C17-42EF0BF95ED0}"/>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58" name="矩形 57">
                <a:extLst>
                  <a:ext uri="{FF2B5EF4-FFF2-40B4-BE49-F238E27FC236}">
                    <a16:creationId xmlns:a16="http://schemas.microsoft.com/office/drawing/2014/main" id="{3C93B0E4-1B1C-4C20-96B9-B93F5D700A1D}"/>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59" name="矩形 58">
                <a:extLst>
                  <a:ext uri="{FF2B5EF4-FFF2-40B4-BE49-F238E27FC236}">
                    <a16:creationId xmlns:a16="http://schemas.microsoft.com/office/drawing/2014/main" id="{2F673531-54C1-4461-945B-CAC1E9044C1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60" name="矩形 59">
                <a:extLst>
                  <a:ext uri="{FF2B5EF4-FFF2-40B4-BE49-F238E27FC236}">
                    <a16:creationId xmlns:a16="http://schemas.microsoft.com/office/drawing/2014/main" id="{9ACB21A6-0BAB-4818-B10E-A6F70BB3FF10}"/>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61" name="矩形 60">
                <a:extLst>
                  <a:ext uri="{FF2B5EF4-FFF2-40B4-BE49-F238E27FC236}">
                    <a16:creationId xmlns:a16="http://schemas.microsoft.com/office/drawing/2014/main" id="{1F27F5AB-0162-4FE3-B5AC-7B1936B18C20}"/>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62" name="矩形 61">
                <a:extLst>
                  <a:ext uri="{FF2B5EF4-FFF2-40B4-BE49-F238E27FC236}">
                    <a16:creationId xmlns:a16="http://schemas.microsoft.com/office/drawing/2014/main" id="{66E49249-E79C-42BC-907B-A10989C394C1}"/>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63" name="矩形 62">
                <a:extLst>
                  <a:ext uri="{FF2B5EF4-FFF2-40B4-BE49-F238E27FC236}">
                    <a16:creationId xmlns:a16="http://schemas.microsoft.com/office/drawing/2014/main" id="{68448892-02BC-43F1-9551-F101E5BED086}"/>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64" name="矩形 63">
                <a:extLst>
                  <a:ext uri="{FF2B5EF4-FFF2-40B4-BE49-F238E27FC236}">
                    <a16:creationId xmlns:a16="http://schemas.microsoft.com/office/drawing/2014/main" id="{099F1E27-10BF-4A0A-BDD5-9EBCE62277BE}"/>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65" name="矩形 64">
                <a:extLst>
                  <a:ext uri="{FF2B5EF4-FFF2-40B4-BE49-F238E27FC236}">
                    <a16:creationId xmlns:a16="http://schemas.microsoft.com/office/drawing/2014/main" id="{F34493E0-D9FF-4B2A-B7ED-98298DB8412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grpSp>
        <p:grpSp>
          <p:nvGrpSpPr>
            <p:cNvPr id="19" name="组合 18">
              <a:extLst>
                <a:ext uri="{FF2B5EF4-FFF2-40B4-BE49-F238E27FC236}">
                  <a16:creationId xmlns:a16="http://schemas.microsoft.com/office/drawing/2014/main" id="{E6EFBC60-D1CC-4B64-A3DF-E92916DA7B28}"/>
                </a:ext>
              </a:extLst>
            </p:cNvPr>
            <p:cNvGrpSpPr/>
            <p:nvPr/>
          </p:nvGrpSpPr>
          <p:grpSpPr>
            <a:xfrm>
              <a:off x="231237" y="6275461"/>
              <a:ext cx="11729526" cy="295422"/>
              <a:chOff x="231237" y="358628"/>
              <a:chExt cx="11729526" cy="295422"/>
            </a:xfrm>
          </p:grpSpPr>
          <p:sp>
            <p:nvSpPr>
              <p:cNvPr id="20" name="矩形 19">
                <a:extLst>
                  <a:ext uri="{FF2B5EF4-FFF2-40B4-BE49-F238E27FC236}">
                    <a16:creationId xmlns:a16="http://schemas.microsoft.com/office/drawing/2014/main" id="{E460C39C-1344-4D62-B70F-05211CFB0122}"/>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1" name="矩形 20">
                <a:extLst>
                  <a:ext uri="{FF2B5EF4-FFF2-40B4-BE49-F238E27FC236}">
                    <a16:creationId xmlns:a16="http://schemas.microsoft.com/office/drawing/2014/main" id="{173E76C1-BA5A-4A70-9DBB-3547ACD2A77E}"/>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2" name="矩形 21">
                <a:extLst>
                  <a:ext uri="{FF2B5EF4-FFF2-40B4-BE49-F238E27FC236}">
                    <a16:creationId xmlns:a16="http://schemas.microsoft.com/office/drawing/2014/main" id="{A47389DC-8E48-48A9-B0D1-74D219376C9E}"/>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3" name="矩形 22">
                <a:extLst>
                  <a:ext uri="{FF2B5EF4-FFF2-40B4-BE49-F238E27FC236}">
                    <a16:creationId xmlns:a16="http://schemas.microsoft.com/office/drawing/2014/main" id="{629195AA-3C47-472B-AAFE-A65C4397953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4" name="矩形 23">
                <a:extLst>
                  <a:ext uri="{FF2B5EF4-FFF2-40B4-BE49-F238E27FC236}">
                    <a16:creationId xmlns:a16="http://schemas.microsoft.com/office/drawing/2014/main" id="{89D54FEF-7655-4FFC-9CB1-F2A5E418A478}"/>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5" name="矩形 24">
                <a:extLst>
                  <a:ext uri="{FF2B5EF4-FFF2-40B4-BE49-F238E27FC236}">
                    <a16:creationId xmlns:a16="http://schemas.microsoft.com/office/drawing/2014/main" id="{720F9287-BC89-483A-82CF-D9E97ADB7F1B}"/>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6" name="矩形 25">
                <a:extLst>
                  <a:ext uri="{FF2B5EF4-FFF2-40B4-BE49-F238E27FC236}">
                    <a16:creationId xmlns:a16="http://schemas.microsoft.com/office/drawing/2014/main" id="{D3A14D03-D081-4981-8B47-B51B7D10A5A0}"/>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7" name="矩形 26">
                <a:extLst>
                  <a:ext uri="{FF2B5EF4-FFF2-40B4-BE49-F238E27FC236}">
                    <a16:creationId xmlns:a16="http://schemas.microsoft.com/office/drawing/2014/main" id="{63D7151B-CBDB-4C21-8359-69BED4EA7E95}"/>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8" name="矩形 27">
                <a:extLst>
                  <a:ext uri="{FF2B5EF4-FFF2-40B4-BE49-F238E27FC236}">
                    <a16:creationId xmlns:a16="http://schemas.microsoft.com/office/drawing/2014/main" id="{D59F866D-7501-4953-BCBA-E8834730574E}"/>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9" name="矩形 28">
                <a:extLst>
                  <a:ext uri="{FF2B5EF4-FFF2-40B4-BE49-F238E27FC236}">
                    <a16:creationId xmlns:a16="http://schemas.microsoft.com/office/drawing/2014/main" id="{E6CC64AF-8406-4E05-87B9-5759D91891CA}"/>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30" name="矩形 29">
                <a:extLst>
                  <a:ext uri="{FF2B5EF4-FFF2-40B4-BE49-F238E27FC236}">
                    <a16:creationId xmlns:a16="http://schemas.microsoft.com/office/drawing/2014/main" id="{989904DD-4737-4704-9A31-599B81E891C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31" name="矩形 30">
                <a:extLst>
                  <a:ext uri="{FF2B5EF4-FFF2-40B4-BE49-F238E27FC236}">
                    <a16:creationId xmlns:a16="http://schemas.microsoft.com/office/drawing/2014/main" id="{B2E08CF5-526A-4254-82F9-0BD4D6A5C42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32" name="矩形 31">
                <a:extLst>
                  <a:ext uri="{FF2B5EF4-FFF2-40B4-BE49-F238E27FC236}">
                    <a16:creationId xmlns:a16="http://schemas.microsoft.com/office/drawing/2014/main" id="{96EC3491-7265-4391-8A95-F1EE5D836900}"/>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33" name="矩形 32">
                <a:extLst>
                  <a:ext uri="{FF2B5EF4-FFF2-40B4-BE49-F238E27FC236}">
                    <a16:creationId xmlns:a16="http://schemas.microsoft.com/office/drawing/2014/main" id="{7A1A749F-5AD1-4D45-837D-5F47E8C01B63}"/>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34" name="矩形 33">
                <a:extLst>
                  <a:ext uri="{FF2B5EF4-FFF2-40B4-BE49-F238E27FC236}">
                    <a16:creationId xmlns:a16="http://schemas.microsoft.com/office/drawing/2014/main" id="{96755E4E-758E-47EF-B43C-80D2D5CED46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35" name="矩形 34">
                <a:extLst>
                  <a:ext uri="{FF2B5EF4-FFF2-40B4-BE49-F238E27FC236}">
                    <a16:creationId xmlns:a16="http://schemas.microsoft.com/office/drawing/2014/main" id="{09759DDB-5CE5-457C-9643-0BB0508000F4}"/>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36" name="矩形 35">
                <a:extLst>
                  <a:ext uri="{FF2B5EF4-FFF2-40B4-BE49-F238E27FC236}">
                    <a16:creationId xmlns:a16="http://schemas.microsoft.com/office/drawing/2014/main" id="{AC871000-4D7E-4B50-845C-F79F82ADF1FF}"/>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37" name="矩形 36">
                <a:extLst>
                  <a:ext uri="{FF2B5EF4-FFF2-40B4-BE49-F238E27FC236}">
                    <a16:creationId xmlns:a16="http://schemas.microsoft.com/office/drawing/2014/main" id="{1A82120E-990F-43C0-A586-8FBA28E91864}"/>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38" name="矩形 37">
                <a:extLst>
                  <a:ext uri="{FF2B5EF4-FFF2-40B4-BE49-F238E27FC236}">
                    <a16:creationId xmlns:a16="http://schemas.microsoft.com/office/drawing/2014/main" id="{C1204623-4AB1-4217-A408-015EE2692BCC}"/>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39" name="矩形 38">
                <a:extLst>
                  <a:ext uri="{FF2B5EF4-FFF2-40B4-BE49-F238E27FC236}">
                    <a16:creationId xmlns:a16="http://schemas.microsoft.com/office/drawing/2014/main" id="{8936C99D-B8B9-4926-9C7A-393F0D75578E}"/>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40" name="矩形 39">
                <a:extLst>
                  <a:ext uri="{FF2B5EF4-FFF2-40B4-BE49-F238E27FC236}">
                    <a16:creationId xmlns:a16="http://schemas.microsoft.com/office/drawing/2014/main" id="{8F95748B-5BDD-41DF-9CBE-0D60881A5F03}"/>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41" name="矩形 40">
                <a:extLst>
                  <a:ext uri="{FF2B5EF4-FFF2-40B4-BE49-F238E27FC236}">
                    <a16:creationId xmlns:a16="http://schemas.microsoft.com/office/drawing/2014/main" id="{0D4376F6-BC26-4032-9BBA-BFCB6B27FCA9}"/>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42" name="矩形 41">
                <a:extLst>
                  <a:ext uri="{FF2B5EF4-FFF2-40B4-BE49-F238E27FC236}">
                    <a16:creationId xmlns:a16="http://schemas.microsoft.com/office/drawing/2014/main" id="{C3E74463-EA45-49FA-B160-9CCEB745E464}"/>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grpSp>
      </p:grpSp>
      <p:grpSp>
        <p:nvGrpSpPr>
          <p:cNvPr id="296" name="组合 295">
            <a:extLst>
              <a:ext uri="{FF2B5EF4-FFF2-40B4-BE49-F238E27FC236}">
                <a16:creationId xmlns:a16="http://schemas.microsoft.com/office/drawing/2014/main" id="{7207312D-5860-4D95-8922-8D8BDF5B3E30}"/>
              </a:ext>
            </a:extLst>
          </p:cNvPr>
          <p:cNvGrpSpPr/>
          <p:nvPr/>
        </p:nvGrpSpPr>
        <p:grpSpPr>
          <a:xfrm>
            <a:off x="751824" y="535743"/>
            <a:ext cx="10994571" cy="5700487"/>
            <a:chOff x="3976504" y="1939290"/>
            <a:chExt cx="4096068" cy="1363816"/>
          </a:xfrm>
        </p:grpSpPr>
        <p:sp>
          <p:nvSpPr>
            <p:cNvPr id="297" name="矩形: 圆角 296">
              <a:extLst>
                <a:ext uri="{FF2B5EF4-FFF2-40B4-BE49-F238E27FC236}">
                  <a16:creationId xmlns:a16="http://schemas.microsoft.com/office/drawing/2014/main" id="{96ABC346-514A-4CF2-8C0D-589C8DE9A629}"/>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sp>
          <p:nvSpPr>
            <p:cNvPr id="298" name="矩形: 圆角 297">
              <a:extLst>
                <a:ext uri="{FF2B5EF4-FFF2-40B4-BE49-F238E27FC236}">
                  <a16:creationId xmlns:a16="http://schemas.microsoft.com/office/drawing/2014/main" id="{AD252AE2-EBEF-41FB-82B9-5AFA08798164}"/>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endParaRPr>
            </a:p>
          </p:txBody>
        </p:sp>
      </p:grpSp>
      <p:pic>
        <p:nvPicPr>
          <p:cNvPr id="300" name="PA_图片 3">
            <a:extLst>
              <a:ext uri="{FF2B5EF4-FFF2-40B4-BE49-F238E27FC236}">
                <a16:creationId xmlns:a16="http://schemas.microsoft.com/office/drawing/2014/main" id="{C469FE08-981A-4179-B682-19F7CF927A06}"/>
              </a:ext>
            </a:extLst>
          </p:cNvPr>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t="38478" r="13030"/>
          <a:stretch/>
        </p:blipFill>
        <p:spPr>
          <a:xfrm flipH="1" flipV="1">
            <a:off x="1144999" y="4782872"/>
            <a:ext cx="3360375" cy="1287267"/>
          </a:xfrm>
          <a:prstGeom prst="rect">
            <a:avLst/>
          </a:prstGeom>
        </p:spPr>
      </p:pic>
      <p:pic>
        <p:nvPicPr>
          <p:cNvPr id="301" name="PA_图片 9">
            <a:extLst>
              <a:ext uri="{FF2B5EF4-FFF2-40B4-BE49-F238E27FC236}">
                <a16:creationId xmlns:a16="http://schemas.microsoft.com/office/drawing/2014/main" id="{9D695982-3A8B-4210-8FCA-4BFA7F0E6842}"/>
              </a:ext>
            </a:extLst>
          </p:cNvPr>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b="54831"/>
          <a:stretch/>
        </p:blipFill>
        <p:spPr>
          <a:xfrm>
            <a:off x="7556758" y="4891923"/>
            <a:ext cx="3417983" cy="1162820"/>
          </a:xfrm>
          <a:prstGeom prst="rect">
            <a:avLst/>
          </a:prstGeom>
        </p:spPr>
      </p:pic>
      <p:pic>
        <p:nvPicPr>
          <p:cNvPr id="302" name="PA_图片 10">
            <a:extLst>
              <a:ext uri="{FF2B5EF4-FFF2-40B4-BE49-F238E27FC236}">
                <a16:creationId xmlns:a16="http://schemas.microsoft.com/office/drawing/2014/main" id="{1CF8FCD7-65BC-41EC-B6EE-D6D51BCD756C}"/>
              </a:ext>
            </a:extLst>
          </p:cNvPr>
          <p:cNvPicPr>
            <a:picLocks noChangeAspect="1"/>
          </p:cNvPicPr>
          <p:nvPr>
            <p:custDataLst>
              <p:tags r:id="rId3"/>
            </p:custDataLst>
          </p:nvPr>
        </p:nvPicPr>
        <p:blipFill rotWithShape="1">
          <a:blip r:embed="rId8" cstate="print">
            <a:extLst>
              <a:ext uri="{28A0092B-C50C-407E-A947-70E740481C1C}">
                <a14:useLocalDpi xmlns:a14="http://schemas.microsoft.com/office/drawing/2010/main" val="0"/>
              </a:ext>
            </a:extLst>
          </a:blip>
          <a:srcRect l="29043"/>
          <a:stretch/>
        </p:blipFill>
        <p:spPr>
          <a:xfrm flipH="1">
            <a:off x="10633645" y="3418116"/>
            <a:ext cx="959641" cy="1567339"/>
          </a:xfrm>
          <a:prstGeom prst="rect">
            <a:avLst/>
          </a:prstGeom>
        </p:spPr>
      </p:pic>
      <p:pic>
        <p:nvPicPr>
          <p:cNvPr id="303" name="图片 302">
            <a:extLst>
              <a:ext uri="{FF2B5EF4-FFF2-40B4-BE49-F238E27FC236}">
                <a16:creationId xmlns:a16="http://schemas.microsoft.com/office/drawing/2014/main" id="{FE9F4342-9E87-4806-8DFB-4C42E60B9F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893" y="2662829"/>
            <a:ext cx="1968239" cy="3534168"/>
          </a:xfrm>
          <a:prstGeom prst="rect">
            <a:avLst/>
          </a:prstGeom>
        </p:spPr>
      </p:pic>
      <p:pic>
        <p:nvPicPr>
          <p:cNvPr id="304" name="图片 303">
            <a:extLst>
              <a:ext uri="{FF2B5EF4-FFF2-40B4-BE49-F238E27FC236}">
                <a16:creationId xmlns:a16="http://schemas.microsoft.com/office/drawing/2014/main" id="{8DAF4AE7-5590-49D8-B572-380138B57415}"/>
              </a:ext>
            </a:extLst>
          </p:cNvPr>
          <p:cNvPicPr>
            <a:picLocks noChangeAspect="1"/>
          </p:cNvPicPr>
          <p:nvPr/>
        </p:nvPicPr>
        <p:blipFill>
          <a:blip r:embed="rId10"/>
          <a:stretch>
            <a:fillRect/>
          </a:stretch>
        </p:blipFill>
        <p:spPr>
          <a:xfrm rot="21321842">
            <a:off x="9637416" y="3084691"/>
            <a:ext cx="2026712" cy="2908301"/>
          </a:xfrm>
          <a:prstGeom prst="rect">
            <a:avLst/>
          </a:prstGeom>
        </p:spPr>
      </p:pic>
      <p:grpSp>
        <p:nvGrpSpPr>
          <p:cNvPr id="2" name="组合 1">
            <a:extLst>
              <a:ext uri="{FF2B5EF4-FFF2-40B4-BE49-F238E27FC236}">
                <a16:creationId xmlns:a16="http://schemas.microsoft.com/office/drawing/2014/main" id="{E2814272-7A0C-44DE-9F3C-FF744525B03C}"/>
              </a:ext>
            </a:extLst>
          </p:cNvPr>
          <p:cNvGrpSpPr/>
          <p:nvPr/>
        </p:nvGrpSpPr>
        <p:grpSpPr>
          <a:xfrm>
            <a:off x="962901" y="800848"/>
            <a:ext cx="10365976" cy="1666344"/>
            <a:chOff x="-163937" y="-133350"/>
            <a:chExt cx="12536142" cy="1666344"/>
          </a:xfrm>
        </p:grpSpPr>
        <p:pic>
          <p:nvPicPr>
            <p:cNvPr id="309" name="图片 308">
              <a:extLst>
                <a:ext uri="{FF2B5EF4-FFF2-40B4-BE49-F238E27FC236}">
                  <a16:creationId xmlns:a16="http://schemas.microsoft.com/office/drawing/2014/main" id="{EE4C464C-5356-4FB9-81B7-562483095FD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52549"/>
            <a:stretch/>
          </p:blipFill>
          <p:spPr>
            <a:xfrm>
              <a:off x="-163937" y="-133350"/>
              <a:ext cx="3272145" cy="1480457"/>
            </a:xfrm>
            <a:prstGeom prst="rect">
              <a:avLst/>
            </a:prstGeom>
          </p:spPr>
        </p:pic>
        <p:pic>
          <p:nvPicPr>
            <p:cNvPr id="310" name="图片 309">
              <a:extLst>
                <a:ext uri="{FF2B5EF4-FFF2-40B4-BE49-F238E27FC236}">
                  <a16:creationId xmlns:a16="http://schemas.microsoft.com/office/drawing/2014/main" id="{3AFD844A-6445-45DF-851C-2A8A53119A4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52549"/>
            <a:stretch/>
          </p:blipFill>
          <p:spPr>
            <a:xfrm flipH="1">
              <a:off x="9100061" y="-133350"/>
              <a:ext cx="3272144" cy="1480457"/>
            </a:xfrm>
            <a:prstGeom prst="rect">
              <a:avLst/>
            </a:prstGeom>
          </p:spPr>
        </p:pic>
        <p:grpSp>
          <p:nvGrpSpPr>
            <p:cNvPr id="311" name="组合 310">
              <a:extLst>
                <a:ext uri="{FF2B5EF4-FFF2-40B4-BE49-F238E27FC236}">
                  <a16:creationId xmlns:a16="http://schemas.microsoft.com/office/drawing/2014/main" id="{410BA2A1-1883-4035-A77F-0EF1E4276336}"/>
                </a:ext>
              </a:extLst>
            </p:cNvPr>
            <p:cNvGrpSpPr/>
            <p:nvPr/>
          </p:nvGrpSpPr>
          <p:grpSpPr>
            <a:xfrm>
              <a:off x="2827543" y="-77378"/>
              <a:ext cx="6923900" cy="1610372"/>
              <a:chOff x="3149380" y="-94000"/>
              <a:chExt cx="6365320" cy="1480457"/>
            </a:xfrm>
          </p:grpSpPr>
          <p:pic>
            <p:nvPicPr>
              <p:cNvPr id="312" name="图片 311">
                <a:extLst>
                  <a:ext uri="{FF2B5EF4-FFF2-40B4-BE49-F238E27FC236}">
                    <a16:creationId xmlns:a16="http://schemas.microsoft.com/office/drawing/2014/main" id="{1491A8DE-CDD2-4CDB-998B-63C36822C32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52549"/>
              <a:stretch/>
            </p:blipFill>
            <p:spPr>
              <a:xfrm flipH="1">
                <a:off x="3149380" y="-94000"/>
                <a:ext cx="3272144" cy="1480457"/>
              </a:xfrm>
              <a:prstGeom prst="rect">
                <a:avLst/>
              </a:prstGeom>
            </p:spPr>
          </p:pic>
          <p:pic>
            <p:nvPicPr>
              <p:cNvPr id="313" name="图片 312">
                <a:extLst>
                  <a:ext uri="{FF2B5EF4-FFF2-40B4-BE49-F238E27FC236}">
                    <a16:creationId xmlns:a16="http://schemas.microsoft.com/office/drawing/2014/main" id="{1DA3458F-4974-4CC6-9E77-0F0163FA77F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52549"/>
              <a:stretch/>
            </p:blipFill>
            <p:spPr>
              <a:xfrm>
                <a:off x="6242556" y="-94000"/>
                <a:ext cx="3272144" cy="1480457"/>
              </a:xfrm>
              <a:prstGeom prst="rect">
                <a:avLst/>
              </a:prstGeom>
            </p:spPr>
          </p:pic>
        </p:grpSp>
      </p:grpSp>
      <p:pic>
        <p:nvPicPr>
          <p:cNvPr id="299" name="图片 298" descr="图片包含 动物&#10;&#10;已生成高可信度的说明">
            <a:extLst>
              <a:ext uri="{FF2B5EF4-FFF2-40B4-BE49-F238E27FC236}">
                <a16:creationId xmlns:a16="http://schemas.microsoft.com/office/drawing/2014/main" id="{83332C3D-9EEB-4B6E-9747-35D91D4322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05923" y="123166"/>
            <a:ext cx="2152551" cy="2152551"/>
          </a:xfrm>
          <a:prstGeom prst="rect">
            <a:avLst/>
          </a:prstGeom>
        </p:spPr>
      </p:pic>
      <p:sp>
        <p:nvSpPr>
          <p:cNvPr id="3" name="TextBox 2">
            <a:extLst>
              <a:ext uri="{FF2B5EF4-FFF2-40B4-BE49-F238E27FC236}">
                <a16:creationId xmlns:a16="http://schemas.microsoft.com/office/drawing/2014/main" id="{94B793D8-E591-48B8-9F26-EFA353098046}"/>
              </a:ext>
            </a:extLst>
          </p:cNvPr>
          <p:cNvSpPr txBox="1"/>
          <p:nvPr/>
        </p:nvSpPr>
        <p:spPr>
          <a:xfrm>
            <a:off x="2092868" y="2290352"/>
            <a:ext cx="7795981" cy="1446550"/>
          </a:xfrm>
          <a:prstGeom prst="rect">
            <a:avLst/>
          </a:prstGeom>
          <a:noFill/>
        </p:spPr>
        <p:txBody>
          <a:bodyPr wrap="square" rtlCol="0">
            <a:spAutoFit/>
          </a:bodyPr>
          <a:lstStyle/>
          <a:p>
            <a:pPr algn="ctr" defTabSz="457189"/>
            <a:r>
              <a:rPr lang="en-US" sz="4400" dirty="0">
                <a:solidFill>
                  <a:srgbClr val="C0504D">
                    <a:lumMod val="50000"/>
                  </a:srgbClr>
                </a:solidFill>
                <a:latin typeface="Times New Roman" panose="02020603050405020304" pitchFamily="18" charset="0"/>
                <a:cs typeface="Times New Roman" panose="02020603050405020304" pitchFamily="18" charset="0"/>
              </a:rPr>
              <a:t>TRÌNH BÀY ĐOẠN VĂN VÀO VỞ BÀI TẬP TIẾNG VIỆT</a:t>
            </a:r>
            <a:endParaRPr lang="en-GB" sz="4400" dirty="0">
              <a:solidFill>
                <a:srgbClr val="C0504D">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995564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图片 298" descr="图片包含 动物&#10;&#10;已生成高可信度的说明">
            <a:extLst>
              <a:ext uri="{FF2B5EF4-FFF2-40B4-BE49-F238E27FC236}">
                <a16:creationId xmlns:a16="http://schemas.microsoft.com/office/drawing/2014/main" id="{83332C3D-9EEB-4B6E-9747-35D91D4322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5923" y="123166"/>
            <a:ext cx="2152551" cy="2152551"/>
          </a:xfrm>
          <a:prstGeom prst="rect">
            <a:avLst/>
          </a:prstGeom>
        </p:spPr>
      </p:pic>
      <p:pic>
        <p:nvPicPr>
          <p:cNvPr id="301" name="PA_图片 9">
            <a:extLst>
              <a:ext uri="{FF2B5EF4-FFF2-40B4-BE49-F238E27FC236}">
                <a16:creationId xmlns:a16="http://schemas.microsoft.com/office/drawing/2014/main" id="{9D695982-3A8B-4210-8FCA-4BFA7F0E6842}"/>
              </a:ext>
            </a:extLst>
          </p:cNvPr>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b="54831"/>
          <a:stretch/>
        </p:blipFill>
        <p:spPr>
          <a:xfrm>
            <a:off x="7556758" y="4891923"/>
            <a:ext cx="3417983" cy="1162820"/>
          </a:xfrm>
          <a:prstGeom prst="rect">
            <a:avLst/>
          </a:prstGeom>
        </p:spPr>
      </p:pic>
      <p:pic>
        <p:nvPicPr>
          <p:cNvPr id="302" name="PA_图片 10">
            <a:extLst>
              <a:ext uri="{FF2B5EF4-FFF2-40B4-BE49-F238E27FC236}">
                <a16:creationId xmlns:a16="http://schemas.microsoft.com/office/drawing/2014/main" id="{1CF8FCD7-65BC-41EC-B6EE-D6D51BCD756C}"/>
              </a:ext>
            </a:extLst>
          </p:cNvPr>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l="29043"/>
          <a:stretch/>
        </p:blipFill>
        <p:spPr>
          <a:xfrm flipH="1">
            <a:off x="10633645" y="3418116"/>
            <a:ext cx="959641" cy="1567339"/>
          </a:xfrm>
          <a:prstGeom prst="rect">
            <a:avLst/>
          </a:prstGeom>
        </p:spPr>
      </p:pic>
      <p:pic>
        <p:nvPicPr>
          <p:cNvPr id="304" name="图片 303">
            <a:extLst>
              <a:ext uri="{FF2B5EF4-FFF2-40B4-BE49-F238E27FC236}">
                <a16:creationId xmlns:a16="http://schemas.microsoft.com/office/drawing/2014/main" id="{8DAF4AE7-5590-49D8-B572-380138B57415}"/>
              </a:ext>
            </a:extLst>
          </p:cNvPr>
          <p:cNvPicPr>
            <a:picLocks noChangeAspect="1"/>
          </p:cNvPicPr>
          <p:nvPr/>
        </p:nvPicPr>
        <p:blipFill>
          <a:blip r:embed="rId8"/>
          <a:stretch>
            <a:fillRect/>
          </a:stretch>
        </p:blipFill>
        <p:spPr>
          <a:xfrm rot="21321842">
            <a:off x="9637416" y="3084691"/>
            <a:ext cx="2026712" cy="2908301"/>
          </a:xfrm>
          <a:prstGeom prst="rect">
            <a:avLst/>
          </a:prstGeom>
        </p:spPr>
      </p:pic>
      <p:grpSp>
        <p:nvGrpSpPr>
          <p:cNvPr id="306" name="Group 305"/>
          <p:cNvGrpSpPr/>
          <p:nvPr/>
        </p:nvGrpSpPr>
        <p:grpSpPr>
          <a:xfrm>
            <a:off x="834573" y="822981"/>
            <a:ext cx="8453120" cy="5146019"/>
            <a:chOff x="5197387" y="-9168"/>
            <a:chExt cx="4754880" cy="3372099"/>
          </a:xfrm>
        </p:grpSpPr>
        <p:pic>
          <p:nvPicPr>
            <p:cNvPr id="307" name="Hình ảnh 12">
              <a:extLst>
                <a:ext uri="{FF2B5EF4-FFF2-40B4-BE49-F238E27FC236}">
                  <a16:creationId xmlns:a16="http://schemas.microsoft.com/office/drawing/2014/main" id="{59485498-B3D8-47C2-9C84-580DE131BEF8}"/>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99648" l="692" r="98462">
                          <a14:foregroundMark x1="10846" y1="48474" x2="21462" y2="48122"/>
                          <a14:foregroundMark x1="30077" y1="27817" x2="35538" y2="32746"/>
                          <a14:foregroundMark x1="47308" y1="48122" x2="52231" y2="51174"/>
                          <a14:foregroundMark x1="75462" y1="46244" x2="80154" y2="50352"/>
                          <a14:foregroundMark x1="64077" y1="27465" x2="62154" y2="34624"/>
                          <a14:foregroundMark x1="59692" y1="62089" x2="66308" y2="58685"/>
                          <a14:foregroundMark x1="30538" y1="56455" x2="33538" y2="59390"/>
                          <a14:foregroundMark x1="14538" y1="83099" x2="17538" y2="86150"/>
                          <a14:foregroundMark x1="44846" y1="87676" x2="45615" y2="91432"/>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5197387" y="-9168"/>
              <a:ext cx="4754880" cy="3116275"/>
            </a:xfrm>
            <a:prstGeom prst="rect">
              <a:avLst/>
            </a:prstGeom>
          </p:spPr>
        </p:pic>
        <p:grpSp>
          <p:nvGrpSpPr>
            <p:cNvPr id="311" name="Group 310">
              <a:extLst>
                <a:ext uri="{FF2B5EF4-FFF2-40B4-BE49-F238E27FC236}">
                  <a16:creationId xmlns:a16="http://schemas.microsoft.com/office/drawing/2014/main" id="{75D7D2C1-BF6F-4686-AAED-384CF161B1C4}"/>
                </a:ext>
              </a:extLst>
            </p:cNvPr>
            <p:cNvGrpSpPr/>
            <p:nvPr/>
          </p:nvGrpSpPr>
          <p:grpSpPr>
            <a:xfrm>
              <a:off x="5657031" y="2500340"/>
              <a:ext cx="3880693" cy="862591"/>
              <a:chOff x="3456682" y="2300581"/>
              <a:chExt cx="5174258" cy="1150121"/>
            </a:xfrm>
          </p:grpSpPr>
          <p:sp>
            <p:nvSpPr>
              <p:cNvPr id="312" name="Wave 311">
                <a:extLst>
                  <a:ext uri="{FF2B5EF4-FFF2-40B4-BE49-F238E27FC236}">
                    <a16:creationId xmlns:a16="http://schemas.microsoft.com/office/drawing/2014/main" id="{923C2848-14F5-4B64-987E-1BB76250E2BB}"/>
                  </a:ext>
                </a:extLst>
              </p:cNvPr>
              <p:cNvSpPr/>
              <p:nvPr/>
            </p:nvSpPr>
            <p:spPr>
              <a:xfrm>
                <a:off x="3456682" y="2300581"/>
                <a:ext cx="5174258" cy="1150121"/>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1286272"/>
                <a:endParaRPr lang="en-US" sz="2400" kern="0">
                  <a:solidFill>
                    <a:prstClr val="white"/>
                  </a:solidFill>
                </a:endParaRPr>
              </a:p>
            </p:txBody>
          </p:sp>
          <p:sp>
            <p:nvSpPr>
              <p:cNvPr id="313" name="文本框 6">
                <a:extLst>
                  <a:ext uri="{FF2B5EF4-FFF2-40B4-BE49-F238E27FC236}">
                    <a16:creationId xmlns:a16="http://schemas.microsoft.com/office/drawing/2014/main" id="{B988AE8A-7535-4853-8501-BBEA5C4F3112}"/>
                  </a:ext>
                </a:extLst>
              </p:cNvPr>
              <p:cNvSpPr txBox="1">
                <a:spLocks noChangeArrowheads="1"/>
              </p:cNvSpPr>
              <p:nvPr/>
            </p:nvSpPr>
            <p:spPr bwMode="auto">
              <a:xfrm>
                <a:off x="3850149" y="2442770"/>
                <a:ext cx="4049427" cy="67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682851" fontAlgn="base">
                  <a:spcBef>
                    <a:spcPct val="0"/>
                  </a:spcBef>
                  <a:spcAft>
                    <a:spcPct val="0"/>
                  </a:spcAft>
                  <a:defRPr/>
                </a:pPr>
                <a:r>
                  <a:rPr lang="en-GB" altLang="zh-CN" sz="4444" b="1"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Nối</a:t>
                </a:r>
                <a:r>
                  <a:rPr lang="en-GB" altLang="zh-CN" sz="4444"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altLang="zh-CN" sz="4444" b="1"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tiếp</a:t>
                </a:r>
                <a:r>
                  <a:rPr lang="en-GB" altLang="zh-CN" sz="4444"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altLang="zh-CN" sz="4444" b="1"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nhau</a:t>
                </a:r>
                <a:r>
                  <a:rPr lang="en-GB" altLang="zh-CN" sz="4444"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chia </a:t>
                </a:r>
                <a:r>
                  <a:rPr lang="en-GB" altLang="zh-CN" sz="4444" b="1"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sẻ</a:t>
                </a:r>
                <a:r>
                  <a:rPr lang="en-GB" altLang="zh-CN" sz="4444"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4444"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spTree>
    <p:extLst>
      <p:ext uri="{BB962C8B-B14F-4D97-AF65-F5344CB8AC3E}">
        <p14:creationId xmlns:p14="http://schemas.microsoft.com/office/powerpoint/2010/main" val="3469709101"/>
      </p:ext>
    </p:extLst>
  </p:cSld>
  <p:clrMapOvr>
    <a:masterClrMapping/>
  </p:clrMapOvr>
  <p:transition spd="med">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AB13664-C203-461A-B4EB-BEB0F95F63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1785" y="4583798"/>
            <a:ext cx="2274201" cy="2274201"/>
          </a:xfrm>
          <a:prstGeom prst="rect">
            <a:avLst/>
          </a:prstGeom>
        </p:spPr>
      </p:pic>
      <p:pic>
        <p:nvPicPr>
          <p:cNvPr id="13" name="图片 73732" descr="PPT素材-12"/>
          <p:cNvPicPr>
            <a:picLocks noChangeAspect="1"/>
          </p:cNvPicPr>
          <p:nvPr/>
        </p:nvPicPr>
        <p:blipFill>
          <a:blip r:embed="rId4"/>
          <a:stretch>
            <a:fillRect/>
          </a:stretch>
        </p:blipFill>
        <p:spPr>
          <a:xfrm>
            <a:off x="392213" y="-63191"/>
            <a:ext cx="11302603" cy="7201532"/>
          </a:xfrm>
          <a:prstGeom prst="rect">
            <a:avLst/>
          </a:prstGeom>
          <a:noFill/>
          <a:ln w="9525">
            <a:noFill/>
          </a:ln>
        </p:spPr>
      </p:pic>
      <p:sp>
        <p:nvSpPr>
          <p:cNvPr id="5" name="TextBox 4"/>
          <p:cNvSpPr txBox="1"/>
          <p:nvPr/>
        </p:nvSpPr>
        <p:spPr>
          <a:xfrm>
            <a:off x="2296571" y="3367139"/>
            <a:ext cx="7868994" cy="2308324"/>
          </a:xfrm>
          <a:prstGeom prst="rect">
            <a:avLst/>
          </a:prstGeom>
          <a:noFill/>
        </p:spPr>
        <p:txBody>
          <a:bodyPr wrap="square" rtlCol="0">
            <a:spAutoFit/>
          </a:bodyPr>
          <a:lstStyle/>
          <a:p>
            <a:pPr>
              <a:lnSpc>
                <a:spcPct val="120000"/>
              </a:lnSpc>
            </a:pPr>
            <a:r>
              <a:rPr lang="en-US" sz="2400" b="1">
                <a:solidFill>
                  <a:srgbClr val="FF0000"/>
                </a:solidFill>
                <a:latin typeface="Times New Roman" panose="02020603050405020304" pitchFamily="18" charset="0"/>
                <a:ea typeface="Arial-Rounded" pitchFamily="34" charset="0"/>
                <a:cs typeface="Times New Roman" panose="02020603050405020304" pitchFamily="18" charset="0"/>
              </a:rPr>
              <a:t>    </a:t>
            </a:r>
            <a:r>
              <a:rPr lang="vi-VN" sz="2400" b="1">
                <a:solidFill>
                  <a:srgbClr val="FF0000"/>
                </a:solidFill>
                <a:latin typeface="Times New Roman" panose="02020603050405020304" pitchFamily="18" charset="0"/>
                <a:ea typeface="Arial-Rounded" pitchFamily="34" charset="0"/>
                <a:cs typeface="Times New Roman" panose="02020603050405020304" pitchFamily="18" charset="0"/>
              </a:rPr>
              <a:t>Tuần </a:t>
            </a:r>
            <a:r>
              <a:rPr lang="vi-VN" sz="2400" b="1" dirty="0">
                <a:solidFill>
                  <a:srgbClr val="FF0000"/>
                </a:solidFill>
                <a:latin typeface="Times New Roman" panose="02020603050405020304" pitchFamily="18" charset="0"/>
                <a:ea typeface="Arial-Rounded" pitchFamily="34" charset="0"/>
                <a:cs typeface="Times New Roman" panose="02020603050405020304" pitchFamily="18" charset="0"/>
              </a:rPr>
              <a:t>trước, cô giáo thu vở bài tập toán để kiểm tra. Do chưa làm bài tập nên em đã bị phê bình và bị điểm </a:t>
            </a:r>
            <a:r>
              <a:rPr lang="vi-VN" sz="2400" b="1">
                <a:solidFill>
                  <a:srgbClr val="FF0000"/>
                </a:solidFill>
                <a:latin typeface="Times New Roman" panose="02020603050405020304" pitchFamily="18" charset="0"/>
                <a:ea typeface="Arial-Rounded" pitchFamily="34" charset="0"/>
                <a:cs typeface="Times New Roman" panose="02020603050405020304" pitchFamily="18" charset="0"/>
              </a:rPr>
              <a:t>thấp.</a:t>
            </a:r>
            <a:r>
              <a:rPr lang="en-US" sz="2400" b="1" dirty="0">
                <a:solidFill>
                  <a:srgbClr val="FF0000"/>
                </a:solidFill>
                <a:latin typeface="Times New Roman" panose="02020603050405020304" pitchFamily="18" charset="0"/>
                <a:ea typeface="Arial-Rounded" pitchFamily="34" charset="0"/>
                <a:cs typeface="Times New Roman" panose="02020603050405020304" pitchFamily="18" charset="0"/>
              </a:rPr>
              <a:t> </a:t>
            </a:r>
            <a:r>
              <a:rPr lang="vi-VN" sz="2400" b="1">
                <a:solidFill>
                  <a:srgbClr val="FF0000"/>
                </a:solidFill>
                <a:latin typeface="Times New Roman" panose="02020603050405020304" pitchFamily="18" charset="0"/>
                <a:ea typeface="Arial-Rounded" pitchFamily="34" charset="0"/>
                <a:cs typeface="Times New Roman" panose="02020603050405020304" pitchFamily="18" charset="0"/>
              </a:rPr>
              <a:t>Em </a:t>
            </a:r>
            <a:r>
              <a:rPr lang="vi-VN" sz="2400" b="1" dirty="0">
                <a:solidFill>
                  <a:srgbClr val="FF0000"/>
                </a:solidFill>
                <a:latin typeface="Times New Roman" panose="02020603050405020304" pitchFamily="18" charset="0"/>
                <a:ea typeface="Arial-Rounded" pitchFamily="34" charset="0"/>
                <a:cs typeface="Times New Roman" panose="02020603050405020304" pitchFamily="18" charset="0"/>
              </a:rPr>
              <a:t>nhớ đến lời hứa với bố mẹ rằng: “Em sẽ không </a:t>
            </a:r>
            <a:r>
              <a:rPr lang="vi-VN" sz="2400" b="1">
                <a:solidFill>
                  <a:srgbClr val="FF0000"/>
                </a:solidFill>
                <a:latin typeface="Times New Roman" panose="02020603050405020304" pitchFamily="18" charset="0"/>
                <a:ea typeface="Arial-Rounded" pitchFamily="34" charset="0"/>
                <a:cs typeface="Times New Roman" panose="02020603050405020304" pitchFamily="18" charset="0"/>
              </a:rPr>
              <a:t>nói dối”.</a:t>
            </a:r>
            <a:r>
              <a:rPr lang="en-US" sz="2400" b="1">
                <a:solidFill>
                  <a:srgbClr val="FF0000"/>
                </a:solidFill>
                <a:latin typeface="Times New Roman" panose="02020603050405020304" pitchFamily="18" charset="0"/>
                <a:ea typeface="Arial-Rounded" pitchFamily="34" charset="0"/>
                <a:cs typeface="Times New Roman" panose="02020603050405020304" pitchFamily="18" charset="0"/>
              </a:rPr>
              <a:t> </a:t>
            </a:r>
            <a:r>
              <a:rPr lang="vi-VN" sz="2400" b="1">
                <a:solidFill>
                  <a:srgbClr val="FF0000"/>
                </a:solidFill>
                <a:latin typeface="Times New Roman" panose="02020603050405020304" pitchFamily="18" charset="0"/>
                <a:ea typeface="Arial-Rounded" pitchFamily="34" charset="0"/>
                <a:cs typeface="Times New Roman" panose="02020603050405020304" pitchFamily="18" charset="0"/>
              </a:rPr>
              <a:t>Khi </a:t>
            </a:r>
            <a:r>
              <a:rPr lang="vi-VN" sz="2400" b="1" dirty="0">
                <a:solidFill>
                  <a:srgbClr val="FF0000"/>
                </a:solidFill>
                <a:latin typeface="Times New Roman" panose="02020603050405020304" pitchFamily="18" charset="0"/>
                <a:ea typeface="Arial-Rounded" pitchFamily="34" charset="0"/>
                <a:cs typeface="Times New Roman" panose="02020603050405020304" pitchFamily="18" charset="0"/>
              </a:rPr>
              <a:t>về nhà, em đã thành thật nói với bố mẹ</a:t>
            </a:r>
            <a:r>
              <a:rPr lang="vi-VN" sz="2400" b="1">
                <a:solidFill>
                  <a:srgbClr val="FF0000"/>
                </a:solidFill>
                <a:latin typeface="Times New Roman" panose="02020603050405020304" pitchFamily="18" charset="0"/>
                <a:ea typeface="Arial-Rounded" pitchFamily="34" charset="0"/>
                <a:cs typeface="Times New Roman" panose="02020603050405020304" pitchFamily="18" charset="0"/>
              </a:rPr>
              <a:t>. Bố </a:t>
            </a:r>
            <a:r>
              <a:rPr lang="vi-VN" sz="2400" b="1" dirty="0">
                <a:solidFill>
                  <a:srgbClr val="FF0000"/>
                </a:solidFill>
                <a:latin typeface="Times New Roman" panose="02020603050405020304" pitchFamily="18" charset="0"/>
                <a:ea typeface="Arial-Rounded" pitchFamily="34" charset="0"/>
                <a:cs typeface="Times New Roman" panose="02020603050405020304" pitchFamily="18" charset="0"/>
              </a:rPr>
              <a:t>mẹ đã tha lỗi cho em, khen em vì đã trung thực.</a:t>
            </a:r>
          </a:p>
        </p:txBody>
      </p:sp>
      <p:sp>
        <p:nvSpPr>
          <p:cNvPr id="15" name="Rectangle 14"/>
          <p:cNvSpPr/>
          <p:nvPr/>
        </p:nvSpPr>
        <p:spPr>
          <a:xfrm>
            <a:off x="3952034" y="2075638"/>
            <a:ext cx="6369459" cy="1005916"/>
          </a:xfrm>
          <a:prstGeom prst="rect">
            <a:avLst/>
          </a:prstGeom>
        </p:spPr>
        <p:txBody>
          <a:bodyPr wrap="square">
            <a:spAutoFit/>
          </a:bodyPr>
          <a:lstStyle/>
          <a:p>
            <a:pPr>
              <a:lnSpc>
                <a:spcPct val="110000"/>
              </a:lnSpc>
            </a:pPr>
            <a:r>
              <a:rPr lang="vi-VN" sz="2800" dirty="0">
                <a:latin typeface="Times New Roman" panose="02020603050405020304" pitchFamily="18" charset="0"/>
                <a:ea typeface="Arial-Rounded" pitchFamily="34" charset="0"/>
                <a:cs typeface="Times New Roman" panose="02020603050405020304" pitchFamily="18" charset="0"/>
              </a:rPr>
              <a:t>a) Một câu chuyện về việc em giữ lời hứa với cha mẹ (người thân)</a:t>
            </a:r>
          </a:p>
        </p:txBody>
      </p:sp>
      <p:pic>
        <p:nvPicPr>
          <p:cNvPr id="7" name="图片 12">
            <a:extLst>
              <a:ext uri="{FF2B5EF4-FFF2-40B4-BE49-F238E27FC236}">
                <a16:creationId xmlns:a16="http://schemas.microsoft.com/office/drawing/2014/main" id="{65BB6644-F330-46E5-8B68-DE8B9CF8C2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2567" y="4177782"/>
            <a:ext cx="4493044" cy="2995363"/>
          </a:xfrm>
          <a:prstGeom prst="rect">
            <a:avLst/>
          </a:prstGeom>
        </p:spPr>
      </p:pic>
    </p:spTree>
    <p:extLst>
      <p:ext uri="{BB962C8B-B14F-4D97-AF65-F5344CB8AC3E}">
        <p14:creationId xmlns:p14="http://schemas.microsoft.com/office/powerpoint/2010/main" val="37849433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包图主题2</Template>
  <TotalTime>1043</TotalTime>
  <Words>742</Words>
  <Application>Microsoft Office PowerPoint</Application>
  <PresentationFormat>Widescreen</PresentationFormat>
  <Paragraphs>54</Paragraphs>
  <Slides>15</Slides>
  <Notes>14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等线</vt:lpstr>
      <vt:lpstr>微软雅黑</vt:lpstr>
      <vt:lpstr>Arial</vt:lpstr>
      <vt:lpstr>Calibri</vt:lpstr>
      <vt:lpstr>iCiel Cadena</vt:lpstr>
      <vt:lpstr>Times New Roman</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Hà Nguyễn Thị Thu</cp:lastModifiedBy>
  <cp:revision>136</cp:revision>
  <dcterms:created xsi:type="dcterms:W3CDTF">2017-08-18T03:02:00Z</dcterms:created>
  <dcterms:modified xsi:type="dcterms:W3CDTF">2022-10-15T05:54:59Z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