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25" r:id="rId3"/>
    <p:sldMasterId id="2147483738" r:id="rId4"/>
    <p:sldMasterId id="2147483744" r:id="rId5"/>
  </p:sldMasterIdLst>
  <p:notesMasterIdLst>
    <p:notesMasterId r:id="rId24"/>
  </p:notesMasterIdLst>
  <p:sldIdLst>
    <p:sldId id="321" r:id="rId6"/>
    <p:sldId id="265" r:id="rId7"/>
    <p:sldId id="293" r:id="rId8"/>
    <p:sldId id="311" r:id="rId9"/>
    <p:sldId id="267" r:id="rId10"/>
    <p:sldId id="277" r:id="rId11"/>
    <p:sldId id="273" r:id="rId12"/>
    <p:sldId id="317" r:id="rId13"/>
    <p:sldId id="318" r:id="rId14"/>
    <p:sldId id="313" r:id="rId15"/>
    <p:sldId id="312" r:id="rId16"/>
    <p:sldId id="314" r:id="rId17"/>
    <p:sldId id="279" r:id="rId18"/>
    <p:sldId id="280" r:id="rId19"/>
    <p:sldId id="281" r:id="rId20"/>
    <p:sldId id="319" r:id="rId21"/>
    <p:sldId id="320" r:id="rId22"/>
    <p:sldId id="26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DBAB7-F3BB-48F0-B5EE-3770D837AB1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81659-5441-4AEC-969F-9AF4D883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95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53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56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383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90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35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256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462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80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135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9771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3712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261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1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4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26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81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10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456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18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8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41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58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4972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0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33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2773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193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172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663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6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79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326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88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1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635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830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401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634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304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5082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9522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5033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130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79789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62751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43625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18207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36417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793771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34384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66627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363010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08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1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3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54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6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81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530927"/>
      </p:ext>
    </p:extLst>
  </p:cSld>
  <p:clrMapOvr>
    <a:masterClrMapping/>
  </p:clrMapOvr>
  <p:transition spd="med" advTm="4000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03437"/>
      </p:ext>
    </p:extLst>
  </p:cSld>
  <p:clrMapOvr>
    <a:masterClrMapping/>
  </p:clrMapOvr>
  <p:transition spd="med" advTm="4000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199774"/>
      </p:ext>
    </p:extLst>
  </p:cSld>
  <p:clrMapOvr>
    <a:masterClrMapping/>
  </p:clrMapOvr>
  <p:transition spd="med" advTm="4000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712599"/>
      </p:ext>
    </p:extLst>
  </p:cSld>
  <p:clrMapOvr>
    <a:masterClrMapping/>
  </p:clrMapOvr>
  <p:transition spd="med" advTm="4000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700688"/>
      </p:ext>
    </p:extLst>
  </p:cSld>
  <p:clrMapOvr>
    <a:masterClrMapping/>
  </p:clrMapOvr>
  <p:transition spd="med" advTm="4000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608536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737070"/>
      </p:ext>
    </p:extLst>
  </p:cSld>
  <p:clrMapOvr>
    <a:masterClrMapping/>
  </p:clrMapOvr>
  <p:transition spd="med" advTm="4000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39663"/>
      </p:ext>
    </p:extLst>
  </p:cSld>
  <p:clrMapOvr>
    <a:masterClrMapping/>
  </p:clrMapOvr>
  <p:transition spd="med" advTm="4000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815544"/>
      </p:ext>
    </p:extLst>
  </p:cSld>
  <p:clrMapOvr>
    <a:masterClrMapping/>
  </p:clrMapOvr>
  <p:transition spd="med" advTm="4000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877626"/>
      </p:ext>
    </p:extLst>
  </p:cSld>
  <p:clrMapOvr>
    <a:masterClrMapping/>
  </p:clrMapOvr>
  <p:transition spd="med" advTm="4000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895752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03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78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21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4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783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102614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8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 advTm="4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5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5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5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5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5" y="4902200"/>
            <a:ext cx="5586553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39A19-3C89-401E-B63C-4E40C0DD09E5}"/>
              </a:ext>
            </a:extLst>
          </p:cNvPr>
          <p:cNvGrpSpPr/>
          <p:nvPr/>
        </p:nvGrpSpPr>
        <p:grpSpPr>
          <a:xfrm>
            <a:off x="2418204" y="902252"/>
            <a:ext cx="8940095" cy="1969619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306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Em ấn tượng nhất với thông tin nào về truyền thống nhà trường? Vì sao?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3289F-99A8-407C-BBEF-8C5072BAFB3B}"/>
              </a:ext>
            </a:extLst>
          </p:cNvPr>
          <p:cNvGrpSpPr/>
          <p:nvPr/>
        </p:nvGrpSpPr>
        <p:grpSpPr>
          <a:xfrm>
            <a:off x="4076700" y="3711919"/>
            <a:ext cx="7934325" cy="1922162"/>
            <a:chOff x="283029" y="1746956"/>
            <a:chExt cx="4656642" cy="152702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53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 nói về tình cảm hoặc mong ước của em đối với nhà trường.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6948276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847976" y="1348689"/>
            <a:ext cx="633860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5824" y="176022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9D37036-054B-497F-8EB2-60946809E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72" y="279090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24536" y="280416"/>
            <a:ext cx="11450320" cy="641960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icture 2" descr="Cartoon students Royalty Free Vector Image - VectorStock">
            <a:extLst>
              <a:ext uri="{FF2B5EF4-FFF2-40B4-BE49-F238E27FC236}">
                <a16:creationId xmlns:a16="http://schemas.microsoft.com/office/drawing/2014/main" id="{EFB68C43-131D-4313-92DB-DBE70F3BD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ECBB6-0EA5-4C35-B81B-9B36B2AF4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804" y="1102133"/>
            <a:ext cx="932159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50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188446" cy="6378895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 trường e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đang học có tên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…..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812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188446" cy="6378895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5090" y="704081"/>
            <a:ext cx="7566429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0192" y="1428750"/>
            <a:ext cx="4742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 trường được xây dựng vào năm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……………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702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188446" cy="6378895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5090" y="704081"/>
            <a:ext cx="7566429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0192" y="1428750"/>
            <a:ext cx="4742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 trường nằm ở địa chỉ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915274" y="314990"/>
            <a:ext cx="4130421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……………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5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188446" cy="6378895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5090" y="704081"/>
            <a:ext cx="7566429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0192" y="1428750"/>
            <a:ext cx="4742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……………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923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340037-9FBF-49A0-AEEA-C09E013A7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541" y="1273028"/>
            <a:ext cx="5432007" cy="957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B254D7-DE5B-4CB5-B4EE-ADCBBB9CFD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3689" y="2731895"/>
            <a:ext cx="674276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D4283D4C-3DB5-4D50-8BA3-95C90048A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844" y="2613715"/>
            <a:ext cx="65293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47E7902C-115B-41DE-B591-1AD68BFA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558" y="2716447"/>
            <a:ext cx="5736833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AE4528-EDF5-4F6E-848B-A16AB0E525F4}"/>
              </a:ext>
            </a:extLst>
          </p:cNvPr>
          <p:cNvSpPr txBox="1"/>
          <p:nvPr/>
        </p:nvSpPr>
        <p:spPr>
          <a:xfrm>
            <a:off x="2581275" y="2609850"/>
            <a:ext cx="779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endParaRPr lang="en-US" sz="54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1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973;p10">
            <a:extLst>
              <a:ext uri="{FF2B5EF4-FFF2-40B4-BE49-F238E27FC236}">
                <a16:creationId xmlns:a16="http://schemas.microsoft.com/office/drawing/2014/main" id="{9B2E10BD-2008-4111-88E9-F8AA5373EA4D}"/>
              </a:ext>
            </a:extLst>
          </p:cNvPr>
          <p:cNvSpPr/>
          <p:nvPr/>
        </p:nvSpPr>
        <p:spPr>
          <a:xfrm>
            <a:off x="695325" y="214024"/>
            <a:ext cx="11100435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Thực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hiện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việc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thập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tin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truyền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thống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nhà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trường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CC41FC-C5A1-4C69-997E-4E9687CF1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2100"/>
            <a:ext cx="6143625" cy="3028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40B38C-B245-4E4A-8F9C-8F596556D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176" y="1615999"/>
            <a:ext cx="3282173" cy="3232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B12E95-1F45-490E-A133-E3D432DA7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7670" y="1628774"/>
            <a:ext cx="307433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40" y="1216725"/>
            <a:ext cx="2542544" cy="49082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A80389-8DE0-4A36-ADC4-1CF7DFA44D3E}"/>
              </a:ext>
            </a:extLst>
          </p:cNvPr>
          <p:cNvGrpSpPr/>
          <p:nvPr/>
        </p:nvGrpSpPr>
        <p:grpSpPr>
          <a:xfrm>
            <a:off x="518160" y="1179919"/>
            <a:ext cx="8257844" cy="1838890"/>
            <a:chOff x="640080" y="1216725"/>
            <a:chExt cx="9284332" cy="2185143"/>
          </a:xfrm>
        </p:grpSpPr>
        <p:grpSp>
          <p:nvGrpSpPr>
            <p:cNvPr id="4" name="Group 3"/>
            <p:cNvGrpSpPr/>
            <p:nvPr/>
          </p:nvGrpSpPr>
          <p:grpSpPr>
            <a:xfrm>
              <a:off x="640080" y="1216725"/>
              <a:ext cx="9284332" cy="2185143"/>
              <a:chOff x="640080" y="1216725"/>
              <a:chExt cx="9284332" cy="21851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9D038CE0-6875-466E-B5CD-77C95F6DE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0080" y="1216725"/>
                <a:ext cx="9284332" cy="2185143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174" y="1623033"/>
                <a:ext cx="8065707" cy="1432684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E23E81D-B8B8-444E-B69F-D5126362760E}"/>
                </a:ext>
              </a:extLst>
            </p:cNvPr>
            <p:cNvSpPr/>
            <p:nvPr/>
          </p:nvSpPr>
          <p:spPr>
            <a:xfrm>
              <a:off x="1107440" y="1623033"/>
              <a:ext cx="7545700" cy="13132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DCDD91-9F27-4A54-BD2D-E4F1C8ADD1D1}"/>
              </a:ext>
            </a:extLst>
          </p:cNvPr>
          <p:cNvSpPr txBox="1"/>
          <p:nvPr/>
        </p:nvSpPr>
        <p:spPr>
          <a:xfrm>
            <a:off x="733425" y="1552575"/>
            <a:ext cx="779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endParaRPr lang="en-US" sz="4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973;p10">
            <a:extLst>
              <a:ext uri="{FF2B5EF4-FFF2-40B4-BE49-F238E27FC236}">
                <a16:creationId xmlns:a16="http://schemas.microsoft.com/office/drawing/2014/main" id="{9B2E10BD-2008-4111-88E9-F8AA5373EA4D}"/>
              </a:ext>
            </a:extLst>
          </p:cNvPr>
          <p:cNvSpPr/>
          <p:nvPr/>
        </p:nvSpPr>
        <p:spPr>
          <a:xfrm>
            <a:off x="695325" y="214024"/>
            <a:ext cx="11100435" cy="64694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tổng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hợp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tin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nhóm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D4578-E7D6-4333-BA19-04C4E6D97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12" y="1300162"/>
            <a:ext cx="7142239" cy="456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973;p10">
            <a:extLst>
              <a:ext uri="{FF2B5EF4-FFF2-40B4-BE49-F238E27FC236}">
                <a16:creationId xmlns:a16="http://schemas.microsoft.com/office/drawing/2014/main" id="{9B2E10BD-2008-4111-88E9-F8AA5373EA4D}"/>
              </a:ext>
            </a:extLst>
          </p:cNvPr>
          <p:cNvSpPr/>
          <p:nvPr/>
        </p:nvSpPr>
        <p:spPr>
          <a:xfrm>
            <a:off x="695325" y="214024"/>
            <a:ext cx="11100435" cy="64694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Trình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bày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kết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quả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nhóm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mình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trước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lớp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8014C-0EE1-4E1A-8470-0F8A11F8B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7" y="1238250"/>
            <a:ext cx="861334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4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233</Words>
  <Application>Microsoft Office PowerPoint</Application>
  <PresentationFormat>Widescreen</PresentationFormat>
  <Paragraphs>35</Paragraphs>
  <Slides>18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等线</vt:lpstr>
      <vt:lpstr>等线 Light</vt:lpstr>
      <vt:lpstr>Arial</vt:lpstr>
      <vt:lpstr>Bebas Neue</vt:lpstr>
      <vt:lpstr>Calibri</vt:lpstr>
      <vt:lpstr>Chau Philomene One</vt:lpstr>
      <vt:lpstr>Didact Gothic</vt:lpstr>
      <vt:lpstr>Georgia</vt:lpstr>
      <vt:lpstr>Roboto Condensed Light</vt:lpstr>
      <vt:lpstr>Tahoma</vt:lpstr>
      <vt:lpstr>Times New Roman</vt:lpstr>
      <vt:lpstr>字魂107号-萌趣欢乐体</vt:lpstr>
      <vt:lpstr>字魂59号-创粗黑</vt:lpstr>
      <vt:lpstr>字魂70号-灵悦黑体</vt:lpstr>
      <vt:lpstr>千图网海量PPT模板www.58pic.com​​</vt:lpstr>
      <vt:lpstr>Eco-Friendly School Center by Slidesgo</vt:lpstr>
      <vt:lpstr>2_Simple Light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14</cp:revision>
  <dcterms:created xsi:type="dcterms:W3CDTF">2022-09-24T03:59:25Z</dcterms:created>
  <dcterms:modified xsi:type="dcterms:W3CDTF">2022-10-15T15:09:54Z</dcterms:modified>
</cp:coreProperties>
</file>