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9"/>
  </p:notesMasterIdLst>
  <p:sldIdLst>
    <p:sldId id="314" r:id="rId4"/>
    <p:sldId id="361" r:id="rId5"/>
    <p:sldId id="296" r:id="rId6"/>
    <p:sldId id="300" r:id="rId7"/>
    <p:sldId id="257" r:id="rId8"/>
    <p:sldId id="363" r:id="rId9"/>
    <p:sldId id="258" r:id="rId10"/>
    <p:sldId id="259" r:id="rId11"/>
    <p:sldId id="346" r:id="rId12"/>
    <p:sldId id="364" r:id="rId13"/>
    <p:sldId id="352" r:id="rId14"/>
    <p:sldId id="366" r:id="rId15"/>
    <p:sldId id="367" r:id="rId16"/>
    <p:sldId id="365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9B943-9E30-4DCE-8A1E-571564BD4A6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C820C-200A-43C3-A594-59479F42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2047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332400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9334591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6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66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423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990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95120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975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75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441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54378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114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1370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851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786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3282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79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8665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806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3903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20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85147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055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327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6791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3140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0696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7439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7882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3006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7132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5480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50003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04781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2039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8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4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1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microsoft.com/office/2007/relationships/hdphoto" Target="../media/hdphoto4.wdp"/><Relationship Id="rId2" Type="http://schemas.openxmlformats.org/officeDocument/2006/relationships/audio" Target="../media/media2.mp3"/><Relationship Id="rId16" Type="http://schemas.openxmlformats.org/officeDocument/2006/relationships/image" Target="../media/image25.png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5.xml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5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5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8.xml"/><Relationship Id="rId11" Type="http://schemas.openxmlformats.org/officeDocument/2006/relationships/image" Target="../media/image8.png"/><Relationship Id="rId5" Type="http://schemas.openxmlformats.org/officeDocument/2006/relationships/slide" Target="slide15.xml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4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4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00C8B2-57FA-4B0D-A84E-6581E1C0AB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405" y="2749584"/>
            <a:ext cx="704149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4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5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6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4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7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8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C822128-8F3F-4282-9577-1B6AB1EFCB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0733" y="1460327"/>
            <a:ext cx="3981033" cy="1060796"/>
          </a:xfrm>
          <a:prstGeom prst="rect">
            <a:avLst/>
          </a:prstGeom>
        </p:spPr>
      </p:pic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1C45ED54-7EA6-4F48-B7E0-CB7110AE4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11188"/>
              </p:ext>
            </p:extLst>
          </p:nvPr>
        </p:nvGraphicFramePr>
        <p:xfrm>
          <a:off x="1219200" y="2867025"/>
          <a:ext cx="10534650" cy="2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304">
                  <a:extLst>
                    <a:ext uri="{9D8B030D-6E8A-4147-A177-3AD203B41FA5}">
                      <a16:colId xmlns:a16="http://schemas.microsoft.com/office/drawing/2014/main" val="476580533"/>
                    </a:ext>
                  </a:extLst>
                </a:gridCol>
                <a:gridCol w="3512173">
                  <a:extLst>
                    <a:ext uri="{9D8B030D-6E8A-4147-A177-3AD203B41FA5}">
                      <a16:colId xmlns:a16="http://schemas.microsoft.com/office/drawing/2014/main" val="1808140394"/>
                    </a:ext>
                  </a:extLst>
                </a:gridCol>
                <a:gridCol w="3512173">
                  <a:extLst>
                    <a:ext uri="{9D8B030D-6E8A-4147-A177-3AD203B41FA5}">
                      <a16:colId xmlns:a16="http://schemas.microsoft.com/office/drawing/2014/main" val="760455314"/>
                    </a:ext>
                  </a:extLst>
                </a:gridCol>
              </a:tblGrid>
              <a:tr h="21717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24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16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32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56 : 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  8 : 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72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40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64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48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79965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3AE4FB79-3313-466B-B2DA-75E182EA1077}"/>
              </a:ext>
            </a:extLst>
          </p:cNvPr>
          <p:cNvSpPr txBox="1"/>
          <p:nvPr/>
        </p:nvSpPr>
        <p:spPr>
          <a:xfrm>
            <a:off x="2619375" y="280987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D13952-783E-4416-9444-5063BE46F483}"/>
              </a:ext>
            </a:extLst>
          </p:cNvPr>
          <p:cNvSpPr txBox="1"/>
          <p:nvPr/>
        </p:nvSpPr>
        <p:spPr>
          <a:xfrm>
            <a:off x="2600325" y="347662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9DC743-D3E7-4693-9B4F-4E390C341D7C}"/>
              </a:ext>
            </a:extLst>
          </p:cNvPr>
          <p:cNvSpPr txBox="1"/>
          <p:nvPr/>
        </p:nvSpPr>
        <p:spPr>
          <a:xfrm>
            <a:off x="2590800" y="4152900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69F439D-CA59-4D55-A415-58D471F3028C}"/>
              </a:ext>
            </a:extLst>
          </p:cNvPr>
          <p:cNvSpPr txBox="1"/>
          <p:nvPr/>
        </p:nvSpPr>
        <p:spPr>
          <a:xfrm>
            <a:off x="6029325" y="2819400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E3C8E97-D2BC-4AF9-944D-50CEA2DF4632}"/>
              </a:ext>
            </a:extLst>
          </p:cNvPr>
          <p:cNvSpPr txBox="1"/>
          <p:nvPr/>
        </p:nvSpPr>
        <p:spPr>
          <a:xfrm>
            <a:off x="6038850" y="351472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37DC0B-82D7-4399-99E9-9AFED48E1F43}"/>
              </a:ext>
            </a:extLst>
          </p:cNvPr>
          <p:cNvSpPr txBox="1"/>
          <p:nvPr/>
        </p:nvSpPr>
        <p:spPr>
          <a:xfrm>
            <a:off x="6048375" y="418147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500503A-47AD-4B7B-ADFE-ABF676B09679}"/>
              </a:ext>
            </a:extLst>
          </p:cNvPr>
          <p:cNvSpPr txBox="1"/>
          <p:nvPr/>
        </p:nvSpPr>
        <p:spPr>
          <a:xfrm>
            <a:off x="9563100" y="2819400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156E05-3EAD-4EEF-9622-C92795E0C446}"/>
              </a:ext>
            </a:extLst>
          </p:cNvPr>
          <p:cNvSpPr txBox="1"/>
          <p:nvPr/>
        </p:nvSpPr>
        <p:spPr>
          <a:xfrm>
            <a:off x="9572625" y="3467100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B7D6D9-0E90-4F84-B9F3-13BEC4FA9F8A}"/>
              </a:ext>
            </a:extLst>
          </p:cNvPr>
          <p:cNvSpPr txBox="1"/>
          <p:nvPr/>
        </p:nvSpPr>
        <p:spPr>
          <a:xfrm>
            <a:off x="9601200" y="4181475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4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4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16 : 8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80 : 8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72 : 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 : 8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17214" y="1608016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33202" y="1594494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73969" y="1650220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198854" y="1659080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60730"/>
            <a:chOff x="-2315375" y="567247"/>
            <a:chExt cx="2582947" cy="3523288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354972" y="3036627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C -0.01263 -0.0051 -0.00899 -0.01413 -0.01784 -0.02292 C -0.01993 -0.02848 -0.02071 -0.03635 -0.02422 -0.04028 C -0.03138 -0.05 -0.0461 -0.05996 -0.0543 -0.06621 C -0.07019 -0.07778 -0.08503 -0.09167 -0.10222 -0.09723 C -0.11381 -0.11135 -0.12982 -0.11621 -0.14375 -0.12038 C -0.15222 -0.12663 -0.16016 -0.12801 -0.16927 -0.13033 C -0.18034 -0.13588 -0.17579 -0.13334 -0.18347 -0.1375 C -0.2681 -0.13635 -0.33907 -0.13033 -0.42162 -0.12778 C -0.43243 -0.12593 -0.44115 -0.12362 -0.4517 -0.12038 C -0.46003 -0.1132 -0.46993 -0.10996 -0.47904 -0.10764 C -0.4875 -0.10047 -0.49519 -0.09075 -0.50456 -0.08681 C -0.50964 -0.07848 -0.51602 -0.07269 -0.52032 -0.06366 C -0.5319 -0.04005 -0.5431 -0.01274 -0.55248 0.01342 C -0.55743 0.02754 -0.56381 0.03935 -0.56849 0.0537 C -0.57461 0.075 -0.57592 0.09953 -0.58269 0.1206 C -0.58646 0.14652 -0.58881 0.17129 -0.58881 0.19791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4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C 0.0276 0.00115 0.05182 0.00347 0.07695 0.00601 C 0.09101 0.0074 0.14322 0.00972 0.1444 0.00995 C 0.16484 0.01088 0.18164 0.01365 0.20052 0.01527 C 0.26901 0.02685 0.34609 0.03564 0.40143 0.05092 C 0.41783 0.05555 0.4375 0.0581 0.45234 0.06296 C 0.46041 0.06851 0.47044 0.07037 0.48476 0.07476 C 0.50234 0.08055 0.5177 0.08611 0.53059 0.09213 C 0.5401 0.10185 0.55781 0.11111 0.56992 0.12083 C 0.57187 0.16365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85 C 0.0013 -0.01203 0.00208 -0.01296 0.00521 -0.01481 C 0.00612 -0.01689 0.0069 -0.01852 0.00781 -0.0199 C 0.00885 -0.02129 0.00989 -0.02083 0.0108 -0.02176 C 0.01784 -0.03379 0.00885 -0.02569 0.01679 -0.03078 C 0.02083 -0.04004 0.02604 -0.04352 0.0306 -0.04606 C 0.03997 -0.04606 0.04922 -0.04606 0.05846 -0.0449 C 0.05937 -0.04467 0.05989 -0.0412 0.06067 -0.04027 C 0.06549 -0.0331 0.07174 -0.02338 0.07669 -0.0199 C 0.08099 -0.01342 0.08541 -0.00509 0.0901 -0.00185 C 0.09713 0.01598 0.10403 0.03449 0.11224 0.04144 C 0.11549 0.04769 0.11888 0.05232 0.12226 0.0551 C 0.12552 0.06412 0.12968 0.07871 0.1332 0.08496 C 0.13672 0.08959 0.13958 0.09375 0.14284 0.10023 C 0.14427 0.10324 0.14609 0.10209 0.14791 0.10486 C 0.15 0.1088 0.15195 0.11459 0.1539 0.11875 C 0.15455 0.12338 0.15534 0.12732 0.15612 0.13172 C 0.15703 0.13681 0.15937 0.14098 0.15937 0.14121 C 0.16159 0.15255 0.16315 0.1669 0.16614 0.17477 C 0.16797 0.18542 0.17122 0.19514 0.17448 0.20023 C 0.17552 0.20186 0.17773 0.2044 0.17773 0.20463 C 0.17968 0.20996 0.18164 0.21042 0.18385 0.21366 C 0.1858 0.21852 0.18711 0.22014 0.1888 0.22686 C 0.18971 0.23658 0.19257 0.24954 0.19257 0.25973 L 0.19257 0.24306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C -0.05716 -0.00833 -0.10573 0.025 -0.13294 0.04352 C -0.14206 0.04954 -0.14349 0.0544 -0.15729 0.05834 C -0.17734 0.07616 -0.16562 0.06968 -0.18633 0.0794 C -0.19804 0.09375 -0.18086 0.07477 -0.20312 0.09074 C -0.21966 0.10162 -0.19114 0.09144 -0.21966 0.10023 C -0.22942 0.11852 -0.24388 0.13634 -0.25703 0.15463 C -0.27304 0.17824 -0.25703 0.20394 -0.25703 0.22894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Sep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Oct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Nov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Dec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Jan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Feb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Mar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Apr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May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Jun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Jul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Aug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4" action="ppaction://hlinksldjump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5" action="ppaction://hlinksldjump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6" action="ppaction://hlinksldjump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4" action="ppaction://hlinksldjump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7" action="ppaction://hlinksldjump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7" action="ppaction://hlinksldjump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4" action="ppaction://hlinksldjump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5" action="ppaction://hlinksldjump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6" action="ppaction://hlinksldjump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4" action="ppaction://hlinksldjump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7" action="ppaction://hlinksldjump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CÁCH 8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03470" y="961412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4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4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0BA9C-A458-404E-89A1-A94765849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172" y="2714192"/>
            <a:ext cx="8157155" cy="12010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4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4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679;p59">
            <a:extLst>
              <a:ext uri="{FF2B5EF4-FFF2-40B4-BE49-F238E27FC236}">
                <a16:creationId xmlns:a16="http://schemas.microsoft.com/office/drawing/2014/main" id="{609FC5A0-5E96-4D42-9547-A6D67A2162F1}"/>
              </a:ext>
            </a:extLst>
          </p:cNvPr>
          <p:cNvSpPr/>
          <p:nvPr/>
        </p:nvSpPr>
        <p:spPr>
          <a:xfrm>
            <a:off x="2518800" y="325852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Quan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sát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hỏi</a:t>
            </a:r>
            <a:endParaRPr lang="en-US" sz="3733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24EDCF-D568-4EC6-B026-74CBB3DAB575}"/>
              </a:ext>
            </a:extLst>
          </p:cNvPr>
          <p:cNvGrpSpPr/>
          <p:nvPr/>
        </p:nvGrpSpPr>
        <p:grpSpPr>
          <a:xfrm>
            <a:off x="1381124" y="1488163"/>
            <a:ext cx="9710633" cy="4150637"/>
            <a:chOff x="1381124" y="1488163"/>
            <a:chExt cx="9710633" cy="41506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2E9F2F-E30D-488F-9AEC-7207E24ED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1124" y="1488163"/>
              <a:ext cx="9710633" cy="41506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80F4B6-30DD-4CAB-BD27-7203DB9C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0637" y="3286125"/>
              <a:ext cx="2676525" cy="1162050"/>
            </a:xfrm>
            <a:prstGeom prst="rect">
              <a:avLst/>
            </a:prstGeom>
          </p:spPr>
        </p:pic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B823A5B-B3A9-4C21-9F0C-0E0D734DE613}"/>
              </a:ext>
            </a:extLst>
          </p:cNvPr>
          <p:cNvSpPr/>
          <p:nvPr/>
        </p:nvSpPr>
        <p:spPr>
          <a:xfrm>
            <a:off x="5000625" y="3343275"/>
            <a:ext cx="2438400" cy="885825"/>
          </a:xfrm>
          <a:prstGeom prst="wedgeRoundRectCallout">
            <a:avLst>
              <a:gd name="adj1" fmla="val -29849"/>
              <a:gd name="adj2" fmla="val 715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 x 5 = 40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40 : 8 = 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7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8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9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7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: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</a:p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 8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?</a:t>
            </a:r>
          </a:p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 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</a:p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 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</a:p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 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56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lang="en-US" sz="4800" b="1" dirty="0">
                <a:solidFill>
                  <a:srgbClr val="135E98"/>
                </a:solidFill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lang="en-US" sz="4800" b="1" dirty="0">
                <a:solidFill>
                  <a:srgbClr val="135E98"/>
                </a:solidFill>
              </a:rPr>
              <a:t>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64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lang="en-US" sz="4800" b="1" dirty="0">
                <a:solidFill>
                  <a:srgbClr val="135E98"/>
                </a:solidFill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lang="en-US" sz="4800" b="1" dirty="0">
                <a:solidFill>
                  <a:srgbClr val="135E98"/>
                </a:solidFill>
              </a:rPr>
              <a:t>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72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lang="en-US" sz="4800" b="1" dirty="0">
                <a:solidFill>
                  <a:srgbClr val="135E98"/>
                </a:solidFill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lang="en-US" sz="4800" b="1" dirty="0">
                <a:solidFill>
                  <a:srgbClr val="135E98"/>
                </a:solidFill>
              </a:rPr>
              <a:t>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80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lang="en-US" sz="4800" b="1" dirty="0">
                <a:solidFill>
                  <a:srgbClr val="135E98"/>
                </a:solidFill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lang="en-US" sz="4800" b="1" dirty="0">
                <a:solidFill>
                  <a:srgbClr val="135E98"/>
                </a:solidFill>
              </a:rPr>
              <a:t> = ?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8983031" y="1300172"/>
              <a:ext cx="26903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1BD57"/>
                  </a:solidFill>
                  <a:latin typeface="Calibri" panose="020F0502020204030204"/>
                </a:rPr>
                <a:t>Hoàn</a:t>
              </a:r>
              <a:r>
                <a:rPr lang="en-US" sz="32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srgbClr val="01BD57"/>
                  </a:solidFill>
                  <a:latin typeface="Calibri" panose="020F0502020204030204"/>
                </a:rPr>
                <a:t>thành</a:t>
              </a:r>
              <a:r>
                <a:rPr lang="en-US" sz="32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srgbClr val="01BD57"/>
                  </a:solidFill>
                  <a:latin typeface="Calibri" panose="020F0502020204030204"/>
                </a:rPr>
                <a:t>bảng</a:t>
              </a:r>
              <a:r>
                <a:rPr lang="en-US" sz="3200" b="1" dirty="0">
                  <a:solidFill>
                    <a:srgbClr val="01BD57"/>
                  </a:solidFill>
                  <a:latin typeface="Calibri" panose="020F0502020204030204"/>
                </a:rPr>
                <a:t> chia 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BD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30779" y="1629974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8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5200821" y="199737"/>
            <a:ext cx="2553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 err="1">
                <a:ln w="0"/>
                <a:solidFill>
                  <a:srgbClr val="83492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200" b="1" i="0" u="none" strike="noStrike" kern="1200" cap="none" spc="50" normalizeH="0" noProof="0" dirty="0">
                <a:ln w="0"/>
                <a:solidFill>
                  <a:srgbClr val="83492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83492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8</a:t>
            </a:r>
            <a:endParaRPr kumimoji="0" lang="en-US" sz="4800" b="1" i="0" u="none" strike="noStrike" kern="1200" cap="none" spc="50" normalizeH="0" baseline="0" noProof="0" dirty="0">
              <a:ln w="0"/>
              <a:solidFill>
                <a:srgbClr val="83492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5377542" y="852396"/>
            <a:ext cx="365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 :  8 =  …..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5233588" y="1390139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:  8  = …..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5278868" y="2003492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5233588" y="2569760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5374691" y="313483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5367936" y="369990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5361181" y="425396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5380907" y="492444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5400878" y="545834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5390803" y="598072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7070745" y="197107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7108059" y="2561089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7132423" y="3110646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7176910" y="3695530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7193921" y="4284740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7196931" y="4915906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7209201" y="5469030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7211976" y="603317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DF0AB6-26BA-4051-9C98-34FA366E99AB}"/>
              </a:ext>
            </a:extLst>
          </p:cNvPr>
          <p:cNvSpPr/>
          <p:nvPr/>
        </p:nvSpPr>
        <p:spPr>
          <a:xfrm>
            <a:off x="7048974" y="83079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EB4641-D27C-42B5-A242-128E2C80201F}"/>
              </a:ext>
            </a:extLst>
          </p:cNvPr>
          <p:cNvSpPr/>
          <p:nvPr/>
        </p:nvSpPr>
        <p:spPr>
          <a:xfrm>
            <a:off x="7077548" y="1392768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523</Words>
  <Application>Microsoft Office PowerPoint</Application>
  <PresentationFormat>Widescreen</PresentationFormat>
  <Paragraphs>236</Paragraphs>
  <Slides>15</Slides>
  <Notes>10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.VnBodoniH</vt:lpstr>
      <vt:lpstr>Arial</vt:lpstr>
      <vt:lpstr>Calibri</vt:lpstr>
      <vt:lpstr>Calibri Light</vt:lpstr>
      <vt:lpstr>Montserrat</vt:lpstr>
      <vt:lpstr>Montserrat Alternates</vt:lpstr>
      <vt:lpstr>Pangolin</vt:lpstr>
      <vt:lpstr>Times New Roman</vt:lpstr>
      <vt:lpstr>UTM Avo</vt:lpstr>
      <vt:lpstr>Wingdings</vt:lpstr>
      <vt:lpstr>Forest Animals Planner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17</cp:revision>
  <dcterms:created xsi:type="dcterms:W3CDTF">2022-10-13T10:56:42Z</dcterms:created>
  <dcterms:modified xsi:type="dcterms:W3CDTF">2022-10-23T09:26:21Z</dcterms:modified>
</cp:coreProperties>
</file>