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314" r:id="rId4"/>
    <p:sldId id="257" r:id="rId5"/>
    <p:sldId id="258" r:id="rId6"/>
    <p:sldId id="297" r:id="rId7"/>
    <p:sldId id="311" r:id="rId8"/>
    <p:sldId id="299" r:id="rId9"/>
    <p:sldId id="301" r:id="rId10"/>
    <p:sldId id="302" r:id="rId11"/>
    <p:sldId id="303" r:id="rId12"/>
    <p:sldId id="326" r:id="rId13"/>
    <p:sldId id="317" r:id="rId14"/>
    <p:sldId id="319" r:id="rId15"/>
    <p:sldId id="320" r:id="rId16"/>
    <p:sldId id="322" r:id="rId17"/>
    <p:sldId id="323" r:id="rId18"/>
    <p:sldId id="324" r:id="rId19"/>
    <p:sldId id="321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DA417-9A0A-414C-9EEC-D583CE1D0AE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26FC-6B5D-41BC-91B8-ADBF8A3F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0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7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0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4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audio" Target="../media/media1.mp3"/><Relationship Id="rId16" Type="http://schemas.openxmlformats.org/officeDocument/2006/relationships/image" Target="../media/image47.emf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6.png"/><Relationship Id="rId12" Type="http://schemas.openxmlformats.org/officeDocument/2006/relationships/image" Target="../media/image42.png"/><Relationship Id="rId17" Type="http://schemas.openxmlformats.org/officeDocument/2006/relationships/image" Target="../media/image49.pn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47.emf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8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9.pn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6.png"/><Relationship Id="rId1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49.png"/><Relationship Id="rId10" Type="http://schemas.microsoft.com/office/2007/relationships/hdphoto" Target="../media/hdphoto2.wdp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6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4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2AA64512-EF20-42A6-8D3F-0B21F52C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形 25">
            <a:extLst>
              <a:ext uri="{FF2B5EF4-FFF2-40B4-BE49-F238E27FC236}">
                <a16:creationId xmlns:a16="http://schemas.microsoft.com/office/drawing/2014/main" id="{65EA8384-AC48-40F7-A923-23E2825AE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55" y="170075"/>
            <a:ext cx="868735" cy="868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C8D35-43F6-4E6A-9360-0887820E728E}"/>
              </a:ext>
            </a:extLst>
          </p:cNvPr>
          <p:cNvSpPr txBox="1"/>
          <p:nvPr/>
        </p:nvSpPr>
        <p:spPr>
          <a:xfrm>
            <a:off x="5699890" y="101161"/>
            <a:ext cx="2827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2D31E-3EF6-4C65-BD29-1D61C14199CC}"/>
              </a:ext>
            </a:extLst>
          </p:cNvPr>
          <p:cNvSpPr txBox="1"/>
          <p:nvPr/>
        </p:nvSpPr>
        <p:spPr>
          <a:xfrm>
            <a:off x="1124607" y="1513490"/>
            <a:ext cx="228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tươi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5CDE0-8498-4846-B5C3-4BD860AD2D99}"/>
              </a:ext>
            </a:extLst>
          </p:cNvPr>
          <p:cNvSpPr txBox="1"/>
          <p:nvPr/>
        </p:nvSpPr>
        <p:spPr>
          <a:xfrm>
            <a:off x="1103586" y="2175642"/>
            <a:ext cx="228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0E6865-4CC3-4816-BD34-325F7FFA1A76}"/>
              </a:ext>
            </a:extLst>
          </p:cNvPr>
          <p:cNvGrpSpPr/>
          <p:nvPr/>
        </p:nvGrpSpPr>
        <p:grpSpPr>
          <a:xfrm>
            <a:off x="3478923" y="1587063"/>
            <a:ext cx="4031702" cy="315311"/>
            <a:chOff x="3478923" y="1587063"/>
            <a:chExt cx="4031702" cy="31531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E0CB29-A8E4-4C81-A24A-9788CBAB88EE}"/>
                </a:ext>
              </a:extLst>
            </p:cNvPr>
            <p:cNvCxnSpPr>
              <a:cxnSpLocks/>
            </p:cNvCxnSpPr>
            <p:nvPr/>
          </p:nvCxnSpPr>
          <p:spPr>
            <a:xfrm>
              <a:off x="3478923" y="1608083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B667553-DEE3-41B1-9C21-911E4A4C03D6}"/>
                </a:ext>
              </a:extLst>
            </p:cNvPr>
            <p:cNvCxnSpPr>
              <a:cxnSpLocks/>
            </p:cNvCxnSpPr>
            <p:nvPr/>
          </p:nvCxnSpPr>
          <p:spPr>
            <a:xfrm>
              <a:off x="3983420" y="160808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3111EB-36E1-4730-B3B8-F5ED5CA647F6}"/>
                </a:ext>
              </a:extLst>
            </p:cNvPr>
            <p:cNvCxnSpPr>
              <a:cxnSpLocks/>
            </p:cNvCxnSpPr>
            <p:nvPr/>
          </p:nvCxnSpPr>
          <p:spPr>
            <a:xfrm>
              <a:off x="4435365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CE058B-A366-4478-8FBB-DBAB8F92A119}"/>
                </a:ext>
              </a:extLst>
            </p:cNvPr>
            <p:cNvCxnSpPr>
              <a:cxnSpLocks/>
            </p:cNvCxnSpPr>
            <p:nvPr/>
          </p:nvCxnSpPr>
          <p:spPr>
            <a:xfrm>
              <a:off x="4866289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96083E-F1BC-434B-B5A7-94976DA75506}"/>
                </a:ext>
              </a:extLst>
            </p:cNvPr>
            <p:cNvCxnSpPr>
              <a:cxnSpLocks/>
            </p:cNvCxnSpPr>
            <p:nvPr/>
          </p:nvCxnSpPr>
          <p:spPr>
            <a:xfrm>
              <a:off x="5286702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0B5F7F-D19A-4844-A8D4-107029C70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49157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38DD03-B96E-46F1-8941-BC1511F23E8A}"/>
                </a:ext>
              </a:extLst>
            </p:cNvPr>
            <p:cNvCxnSpPr>
              <a:cxnSpLocks/>
            </p:cNvCxnSpPr>
            <p:nvPr/>
          </p:nvCxnSpPr>
          <p:spPr>
            <a:xfrm>
              <a:off x="6190592" y="1597574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C4DEEA-CCCD-4FEE-BA9B-25C9CAB59187}"/>
                </a:ext>
              </a:extLst>
            </p:cNvPr>
            <p:cNvCxnSpPr>
              <a:cxnSpLocks/>
            </p:cNvCxnSpPr>
            <p:nvPr/>
          </p:nvCxnSpPr>
          <p:spPr>
            <a:xfrm>
              <a:off x="6632026" y="1587063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E0669EF-26FB-43A2-8BA7-DE0D943097B8}"/>
                </a:ext>
              </a:extLst>
            </p:cNvPr>
            <p:cNvCxnSpPr>
              <a:cxnSpLocks/>
            </p:cNvCxnSpPr>
            <p:nvPr/>
          </p:nvCxnSpPr>
          <p:spPr>
            <a:xfrm>
              <a:off x="3478924" y="1755227"/>
              <a:ext cx="401725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7763AE-C45F-4E26-9D56-C3000C25CDAC}"/>
                </a:ext>
              </a:extLst>
            </p:cNvPr>
            <p:cNvCxnSpPr>
              <a:cxnSpLocks/>
            </p:cNvCxnSpPr>
            <p:nvPr/>
          </p:nvCxnSpPr>
          <p:spPr>
            <a:xfrm>
              <a:off x="7062950" y="1597573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D38F45-2E66-4CE7-B7E1-7D614757C533}"/>
                </a:ext>
              </a:extLst>
            </p:cNvPr>
            <p:cNvCxnSpPr>
              <a:cxnSpLocks/>
            </p:cNvCxnSpPr>
            <p:nvPr/>
          </p:nvCxnSpPr>
          <p:spPr>
            <a:xfrm>
              <a:off x="7510625" y="1597573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5B1F9-3713-4A85-9F69-E0347AEA52E4}"/>
              </a:ext>
            </a:extLst>
          </p:cNvPr>
          <p:cNvGrpSpPr/>
          <p:nvPr/>
        </p:nvGrpSpPr>
        <p:grpSpPr>
          <a:xfrm>
            <a:off x="3468413" y="2291255"/>
            <a:ext cx="525518" cy="294291"/>
            <a:chOff x="3468413" y="2291255"/>
            <a:chExt cx="525518" cy="29429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F31FAF-AF9A-4EB0-882E-D42FB5DB9A26}"/>
                </a:ext>
              </a:extLst>
            </p:cNvPr>
            <p:cNvCxnSpPr>
              <a:cxnSpLocks/>
            </p:cNvCxnSpPr>
            <p:nvPr/>
          </p:nvCxnSpPr>
          <p:spPr>
            <a:xfrm>
              <a:off x="3468413" y="2291255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D4DD91-AA13-45AA-8C17-EFF91F7333C9}"/>
                </a:ext>
              </a:extLst>
            </p:cNvPr>
            <p:cNvCxnSpPr>
              <a:cxnSpLocks/>
            </p:cNvCxnSpPr>
            <p:nvPr/>
          </p:nvCxnSpPr>
          <p:spPr>
            <a:xfrm>
              <a:off x="3972910" y="2291256"/>
              <a:ext cx="0" cy="2942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AF77FC1-FAA8-4F51-A8F5-0066BF8750E2}"/>
                </a:ext>
              </a:extLst>
            </p:cNvPr>
            <p:cNvCxnSpPr>
              <a:cxnSpLocks/>
            </p:cNvCxnSpPr>
            <p:nvPr/>
          </p:nvCxnSpPr>
          <p:spPr>
            <a:xfrm>
              <a:off x="3468414" y="2438399"/>
              <a:ext cx="5255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B0F7CB-5484-4D52-AB3F-C2E0DCDC76D1}"/>
              </a:ext>
            </a:extLst>
          </p:cNvPr>
          <p:cNvSpPr txBox="1"/>
          <p:nvPr/>
        </p:nvSpPr>
        <p:spPr>
          <a:xfrm>
            <a:off x="1114098" y="2740411"/>
            <a:ext cx="10352688" cy="270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</a:t>
            </a:r>
            <a:r>
              <a:rPr lang="vi-V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 Yên đã thu được số ki-lô-gam long nhãn 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81 : 9 = 9 (kg)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                   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9 kg</a:t>
            </a:r>
            <a:r>
              <a:rPr lang="vi-VN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F3513569-BA2C-4C48-9B72-41D732145BE1}"/>
              </a:ext>
            </a:extLst>
          </p:cNvPr>
          <p:cNvSpPr/>
          <p:nvPr/>
        </p:nvSpPr>
        <p:spPr>
          <a:xfrm rot="16200000">
            <a:off x="5372103" y="-495302"/>
            <a:ext cx="260457" cy="4025792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D4FB37-F757-47A4-8879-C097509EA7F3}"/>
              </a:ext>
            </a:extLst>
          </p:cNvPr>
          <p:cNvSpPr txBox="1"/>
          <p:nvPr/>
        </p:nvSpPr>
        <p:spPr>
          <a:xfrm>
            <a:off x="4702723" y="857908"/>
            <a:ext cx="1376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81 kg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87D3E5-08D3-4976-9F1E-317C6E11BDC3}"/>
              </a:ext>
            </a:extLst>
          </p:cNvPr>
          <p:cNvSpPr txBox="1"/>
          <p:nvPr/>
        </p:nvSpPr>
        <p:spPr>
          <a:xfrm>
            <a:off x="3258208" y="2575035"/>
            <a:ext cx="1376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..kg?</a:t>
            </a:r>
          </a:p>
        </p:txBody>
      </p:sp>
    </p:spTree>
    <p:extLst>
      <p:ext uri="{BB962C8B-B14F-4D97-AF65-F5344CB8AC3E}">
        <p14:creationId xmlns:p14="http://schemas.microsoft.com/office/powerpoint/2010/main" val="28084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3684" r="10424" b="24207"/>
          <a:stretch/>
        </p:blipFill>
        <p:spPr>
          <a:xfrm>
            <a:off x="2116401" y="2218267"/>
            <a:ext cx="8177472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958286"/>
            <a:chOff x="1580457" y="293638"/>
            <a:chExt cx="9003322" cy="9582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18 : 9 = ?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8993798" cy="872180"/>
            <a:chOff x="1580457" y="293638"/>
            <a:chExt cx="8993797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39325" y="316152"/>
              <a:ext cx="8834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27 : 9 = ?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958286"/>
            <a:chOff x="1580457" y="293638"/>
            <a:chExt cx="8654706" cy="9582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45 : 9 = ?</a:t>
              </a: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7676" y="1765098"/>
            <a:ext cx="3572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6000" b="1" dirty="0" err="1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Đáp</a:t>
            </a:r>
            <a:r>
              <a:rPr lang="en-US" sz="6000" b="1" dirty="0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án</a:t>
            </a:r>
            <a:r>
              <a:rPr lang="en-US" sz="6000" b="1" dirty="0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: 5</a:t>
            </a:r>
            <a:endParaRPr lang="en-US" sz="6000" b="1" dirty="0">
              <a:solidFill>
                <a:srgbClr val="ED7D31">
                  <a:lumMod val="50000"/>
                </a:srgbClr>
              </a:solidFill>
              <a:latin typeface="思源黑体 CN Normal"/>
            </a:endParaRPr>
          </a:p>
        </p:txBody>
      </p:sp>
    </p:spTree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958286"/>
            <a:chOff x="1580457" y="293638"/>
            <a:chExt cx="8654706" cy="9582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90 : 9 = ?</a:t>
              </a: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Đáp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án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a typeface="字魂27号-布丁体" panose="00000500000000000000" pitchFamily="2" charset="-122"/>
                <a:cs typeface="Calibri" panose="020F0502020204030204" pitchFamily="34" charset="0"/>
              </a:rPr>
              <a:t>: 10</a:t>
            </a:r>
            <a:endParaRPr lang="en-US" sz="5400" b="1" dirty="0">
              <a:solidFill>
                <a:srgbClr val="ED7D31">
                  <a:lumMod val="50000"/>
                </a:srgbClr>
              </a:solidFill>
              <a:latin typeface="思源黑体 CN Normal"/>
            </a:endParaRPr>
          </a:p>
        </p:txBody>
      </p:sp>
    </p:spTree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030255" y="1236189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227DF1-2096-4254-96A4-FF8B4E25E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113" y="2480203"/>
            <a:ext cx="8035224" cy="2469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gieo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hạt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: 9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7826" y="929567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 :…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2993" y="1718707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x … = 27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3863" y="2559035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x 4 = 36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22531" y="94666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45 : … = 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2471" y="171266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 : 9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190010" y="2535259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x … = 63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30469" y="91379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 : 9 =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76687" y="1710472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x … = 81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89215" y="2548731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: 9 = 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71059" y="892489"/>
            <a:ext cx="43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x 8 = …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97117" y="1696923"/>
            <a:ext cx="691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936" r="9865" b="25781"/>
          <a:stretch/>
        </p:blipFill>
        <p:spPr>
          <a:xfrm>
            <a:off x="1778000" y="1970453"/>
            <a:ext cx="8602133" cy="23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">
            <a:extLst>
              <a:ext uri="{FF2B5EF4-FFF2-40B4-BE49-F238E27FC236}">
                <a16:creationId xmlns:a16="http://schemas.microsoft.com/office/drawing/2014/main" id="{FBC07F1D-69B0-453E-9501-31629EB02D8F}"/>
              </a:ext>
            </a:extLst>
          </p:cNvPr>
          <p:cNvSpPr/>
          <p:nvPr/>
        </p:nvSpPr>
        <p:spPr>
          <a:xfrm>
            <a:off x="513553" y="114300"/>
            <a:ext cx="11218372" cy="6088127"/>
          </a:xfrm>
          <a:prstGeom prst="roundRect">
            <a:avLst>
              <a:gd name="adj" fmla="val 2588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204BBC-83B8-4373-A094-2B78F734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395287"/>
            <a:ext cx="1676400" cy="885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A94480-DE31-4C40-BA96-6D99AF869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2033587"/>
            <a:ext cx="10662461" cy="233838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8618D8-3B47-4FB4-8163-338D101AD656}"/>
              </a:ext>
            </a:extLst>
          </p:cNvPr>
          <p:cNvSpPr/>
          <p:nvPr/>
        </p:nvSpPr>
        <p:spPr>
          <a:xfrm>
            <a:off x="6565681" y="3436226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722291-0FB3-4498-BB54-BBBBDD19109E}"/>
              </a:ext>
            </a:extLst>
          </p:cNvPr>
          <p:cNvSpPr/>
          <p:nvPr/>
        </p:nvSpPr>
        <p:spPr>
          <a:xfrm>
            <a:off x="7813456" y="3417176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8816923-07F0-430A-814B-FD54639058BC}"/>
              </a:ext>
            </a:extLst>
          </p:cNvPr>
          <p:cNvSpPr/>
          <p:nvPr/>
        </p:nvSpPr>
        <p:spPr>
          <a:xfrm>
            <a:off x="9061231" y="3417176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4BF2B0-CE8E-4DF6-9BAD-C4218F555E45}"/>
              </a:ext>
            </a:extLst>
          </p:cNvPr>
          <p:cNvSpPr/>
          <p:nvPr/>
        </p:nvSpPr>
        <p:spPr>
          <a:xfrm>
            <a:off x="10299481" y="3417176"/>
            <a:ext cx="788276" cy="5780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71301-F497-46DB-8253-1F7EB60C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0"/>
            <a:ext cx="11268075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50AB3-3317-480C-94BD-7F92F205B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266824"/>
            <a:ext cx="10439092" cy="4167505"/>
          </a:xfrm>
          <a:prstGeom prst="rect">
            <a:avLst/>
          </a:prstGeom>
        </p:spPr>
      </p:pic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59FD055-FCB7-4548-AE06-F4CA4DA514A7}"/>
              </a:ext>
            </a:extLst>
          </p:cNvPr>
          <p:cNvSpPr/>
          <p:nvPr/>
        </p:nvSpPr>
        <p:spPr>
          <a:xfrm>
            <a:off x="542924" y="5210175"/>
            <a:ext cx="11458575" cy="1647825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 thẻ có ghi chữ số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Thành lập phép nhân và phép chia  tương ứng với thẻ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hoặc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9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3A11C-4C51-469C-8206-4B71FF06B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34275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C4E3E-F9C9-4834-B853-18273C72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649"/>
            <a:ext cx="12203017" cy="412432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255F64-F414-43D0-A3C3-6C26EC4993F1}"/>
              </a:ext>
            </a:extLst>
          </p:cNvPr>
          <p:cNvSpPr/>
          <p:nvPr/>
        </p:nvSpPr>
        <p:spPr>
          <a:xfrm>
            <a:off x="9067800" y="1971675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E10E44-E0E4-44C1-AD0D-66F8840DE2E3}"/>
              </a:ext>
            </a:extLst>
          </p:cNvPr>
          <p:cNvSpPr/>
          <p:nvPr/>
        </p:nvSpPr>
        <p:spPr>
          <a:xfrm>
            <a:off x="10153650" y="1990725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7903BD-47AF-4216-AB60-5CB4452707E9}"/>
              </a:ext>
            </a:extLst>
          </p:cNvPr>
          <p:cNvSpPr/>
          <p:nvPr/>
        </p:nvSpPr>
        <p:spPr>
          <a:xfrm>
            <a:off x="11296649" y="2000250"/>
            <a:ext cx="581025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2261FE1-351C-4EC9-827A-B2647E58DAC6}"/>
              </a:ext>
            </a:extLst>
          </p:cNvPr>
          <p:cNvSpPr/>
          <p:nvPr/>
        </p:nvSpPr>
        <p:spPr>
          <a:xfrm>
            <a:off x="8972549" y="3209925"/>
            <a:ext cx="581025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024BE9-2986-403C-97D2-485B742CEA00}"/>
              </a:ext>
            </a:extLst>
          </p:cNvPr>
          <p:cNvSpPr/>
          <p:nvPr/>
        </p:nvSpPr>
        <p:spPr>
          <a:xfrm>
            <a:off x="10153650" y="3162300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8B2F03-4678-4CC7-8EDA-89BF297DF733}"/>
              </a:ext>
            </a:extLst>
          </p:cNvPr>
          <p:cNvSpPr/>
          <p:nvPr/>
        </p:nvSpPr>
        <p:spPr>
          <a:xfrm>
            <a:off x="11296650" y="3133725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0C8EBF1-5233-42CD-817C-EFBC5F2864E2}"/>
              </a:ext>
            </a:extLst>
          </p:cNvPr>
          <p:cNvSpPr/>
          <p:nvPr/>
        </p:nvSpPr>
        <p:spPr>
          <a:xfrm>
            <a:off x="8972549" y="4381500"/>
            <a:ext cx="581025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41C5DD-9DA2-4AEF-A4D0-989339ED63A2}"/>
              </a:ext>
            </a:extLst>
          </p:cNvPr>
          <p:cNvSpPr/>
          <p:nvPr/>
        </p:nvSpPr>
        <p:spPr>
          <a:xfrm>
            <a:off x="10153650" y="4333875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FBE18D3-178A-4D6B-BF3C-F5EDCD189039}"/>
              </a:ext>
            </a:extLst>
          </p:cNvPr>
          <p:cNvSpPr/>
          <p:nvPr/>
        </p:nvSpPr>
        <p:spPr>
          <a:xfrm>
            <a:off x="11296650" y="4305300"/>
            <a:ext cx="502610" cy="46074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4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1A799-FCF6-4999-BF8D-51C28F39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"/>
            <a:ext cx="790575" cy="7143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07F475-AE5B-499A-A670-A277261C59B4}"/>
              </a:ext>
            </a:extLst>
          </p:cNvPr>
          <p:cNvSpPr/>
          <p:nvPr/>
        </p:nvSpPr>
        <p:spPr>
          <a:xfrm>
            <a:off x="838200" y="85724"/>
            <a:ext cx="10420350" cy="130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Sau khi chế biến 81 kg nhãn tươi thành long nhãn, cô Yên thu được số ki-lô-gam long nhãn giảm đi 9 lần so với số ki-lô-gam nhãn tươi. Hỏi cô Yên đã thu được bao nhiêu ki-lô-gam long nhãn?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310CF-E3B8-47CA-971D-16D30E39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1847850"/>
            <a:ext cx="86201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476</Words>
  <Application>Microsoft Office PowerPoint</Application>
  <PresentationFormat>Widescreen</PresentationFormat>
  <Paragraphs>85</Paragraphs>
  <Slides>18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DFPOP1-W9</vt:lpstr>
      <vt:lpstr>iCiel Cadena</vt:lpstr>
      <vt:lpstr>Times New Roman</vt:lpstr>
      <vt:lpstr>思源黑体 CN Normal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25</cp:revision>
  <dcterms:created xsi:type="dcterms:W3CDTF">2022-10-13T12:20:06Z</dcterms:created>
  <dcterms:modified xsi:type="dcterms:W3CDTF">2022-10-23T09:32:45Z</dcterms:modified>
</cp:coreProperties>
</file>